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 id="298" r:id="rId53"/>
    <p:sldId id="299" r:id="rId54"/>
    <p:sldId id="300" r:id="rId55"/>
    <p:sldId id="301" r:id="rId56"/>
    <p:sldId id="302" r:id="rId57"/>
    <p:sldId id="303" r:id="rId58"/>
    <p:sldId id="304" r:id="rId59"/>
    <p:sldId id="305" r:id="rId60"/>
    <p:sldId id="306" r:id="rId61"/>
    <p:sldId id="307" r:id="rId62"/>
    <p:sldId id="308" r:id="rId63"/>
    <p:sldId id="309" r:id="rId64"/>
    <p:sldId id="310" r:id="rId65"/>
    <p:sldId id="311" r:id="rId66"/>
    <p:sldId id="312" r:id="rId67"/>
    <p:sldId id="313" r:id="rId68"/>
    <p:sldId id="314" r:id="rId69"/>
    <p:sldId id="315" r:id="rId70"/>
    <p:sldId id="316" r:id="rId71"/>
    <p:sldId id="317" r:id="rId72"/>
    <p:sldId id="318" r:id="rId73"/>
    <p:sldId id="319" r:id="rId74"/>
    <p:sldId id="320" r:id="rId75"/>
    <p:sldId id="321" r:id="rId76"/>
    <p:sldId id="322" r:id="rId77"/>
    <p:sldId id="323" r:id="rId78"/>
    <p:sldId id="324" r:id="rId79"/>
    <p:sldId id="325" r:id="rId8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9" d="100"/>
          <a:sy n="89" d="100"/>
        </p:scale>
        <p:origin x="114" y="756"/>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 Id="rId53" Type="http://schemas.openxmlformats.org/officeDocument/2006/relationships/slide" Target="slides/slide43.xml"/>
<Relationship Id="rId54" Type="http://schemas.openxmlformats.org/officeDocument/2006/relationships/slide" Target="slides/slide44.xml"/>
<Relationship Id="rId55" Type="http://schemas.openxmlformats.org/officeDocument/2006/relationships/slide" Target="slides/slide45.xml"/>
<Relationship Id="rId56" Type="http://schemas.openxmlformats.org/officeDocument/2006/relationships/slide" Target="slides/slide46.xml"/>
<Relationship Id="rId57" Type="http://schemas.openxmlformats.org/officeDocument/2006/relationships/slide" Target="slides/slide47.xml"/>
<Relationship Id="rId58" Type="http://schemas.openxmlformats.org/officeDocument/2006/relationships/slide" Target="slides/slide48.xml"/>
<Relationship Id="rId59" Type="http://schemas.openxmlformats.org/officeDocument/2006/relationships/slide" Target="slides/slide49.xml"/>
<Relationship Id="rId60" Type="http://schemas.openxmlformats.org/officeDocument/2006/relationships/slide" Target="slides/slide50.xml"/>
<Relationship Id="rId61" Type="http://schemas.openxmlformats.org/officeDocument/2006/relationships/slide" Target="slides/slide51.xml"/>
<Relationship Id="rId62" Type="http://schemas.openxmlformats.org/officeDocument/2006/relationships/slide" Target="slides/slide52.xml"/>
<Relationship Id="rId63" Type="http://schemas.openxmlformats.org/officeDocument/2006/relationships/slide" Target="slides/slide53.xml"/>
<Relationship Id="rId64" Type="http://schemas.openxmlformats.org/officeDocument/2006/relationships/slide" Target="slides/slide54.xml"/>
<Relationship Id="rId65" Type="http://schemas.openxmlformats.org/officeDocument/2006/relationships/slide" Target="slides/slide55.xml"/>
<Relationship Id="rId66" Type="http://schemas.openxmlformats.org/officeDocument/2006/relationships/slide" Target="slides/slide56.xml"/>
<Relationship Id="rId67" Type="http://schemas.openxmlformats.org/officeDocument/2006/relationships/slide" Target="slides/slide57.xml"/>
<Relationship Id="rId68" Type="http://schemas.openxmlformats.org/officeDocument/2006/relationships/slide" Target="slides/slide58.xml"/>
<Relationship Id="rId69" Type="http://schemas.openxmlformats.org/officeDocument/2006/relationships/slide" Target="slides/slide59.xml"/>
<Relationship Id="rId70" Type="http://schemas.openxmlformats.org/officeDocument/2006/relationships/slide" Target="slides/slide60.xml"/>
<Relationship Id="rId71" Type="http://schemas.openxmlformats.org/officeDocument/2006/relationships/slide" Target="slides/slide61.xml"/>
<Relationship Id="rId72" Type="http://schemas.openxmlformats.org/officeDocument/2006/relationships/slide" Target="slides/slide62.xml"/>
<Relationship Id="rId73" Type="http://schemas.openxmlformats.org/officeDocument/2006/relationships/slide" Target="slides/slide63.xml"/>
<Relationship Id="rId74" Type="http://schemas.openxmlformats.org/officeDocument/2006/relationships/slide" Target="slides/slide64.xml"/>
<Relationship Id="rId75" Type="http://schemas.openxmlformats.org/officeDocument/2006/relationships/slide" Target="slides/slide65.xml"/>
<Relationship Id="rId76" Type="http://schemas.openxmlformats.org/officeDocument/2006/relationships/slide" Target="slides/slide66.xml"/>
<Relationship Id="rId77" Type="http://schemas.openxmlformats.org/officeDocument/2006/relationships/slide" Target="slides/slide67.xml"/>
<Relationship Id="rId78" Type="http://schemas.openxmlformats.org/officeDocument/2006/relationships/slide" Target="slides/slide68.xml"/>
<Relationship Id="rId79" Type="http://schemas.openxmlformats.org/officeDocument/2006/relationships/slide" Target="slides/slide69.xml"/>
<Relationship Id="rId80" Type="http://schemas.openxmlformats.org/officeDocument/2006/relationships/slide" Target="slides/slide7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12T19:38:24.901" v="744" actId="14100"/>
      <pc:docMkLst>
        <pc:docMk/>
      </pc:docMkLst>
      <pc:sldMasterChg chg="modSldLayout">
        <pc:chgData name="Lauren Francis" userId="b7c8c318-11b6-44df-a20d-cbfd05c86935" providerId="ADAL" clId="{7DF8D789-081D-4C54-A01C-20FBD4C1C0B0}" dt="2026-07-12T19:38:24.901" v="744" actId="14100"/>
        <pc:sldMasterMkLst>
          <pc:docMk/>
          <pc:sldMasterMk cId="783407565" sldId="2147483648"/>
        </pc:sldMasterMkLst>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aa1e6642fe1df8c8ebb502abf057cd6b044b825.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1d68b8bab151289c9e5d3bd5fcf8eb4e344ebf36.png"/>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7.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d2bf60b77bc7481509e1a92804d480dfbe299543.png"/>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aa1e6642fe1df8c8ebb502abf057cd6b044b825.png"/>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a08fcdd3fa3cf934d1de21d44d6fd39cc22c95e.png"/>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1feebf5b94c032fed8b506e9e1094c0d368697c2.png"/>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4.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aa1e6642fe1df8c8ebb502abf057cd6b044b825.png"/>
</Relationships>

</file>

<file path=ppt/slides/_rels/slide4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4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92d3a2efc8f0bb2bd54cdb57ecea9d135241fb20.png"/>
</Relationships>

</file>

<file path=ppt/slides/_rels/slide49.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218670a5bbba018a209c5a48fc876b22656c4bc4.png"/>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50.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3961c8cb20d54bab7779d2f8b8fd0ff0a6ee8d7a.png"/>
</Relationships>

</file>

<file path=ppt/slides/_rels/slide5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2.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ad5e15586abc1d48b35065a022ce72d71017c068.png"/>
</Relationships>

</file>

<file path=ppt/slides/_rels/slide5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55.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5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9.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7c2310ec874a0531db8f792e11d9d8fbc3291885.png"/>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61.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6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6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64.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6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c3cb48973388b35244122e4b0c0d3661f29b5e4.png"/>
</Relationships>

</file>

<file path=ppt/slides/_rels/slide6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6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9.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70.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930609"/>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3442468"/>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2954327"/>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2466186"/>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9" name="pl9"/>
            <p:cNvSpPr/>
            <p:nvPr/>
          </p:nvSpPr>
          <p:spPr>
            <a:xfrm>
              <a:off x="951297" y="1978045"/>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10" name="pl10"/>
            <p:cNvSpPr/>
            <p:nvPr/>
          </p:nvSpPr>
          <p:spPr>
            <a:xfrm>
              <a:off x="951297" y="417467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3686538"/>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2" name="pl12"/>
            <p:cNvSpPr/>
            <p:nvPr/>
          </p:nvSpPr>
          <p:spPr>
            <a:xfrm>
              <a:off x="951297" y="3198397"/>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3" name="pl13"/>
            <p:cNvSpPr/>
            <p:nvPr/>
          </p:nvSpPr>
          <p:spPr>
            <a:xfrm>
              <a:off x="951297" y="2710256"/>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4" name="pl14"/>
            <p:cNvSpPr/>
            <p:nvPr/>
          </p:nvSpPr>
          <p:spPr>
            <a:xfrm>
              <a:off x="951297" y="2222115"/>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 name="pl15"/>
            <p:cNvSpPr/>
            <p:nvPr/>
          </p:nvSpPr>
          <p:spPr>
            <a:xfrm>
              <a:off x="951297" y="1733975"/>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 name="pl16"/>
            <p:cNvSpPr/>
            <p:nvPr/>
          </p:nvSpPr>
          <p:spPr>
            <a:xfrm>
              <a:off x="1416393"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49044"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81696"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14347"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80468"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46999"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13529"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0059"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46590"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3120"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79650"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96454" y="3840871"/>
              <a:ext cx="239877" cy="333807"/>
            </a:xfrm>
            <a:prstGeom prst="rect">
              <a:avLst/>
            </a:prstGeom>
            <a:solidFill>
              <a:srgbClr val="1CABE2">
                <a:alpha val="100000"/>
              </a:srgbClr>
            </a:solidFill>
          </p:spPr>
          <p:txBody>
            <a:bodyPr/>
            <a:lstStyle/>
            <a:p/>
          </p:txBody>
        </p:sp>
        <p:sp>
          <p:nvSpPr>
            <p:cNvPr id="28" name="rc28"/>
            <p:cNvSpPr/>
            <p:nvPr/>
          </p:nvSpPr>
          <p:spPr>
            <a:xfrm>
              <a:off x="1562984" y="3847047"/>
              <a:ext cx="239877" cy="327631"/>
            </a:xfrm>
            <a:prstGeom prst="rect">
              <a:avLst/>
            </a:prstGeom>
            <a:solidFill>
              <a:srgbClr val="1CABE2">
                <a:alpha val="100000"/>
              </a:srgbClr>
            </a:solidFill>
          </p:spPr>
          <p:txBody>
            <a:bodyPr/>
            <a:lstStyle/>
            <a:p/>
          </p:txBody>
        </p:sp>
        <p:sp>
          <p:nvSpPr>
            <p:cNvPr id="29" name="rc29"/>
            <p:cNvSpPr/>
            <p:nvPr/>
          </p:nvSpPr>
          <p:spPr>
            <a:xfrm>
              <a:off x="1829515" y="3766886"/>
              <a:ext cx="239877" cy="407793"/>
            </a:xfrm>
            <a:prstGeom prst="rect">
              <a:avLst/>
            </a:prstGeom>
            <a:solidFill>
              <a:srgbClr val="1CABE2">
                <a:alpha val="100000"/>
              </a:srgbClr>
            </a:solidFill>
          </p:spPr>
          <p:txBody>
            <a:bodyPr/>
            <a:lstStyle/>
            <a:p/>
          </p:txBody>
        </p:sp>
        <p:sp>
          <p:nvSpPr>
            <p:cNvPr id="30" name="rc30"/>
            <p:cNvSpPr/>
            <p:nvPr/>
          </p:nvSpPr>
          <p:spPr>
            <a:xfrm>
              <a:off x="2096045" y="3811593"/>
              <a:ext cx="239877" cy="363086"/>
            </a:xfrm>
            <a:prstGeom prst="rect">
              <a:avLst/>
            </a:prstGeom>
            <a:solidFill>
              <a:srgbClr val="1CABE2">
                <a:alpha val="100000"/>
              </a:srgbClr>
            </a:solidFill>
          </p:spPr>
          <p:txBody>
            <a:bodyPr/>
            <a:lstStyle/>
            <a:p/>
          </p:txBody>
        </p:sp>
        <p:sp>
          <p:nvSpPr>
            <p:cNvPr id="31" name="rc31"/>
            <p:cNvSpPr/>
            <p:nvPr/>
          </p:nvSpPr>
          <p:spPr>
            <a:xfrm>
              <a:off x="2362575" y="3858997"/>
              <a:ext cx="239877" cy="315681"/>
            </a:xfrm>
            <a:prstGeom prst="rect">
              <a:avLst/>
            </a:prstGeom>
            <a:solidFill>
              <a:srgbClr val="1CABE2">
                <a:alpha val="100000"/>
              </a:srgbClr>
            </a:solidFill>
          </p:spPr>
          <p:txBody>
            <a:bodyPr/>
            <a:lstStyle/>
            <a:p/>
          </p:txBody>
        </p:sp>
        <p:sp>
          <p:nvSpPr>
            <p:cNvPr id="32" name="rc32"/>
            <p:cNvSpPr/>
            <p:nvPr/>
          </p:nvSpPr>
          <p:spPr>
            <a:xfrm>
              <a:off x="2629106" y="3878402"/>
              <a:ext cx="239877" cy="296277"/>
            </a:xfrm>
            <a:prstGeom prst="rect">
              <a:avLst/>
            </a:prstGeom>
            <a:solidFill>
              <a:srgbClr val="1CABE2">
                <a:alpha val="100000"/>
              </a:srgbClr>
            </a:solidFill>
          </p:spPr>
          <p:txBody>
            <a:bodyPr/>
            <a:lstStyle/>
            <a:p/>
          </p:txBody>
        </p:sp>
        <p:sp>
          <p:nvSpPr>
            <p:cNvPr id="33" name="rc33"/>
            <p:cNvSpPr/>
            <p:nvPr/>
          </p:nvSpPr>
          <p:spPr>
            <a:xfrm>
              <a:off x="2895636" y="3862803"/>
              <a:ext cx="239877" cy="311876"/>
            </a:xfrm>
            <a:prstGeom prst="rect">
              <a:avLst/>
            </a:prstGeom>
            <a:solidFill>
              <a:srgbClr val="1CABE2">
                <a:alpha val="100000"/>
              </a:srgbClr>
            </a:solidFill>
          </p:spPr>
          <p:txBody>
            <a:bodyPr/>
            <a:lstStyle/>
            <a:p/>
          </p:txBody>
        </p:sp>
        <p:sp>
          <p:nvSpPr>
            <p:cNvPr id="34" name="rc34"/>
            <p:cNvSpPr/>
            <p:nvPr/>
          </p:nvSpPr>
          <p:spPr>
            <a:xfrm>
              <a:off x="3162166" y="3862924"/>
              <a:ext cx="239877" cy="311755"/>
            </a:xfrm>
            <a:prstGeom prst="rect">
              <a:avLst/>
            </a:prstGeom>
            <a:solidFill>
              <a:srgbClr val="1CABE2">
                <a:alpha val="100000"/>
              </a:srgbClr>
            </a:solidFill>
          </p:spPr>
          <p:txBody>
            <a:bodyPr/>
            <a:lstStyle/>
            <a:p/>
          </p:txBody>
        </p:sp>
        <p:sp>
          <p:nvSpPr>
            <p:cNvPr id="35" name="rc35"/>
            <p:cNvSpPr/>
            <p:nvPr/>
          </p:nvSpPr>
          <p:spPr>
            <a:xfrm>
              <a:off x="3428696" y="3908797"/>
              <a:ext cx="239877" cy="265882"/>
            </a:xfrm>
            <a:prstGeom prst="rect">
              <a:avLst/>
            </a:prstGeom>
            <a:solidFill>
              <a:srgbClr val="1CABE2">
                <a:alpha val="100000"/>
              </a:srgbClr>
            </a:solidFill>
          </p:spPr>
          <p:txBody>
            <a:bodyPr/>
            <a:lstStyle/>
            <a:p/>
          </p:txBody>
        </p:sp>
        <p:sp>
          <p:nvSpPr>
            <p:cNvPr id="36" name="rc36"/>
            <p:cNvSpPr/>
            <p:nvPr/>
          </p:nvSpPr>
          <p:spPr>
            <a:xfrm>
              <a:off x="3695227" y="3885629"/>
              <a:ext cx="239877" cy="289049"/>
            </a:xfrm>
            <a:prstGeom prst="rect">
              <a:avLst/>
            </a:prstGeom>
            <a:solidFill>
              <a:srgbClr val="1CABE2">
                <a:alpha val="100000"/>
              </a:srgbClr>
            </a:solidFill>
          </p:spPr>
          <p:txBody>
            <a:bodyPr/>
            <a:lstStyle/>
            <a:p/>
          </p:txBody>
        </p:sp>
        <p:sp>
          <p:nvSpPr>
            <p:cNvPr id="37" name="rc37"/>
            <p:cNvSpPr/>
            <p:nvPr/>
          </p:nvSpPr>
          <p:spPr>
            <a:xfrm>
              <a:off x="3961757" y="3925310"/>
              <a:ext cx="239877" cy="249368"/>
            </a:xfrm>
            <a:prstGeom prst="rect">
              <a:avLst/>
            </a:prstGeom>
            <a:solidFill>
              <a:srgbClr val="1CABE2">
                <a:alpha val="100000"/>
              </a:srgbClr>
            </a:solidFill>
          </p:spPr>
          <p:txBody>
            <a:bodyPr/>
            <a:lstStyle/>
            <a:p/>
          </p:txBody>
        </p:sp>
        <p:sp>
          <p:nvSpPr>
            <p:cNvPr id="38" name="rc38"/>
            <p:cNvSpPr/>
            <p:nvPr/>
          </p:nvSpPr>
          <p:spPr>
            <a:xfrm>
              <a:off x="4228287" y="3919889"/>
              <a:ext cx="239877" cy="254790"/>
            </a:xfrm>
            <a:prstGeom prst="rect">
              <a:avLst/>
            </a:prstGeom>
            <a:solidFill>
              <a:srgbClr val="1CABE2">
                <a:alpha val="100000"/>
              </a:srgbClr>
            </a:solidFill>
          </p:spPr>
          <p:txBody>
            <a:bodyPr/>
            <a:lstStyle/>
            <a:p/>
          </p:txBody>
        </p:sp>
        <p:sp>
          <p:nvSpPr>
            <p:cNvPr id="39" name="rc39"/>
            <p:cNvSpPr/>
            <p:nvPr/>
          </p:nvSpPr>
          <p:spPr>
            <a:xfrm>
              <a:off x="4494818" y="3819548"/>
              <a:ext cx="239877" cy="355131"/>
            </a:xfrm>
            <a:prstGeom prst="rect">
              <a:avLst/>
            </a:prstGeom>
            <a:solidFill>
              <a:srgbClr val="1CABE2">
                <a:alpha val="100000"/>
              </a:srgbClr>
            </a:solidFill>
          </p:spPr>
          <p:txBody>
            <a:bodyPr/>
            <a:lstStyle/>
            <a:p/>
          </p:txBody>
        </p:sp>
        <p:sp>
          <p:nvSpPr>
            <p:cNvPr id="40" name="rc40"/>
            <p:cNvSpPr/>
            <p:nvPr/>
          </p:nvSpPr>
          <p:spPr>
            <a:xfrm>
              <a:off x="4761348" y="3790958"/>
              <a:ext cx="239877" cy="383720"/>
            </a:xfrm>
            <a:prstGeom prst="rect">
              <a:avLst/>
            </a:prstGeom>
            <a:solidFill>
              <a:srgbClr val="1CABE2">
                <a:alpha val="100000"/>
              </a:srgbClr>
            </a:solidFill>
          </p:spPr>
          <p:txBody>
            <a:bodyPr/>
            <a:lstStyle/>
            <a:p/>
          </p:txBody>
        </p:sp>
        <p:sp>
          <p:nvSpPr>
            <p:cNvPr id="41" name="rc41"/>
            <p:cNvSpPr/>
            <p:nvPr/>
          </p:nvSpPr>
          <p:spPr>
            <a:xfrm>
              <a:off x="5027878" y="3804435"/>
              <a:ext cx="239877" cy="370244"/>
            </a:xfrm>
            <a:prstGeom prst="rect">
              <a:avLst/>
            </a:prstGeom>
            <a:solidFill>
              <a:srgbClr val="1CABE2">
                <a:alpha val="100000"/>
              </a:srgbClr>
            </a:solidFill>
          </p:spPr>
          <p:txBody>
            <a:bodyPr/>
            <a:lstStyle/>
            <a:p/>
          </p:txBody>
        </p:sp>
        <p:sp>
          <p:nvSpPr>
            <p:cNvPr id="42" name="rc42"/>
            <p:cNvSpPr/>
            <p:nvPr/>
          </p:nvSpPr>
          <p:spPr>
            <a:xfrm>
              <a:off x="5294409" y="3724995"/>
              <a:ext cx="239877" cy="449684"/>
            </a:xfrm>
            <a:prstGeom prst="rect">
              <a:avLst/>
            </a:prstGeom>
            <a:solidFill>
              <a:srgbClr val="1CABE2">
                <a:alpha val="100000"/>
              </a:srgbClr>
            </a:solidFill>
          </p:spPr>
          <p:txBody>
            <a:bodyPr/>
            <a:lstStyle/>
            <a:p/>
          </p:txBody>
        </p:sp>
        <p:sp>
          <p:nvSpPr>
            <p:cNvPr id="43" name="rc43"/>
            <p:cNvSpPr/>
            <p:nvPr/>
          </p:nvSpPr>
          <p:spPr>
            <a:xfrm>
              <a:off x="5560939" y="3667466"/>
              <a:ext cx="239877" cy="507213"/>
            </a:xfrm>
            <a:prstGeom prst="rect">
              <a:avLst/>
            </a:prstGeom>
            <a:solidFill>
              <a:srgbClr val="1CABE2">
                <a:alpha val="100000"/>
              </a:srgbClr>
            </a:solidFill>
          </p:spPr>
          <p:txBody>
            <a:bodyPr/>
            <a:lstStyle/>
            <a:p/>
          </p:txBody>
        </p:sp>
        <p:sp>
          <p:nvSpPr>
            <p:cNvPr id="44" name="rc44"/>
            <p:cNvSpPr/>
            <p:nvPr/>
          </p:nvSpPr>
          <p:spPr>
            <a:xfrm>
              <a:off x="5827469" y="3734291"/>
              <a:ext cx="239877" cy="440388"/>
            </a:xfrm>
            <a:prstGeom prst="rect">
              <a:avLst/>
            </a:prstGeom>
            <a:solidFill>
              <a:srgbClr val="1CABE2">
                <a:alpha val="100000"/>
              </a:srgbClr>
            </a:solidFill>
          </p:spPr>
          <p:txBody>
            <a:bodyPr/>
            <a:lstStyle/>
            <a:p/>
          </p:txBody>
        </p:sp>
        <p:sp>
          <p:nvSpPr>
            <p:cNvPr id="45" name="rc45"/>
            <p:cNvSpPr/>
            <p:nvPr/>
          </p:nvSpPr>
          <p:spPr>
            <a:xfrm>
              <a:off x="6094000" y="3742692"/>
              <a:ext cx="239877" cy="431987"/>
            </a:xfrm>
            <a:prstGeom prst="rect">
              <a:avLst/>
            </a:prstGeom>
            <a:solidFill>
              <a:srgbClr val="1CABE2">
                <a:alpha val="100000"/>
              </a:srgbClr>
            </a:solidFill>
          </p:spPr>
          <p:txBody>
            <a:bodyPr/>
            <a:lstStyle/>
            <a:p/>
          </p:txBody>
        </p:sp>
        <p:sp>
          <p:nvSpPr>
            <p:cNvPr id="46" name="rc46"/>
            <p:cNvSpPr/>
            <p:nvPr/>
          </p:nvSpPr>
          <p:spPr>
            <a:xfrm>
              <a:off x="6360530" y="3753123"/>
              <a:ext cx="239877" cy="421556"/>
            </a:xfrm>
            <a:prstGeom prst="rect">
              <a:avLst/>
            </a:prstGeom>
            <a:solidFill>
              <a:srgbClr val="1CABE2">
                <a:alpha val="100000"/>
              </a:srgbClr>
            </a:solidFill>
          </p:spPr>
          <p:txBody>
            <a:bodyPr/>
            <a:lstStyle/>
            <a:p/>
          </p:txBody>
        </p:sp>
        <p:sp>
          <p:nvSpPr>
            <p:cNvPr id="47" name="rc47"/>
            <p:cNvSpPr/>
            <p:nvPr/>
          </p:nvSpPr>
          <p:spPr>
            <a:xfrm>
              <a:off x="6627060" y="3655155"/>
              <a:ext cx="239877" cy="519524"/>
            </a:xfrm>
            <a:prstGeom prst="rect">
              <a:avLst/>
            </a:prstGeom>
            <a:solidFill>
              <a:srgbClr val="1CABE2">
                <a:alpha val="100000"/>
              </a:srgbClr>
            </a:solidFill>
          </p:spPr>
          <p:txBody>
            <a:bodyPr/>
            <a:lstStyle/>
            <a:p/>
          </p:txBody>
        </p:sp>
        <p:sp>
          <p:nvSpPr>
            <p:cNvPr id="48" name="rc48"/>
            <p:cNvSpPr/>
            <p:nvPr/>
          </p:nvSpPr>
          <p:spPr>
            <a:xfrm>
              <a:off x="6893590" y="3646717"/>
              <a:ext cx="239877" cy="527961"/>
            </a:xfrm>
            <a:prstGeom prst="rect">
              <a:avLst/>
            </a:prstGeom>
            <a:solidFill>
              <a:srgbClr val="1CABE2">
                <a:alpha val="100000"/>
              </a:srgbClr>
            </a:solidFill>
          </p:spPr>
          <p:txBody>
            <a:bodyPr/>
            <a:lstStyle/>
            <a:p/>
          </p:txBody>
        </p:sp>
        <p:sp>
          <p:nvSpPr>
            <p:cNvPr id="49" name="rc49"/>
            <p:cNvSpPr/>
            <p:nvPr/>
          </p:nvSpPr>
          <p:spPr>
            <a:xfrm>
              <a:off x="7160121" y="3722130"/>
              <a:ext cx="239877" cy="452549"/>
            </a:xfrm>
            <a:prstGeom prst="rect">
              <a:avLst/>
            </a:prstGeom>
            <a:solidFill>
              <a:srgbClr val="1CABE2">
                <a:alpha val="100000"/>
              </a:srgbClr>
            </a:solidFill>
          </p:spPr>
          <p:txBody>
            <a:bodyPr/>
            <a:lstStyle/>
            <a:p/>
          </p:txBody>
        </p:sp>
        <p:sp>
          <p:nvSpPr>
            <p:cNvPr id="50" name="rc50"/>
            <p:cNvSpPr/>
            <p:nvPr/>
          </p:nvSpPr>
          <p:spPr>
            <a:xfrm>
              <a:off x="7426651" y="3372402"/>
              <a:ext cx="239877" cy="802277"/>
            </a:xfrm>
            <a:prstGeom prst="rect">
              <a:avLst/>
            </a:prstGeom>
            <a:solidFill>
              <a:srgbClr val="1CABE2">
                <a:alpha val="100000"/>
              </a:srgbClr>
            </a:solidFill>
          </p:spPr>
          <p:txBody>
            <a:bodyPr/>
            <a:lstStyle/>
            <a:p/>
          </p:txBody>
        </p:sp>
        <p:sp>
          <p:nvSpPr>
            <p:cNvPr id="51" name="rc51"/>
            <p:cNvSpPr/>
            <p:nvPr/>
          </p:nvSpPr>
          <p:spPr>
            <a:xfrm>
              <a:off x="7693181" y="3316828"/>
              <a:ext cx="239877" cy="857851"/>
            </a:xfrm>
            <a:prstGeom prst="rect">
              <a:avLst/>
            </a:prstGeom>
            <a:solidFill>
              <a:srgbClr val="1CABE2">
                <a:alpha val="100000"/>
              </a:srgbClr>
            </a:solidFill>
          </p:spPr>
          <p:txBody>
            <a:bodyPr/>
            <a:lstStyle/>
            <a:p/>
          </p:txBody>
        </p:sp>
        <p:sp>
          <p:nvSpPr>
            <p:cNvPr id="52" name="rc52"/>
            <p:cNvSpPr/>
            <p:nvPr/>
          </p:nvSpPr>
          <p:spPr>
            <a:xfrm>
              <a:off x="7959712" y="3557853"/>
              <a:ext cx="239877" cy="616826"/>
            </a:xfrm>
            <a:prstGeom prst="rect">
              <a:avLst/>
            </a:prstGeom>
            <a:solidFill>
              <a:srgbClr val="1CABE2">
                <a:alpha val="100000"/>
              </a:srgbClr>
            </a:solidFill>
          </p:spPr>
          <p:txBody>
            <a:bodyPr/>
            <a:lstStyle/>
            <a:p/>
          </p:txBody>
        </p:sp>
        <p:sp>
          <p:nvSpPr>
            <p:cNvPr id="53" name="rc53"/>
            <p:cNvSpPr/>
            <p:nvPr/>
          </p:nvSpPr>
          <p:spPr>
            <a:xfrm>
              <a:off x="1296454" y="3584335"/>
              <a:ext cx="239877" cy="256536"/>
            </a:xfrm>
            <a:prstGeom prst="rect">
              <a:avLst/>
            </a:prstGeom>
            <a:solidFill>
              <a:srgbClr val="B3B3B3">
                <a:alpha val="100000"/>
              </a:srgbClr>
            </a:solidFill>
          </p:spPr>
          <p:txBody>
            <a:bodyPr/>
            <a:lstStyle/>
            <a:p/>
          </p:txBody>
        </p:sp>
        <p:sp>
          <p:nvSpPr>
            <p:cNvPr id="54" name="rc54"/>
            <p:cNvSpPr/>
            <p:nvPr/>
          </p:nvSpPr>
          <p:spPr>
            <a:xfrm>
              <a:off x="1562984" y="3601653"/>
              <a:ext cx="239877" cy="245393"/>
            </a:xfrm>
            <a:prstGeom prst="rect">
              <a:avLst/>
            </a:prstGeom>
            <a:solidFill>
              <a:srgbClr val="B3B3B3">
                <a:alpha val="100000"/>
              </a:srgbClr>
            </a:solidFill>
          </p:spPr>
          <p:txBody>
            <a:bodyPr/>
            <a:lstStyle/>
            <a:p/>
          </p:txBody>
        </p:sp>
        <p:sp>
          <p:nvSpPr>
            <p:cNvPr id="55" name="rc55"/>
            <p:cNvSpPr/>
            <p:nvPr/>
          </p:nvSpPr>
          <p:spPr>
            <a:xfrm>
              <a:off x="1829515" y="3496079"/>
              <a:ext cx="239877" cy="270806"/>
            </a:xfrm>
            <a:prstGeom prst="rect">
              <a:avLst/>
            </a:prstGeom>
            <a:solidFill>
              <a:srgbClr val="B3B3B3">
                <a:alpha val="100000"/>
              </a:srgbClr>
            </a:solidFill>
          </p:spPr>
          <p:txBody>
            <a:bodyPr/>
            <a:lstStyle/>
            <a:p/>
          </p:txBody>
        </p:sp>
        <p:sp>
          <p:nvSpPr>
            <p:cNvPr id="56" name="rc56"/>
            <p:cNvSpPr/>
            <p:nvPr/>
          </p:nvSpPr>
          <p:spPr>
            <a:xfrm>
              <a:off x="2096045" y="3524570"/>
              <a:ext cx="239877" cy="287022"/>
            </a:xfrm>
            <a:prstGeom prst="rect">
              <a:avLst/>
            </a:prstGeom>
            <a:solidFill>
              <a:srgbClr val="B3B3B3">
                <a:alpha val="100000"/>
              </a:srgbClr>
            </a:solidFill>
          </p:spPr>
          <p:txBody>
            <a:bodyPr/>
            <a:lstStyle/>
            <a:p/>
          </p:txBody>
        </p:sp>
        <p:sp>
          <p:nvSpPr>
            <p:cNvPr id="57" name="rc57"/>
            <p:cNvSpPr/>
            <p:nvPr/>
          </p:nvSpPr>
          <p:spPr>
            <a:xfrm>
              <a:off x="2362575" y="3592249"/>
              <a:ext cx="239877" cy="266748"/>
            </a:xfrm>
            <a:prstGeom prst="rect">
              <a:avLst/>
            </a:prstGeom>
            <a:solidFill>
              <a:srgbClr val="B3B3B3">
                <a:alpha val="100000"/>
              </a:srgbClr>
            </a:solidFill>
          </p:spPr>
          <p:txBody>
            <a:bodyPr/>
            <a:lstStyle/>
            <a:p/>
          </p:txBody>
        </p:sp>
        <p:sp>
          <p:nvSpPr>
            <p:cNvPr id="58" name="rc58"/>
            <p:cNvSpPr/>
            <p:nvPr/>
          </p:nvSpPr>
          <p:spPr>
            <a:xfrm>
              <a:off x="2629106" y="3595430"/>
              <a:ext cx="239877" cy="282972"/>
            </a:xfrm>
            <a:prstGeom prst="rect">
              <a:avLst/>
            </a:prstGeom>
            <a:solidFill>
              <a:srgbClr val="B3B3B3">
                <a:alpha val="100000"/>
              </a:srgbClr>
            </a:solidFill>
          </p:spPr>
          <p:txBody>
            <a:bodyPr/>
            <a:lstStyle/>
            <a:p/>
          </p:txBody>
        </p:sp>
        <p:sp>
          <p:nvSpPr>
            <p:cNvPr id="59" name="rc59"/>
            <p:cNvSpPr/>
            <p:nvPr/>
          </p:nvSpPr>
          <p:spPr>
            <a:xfrm>
              <a:off x="2895636" y="3585074"/>
              <a:ext cx="239877" cy="277728"/>
            </a:xfrm>
            <a:prstGeom prst="rect">
              <a:avLst/>
            </a:prstGeom>
            <a:solidFill>
              <a:srgbClr val="B3B3B3">
                <a:alpha val="100000"/>
              </a:srgbClr>
            </a:solidFill>
          </p:spPr>
          <p:txBody>
            <a:bodyPr/>
            <a:lstStyle/>
            <a:p/>
          </p:txBody>
        </p:sp>
        <p:sp>
          <p:nvSpPr>
            <p:cNvPr id="60" name="rc60"/>
            <p:cNvSpPr/>
            <p:nvPr/>
          </p:nvSpPr>
          <p:spPr>
            <a:xfrm>
              <a:off x="3162166" y="3620168"/>
              <a:ext cx="239877" cy="242755"/>
            </a:xfrm>
            <a:prstGeom prst="rect">
              <a:avLst/>
            </a:prstGeom>
            <a:solidFill>
              <a:srgbClr val="B3B3B3">
                <a:alpha val="100000"/>
              </a:srgbClr>
            </a:solidFill>
          </p:spPr>
          <p:txBody>
            <a:bodyPr/>
            <a:lstStyle/>
            <a:p/>
          </p:txBody>
        </p:sp>
        <p:sp>
          <p:nvSpPr>
            <p:cNvPr id="61" name="rc61"/>
            <p:cNvSpPr/>
            <p:nvPr/>
          </p:nvSpPr>
          <p:spPr>
            <a:xfrm>
              <a:off x="3428696" y="3671534"/>
              <a:ext cx="239877" cy="237263"/>
            </a:xfrm>
            <a:prstGeom prst="rect">
              <a:avLst/>
            </a:prstGeom>
            <a:solidFill>
              <a:srgbClr val="B3B3B3">
                <a:alpha val="100000"/>
              </a:srgbClr>
            </a:solidFill>
          </p:spPr>
          <p:txBody>
            <a:bodyPr/>
            <a:lstStyle/>
            <a:p/>
          </p:txBody>
        </p:sp>
        <p:sp>
          <p:nvSpPr>
            <p:cNvPr id="62" name="rc62"/>
            <p:cNvSpPr/>
            <p:nvPr/>
          </p:nvSpPr>
          <p:spPr>
            <a:xfrm>
              <a:off x="3695227" y="3663599"/>
              <a:ext cx="239877" cy="222030"/>
            </a:xfrm>
            <a:prstGeom prst="rect">
              <a:avLst/>
            </a:prstGeom>
            <a:solidFill>
              <a:srgbClr val="B3B3B3">
                <a:alpha val="100000"/>
              </a:srgbClr>
            </a:solidFill>
          </p:spPr>
          <p:txBody>
            <a:bodyPr/>
            <a:lstStyle/>
            <a:p/>
          </p:txBody>
        </p:sp>
        <p:sp>
          <p:nvSpPr>
            <p:cNvPr id="63" name="rc63"/>
            <p:cNvSpPr/>
            <p:nvPr/>
          </p:nvSpPr>
          <p:spPr>
            <a:xfrm>
              <a:off x="3961757" y="3704202"/>
              <a:ext cx="239877" cy="221108"/>
            </a:xfrm>
            <a:prstGeom prst="rect">
              <a:avLst/>
            </a:prstGeom>
            <a:solidFill>
              <a:srgbClr val="B3B3B3">
                <a:alpha val="100000"/>
              </a:srgbClr>
            </a:solidFill>
          </p:spPr>
          <p:txBody>
            <a:bodyPr/>
            <a:lstStyle/>
            <a:p/>
          </p:txBody>
        </p:sp>
        <p:sp>
          <p:nvSpPr>
            <p:cNvPr id="64" name="rc64"/>
            <p:cNvSpPr/>
            <p:nvPr/>
          </p:nvSpPr>
          <p:spPr>
            <a:xfrm>
              <a:off x="4228287" y="3696474"/>
              <a:ext cx="239877" cy="223414"/>
            </a:xfrm>
            <a:prstGeom prst="rect">
              <a:avLst/>
            </a:prstGeom>
            <a:solidFill>
              <a:srgbClr val="B3B3B3">
                <a:alpha val="100000"/>
              </a:srgbClr>
            </a:solidFill>
          </p:spPr>
          <p:txBody>
            <a:bodyPr/>
            <a:lstStyle/>
            <a:p/>
          </p:txBody>
        </p:sp>
        <p:sp>
          <p:nvSpPr>
            <p:cNvPr id="65" name="rc65"/>
            <p:cNvSpPr/>
            <p:nvPr/>
          </p:nvSpPr>
          <p:spPr>
            <a:xfrm>
              <a:off x="4494818" y="3535941"/>
              <a:ext cx="239877" cy="283606"/>
            </a:xfrm>
            <a:prstGeom prst="rect">
              <a:avLst/>
            </a:prstGeom>
            <a:solidFill>
              <a:srgbClr val="B3B3B3">
                <a:alpha val="100000"/>
              </a:srgbClr>
            </a:solidFill>
          </p:spPr>
          <p:txBody>
            <a:bodyPr/>
            <a:lstStyle/>
            <a:p/>
          </p:txBody>
        </p:sp>
        <p:sp>
          <p:nvSpPr>
            <p:cNvPr id="66" name="rc66"/>
            <p:cNvSpPr/>
            <p:nvPr/>
          </p:nvSpPr>
          <p:spPr>
            <a:xfrm>
              <a:off x="4761348" y="3598408"/>
              <a:ext cx="239877" cy="192550"/>
            </a:xfrm>
            <a:prstGeom prst="rect">
              <a:avLst/>
            </a:prstGeom>
            <a:solidFill>
              <a:srgbClr val="B3B3B3">
                <a:alpha val="100000"/>
              </a:srgbClr>
            </a:solidFill>
          </p:spPr>
          <p:txBody>
            <a:bodyPr/>
            <a:lstStyle/>
            <a:p/>
          </p:txBody>
        </p:sp>
        <p:sp>
          <p:nvSpPr>
            <p:cNvPr id="67" name="rc67"/>
            <p:cNvSpPr/>
            <p:nvPr/>
          </p:nvSpPr>
          <p:spPr>
            <a:xfrm>
              <a:off x="5027878" y="3578801"/>
              <a:ext cx="239877" cy="225633"/>
            </a:xfrm>
            <a:prstGeom prst="rect">
              <a:avLst/>
            </a:prstGeom>
            <a:solidFill>
              <a:srgbClr val="B3B3B3">
                <a:alpha val="100000"/>
              </a:srgbClr>
            </a:solidFill>
          </p:spPr>
          <p:txBody>
            <a:bodyPr/>
            <a:lstStyle/>
            <a:p/>
          </p:txBody>
        </p:sp>
        <p:sp>
          <p:nvSpPr>
            <p:cNvPr id="68" name="rc68"/>
            <p:cNvSpPr/>
            <p:nvPr/>
          </p:nvSpPr>
          <p:spPr>
            <a:xfrm>
              <a:off x="5294409" y="3497179"/>
              <a:ext cx="239877" cy="227815"/>
            </a:xfrm>
            <a:prstGeom prst="rect">
              <a:avLst/>
            </a:prstGeom>
            <a:solidFill>
              <a:srgbClr val="B3B3B3">
                <a:alpha val="100000"/>
              </a:srgbClr>
            </a:solidFill>
          </p:spPr>
          <p:txBody>
            <a:bodyPr/>
            <a:lstStyle/>
            <a:p/>
          </p:txBody>
        </p:sp>
        <p:sp>
          <p:nvSpPr>
            <p:cNvPr id="69" name="rc69"/>
            <p:cNvSpPr/>
            <p:nvPr/>
          </p:nvSpPr>
          <p:spPr>
            <a:xfrm>
              <a:off x="5560939" y="3535287"/>
              <a:ext cx="239877" cy="132178"/>
            </a:xfrm>
            <a:prstGeom prst="rect">
              <a:avLst/>
            </a:prstGeom>
            <a:solidFill>
              <a:srgbClr val="B3B3B3">
                <a:alpha val="100000"/>
              </a:srgbClr>
            </a:solidFill>
          </p:spPr>
          <p:txBody>
            <a:bodyPr/>
            <a:lstStyle/>
            <a:p/>
          </p:txBody>
        </p:sp>
        <p:sp>
          <p:nvSpPr>
            <p:cNvPr id="70" name="rc70"/>
            <p:cNvSpPr/>
            <p:nvPr/>
          </p:nvSpPr>
          <p:spPr>
            <a:xfrm>
              <a:off x="5827469" y="3576137"/>
              <a:ext cx="239877" cy="158153"/>
            </a:xfrm>
            <a:prstGeom prst="rect">
              <a:avLst/>
            </a:prstGeom>
            <a:solidFill>
              <a:srgbClr val="B3B3B3">
                <a:alpha val="100000"/>
              </a:srgbClr>
            </a:solidFill>
          </p:spPr>
          <p:txBody>
            <a:bodyPr/>
            <a:lstStyle/>
            <a:p/>
          </p:txBody>
        </p:sp>
        <p:sp>
          <p:nvSpPr>
            <p:cNvPr id="71" name="rc71"/>
            <p:cNvSpPr/>
            <p:nvPr/>
          </p:nvSpPr>
          <p:spPr>
            <a:xfrm>
              <a:off x="6094000" y="3544397"/>
              <a:ext cx="239877" cy="198294"/>
            </a:xfrm>
            <a:prstGeom prst="rect">
              <a:avLst/>
            </a:prstGeom>
            <a:solidFill>
              <a:srgbClr val="B3B3B3">
                <a:alpha val="100000"/>
              </a:srgbClr>
            </a:solidFill>
          </p:spPr>
          <p:txBody>
            <a:bodyPr/>
            <a:lstStyle/>
            <a:p/>
          </p:txBody>
        </p:sp>
        <p:sp>
          <p:nvSpPr>
            <p:cNvPr id="72" name="rc72"/>
            <p:cNvSpPr/>
            <p:nvPr/>
          </p:nvSpPr>
          <p:spPr>
            <a:xfrm>
              <a:off x="6360530" y="3551649"/>
              <a:ext cx="239877" cy="201473"/>
            </a:xfrm>
            <a:prstGeom prst="rect">
              <a:avLst/>
            </a:prstGeom>
            <a:solidFill>
              <a:srgbClr val="B3B3B3">
                <a:alpha val="100000"/>
              </a:srgbClr>
            </a:solidFill>
          </p:spPr>
          <p:txBody>
            <a:bodyPr/>
            <a:lstStyle/>
            <a:p/>
          </p:txBody>
        </p:sp>
        <p:sp>
          <p:nvSpPr>
            <p:cNvPr id="73" name="rc73"/>
            <p:cNvSpPr/>
            <p:nvPr/>
          </p:nvSpPr>
          <p:spPr>
            <a:xfrm>
              <a:off x="6627060" y="3374224"/>
              <a:ext cx="239877" cy="280930"/>
            </a:xfrm>
            <a:prstGeom prst="rect">
              <a:avLst/>
            </a:prstGeom>
            <a:solidFill>
              <a:srgbClr val="B3B3B3">
                <a:alpha val="100000"/>
              </a:srgbClr>
            </a:solidFill>
          </p:spPr>
          <p:txBody>
            <a:bodyPr/>
            <a:lstStyle/>
            <a:p/>
          </p:txBody>
        </p:sp>
        <p:sp>
          <p:nvSpPr>
            <p:cNvPr id="74" name="rc74"/>
            <p:cNvSpPr/>
            <p:nvPr/>
          </p:nvSpPr>
          <p:spPr>
            <a:xfrm>
              <a:off x="6893590" y="3351052"/>
              <a:ext cx="239877" cy="295665"/>
            </a:xfrm>
            <a:prstGeom prst="rect">
              <a:avLst/>
            </a:prstGeom>
            <a:solidFill>
              <a:srgbClr val="B3B3B3">
                <a:alpha val="100000"/>
              </a:srgbClr>
            </a:solidFill>
          </p:spPr>
          <p:txBody>
            <a:bodyPr/>
            <a:lstStyle/>
            <a:p/>
          </p:txBody>
        </p:sp>
        <p:sp>
          <p:nvSpPr>
            <p:cNvPr id="75" name="rc75"/>
            <p:cNvSpPr/>
            <p:nvPr/>
          </p:nvSpPr>
          <p:spPr>
            <a:xfrm>
              <a:off x="7160121" y="3440572"/>
              <a:ext cx="239877" cy="281558"/>
            </a:xfrm>
            <a:prstGeom prst="rect">
              <a:avLst/>
            </a:prstGeom>
            <a:solidFill>
              <a:srgbClr val="B3B3B3">
                <a:alpha val="100000"/>
              </a:srgbClr>
            </a:solidFill>
          </p:spPr>
          <p:txBody>
            <a:bodyPr/>
            <a:lstStyle/>
            <a:p/>
          </p:txBody>
        </p:sp>
        <p:sp>
          <p:nvSpPr>
            <p:cNvPr id="76" name="rc76"/>
            <p:cNvSpPr/>
            <p:nvPr/>
          </p:nvSpPr>
          <p:spPr>
            <a:xfrm>
              <a:off x="7426651" y="3130796"/>
              <a:ext cx="239877" cy="241606"/>
            </a:xfrm>
            <a:prstGeom prst="rect">
              <a:avLst/>
            </a:prstGeom>
            <a:solidFill>
              <a:srgbClr val="B3B3B3">
                <a:alpha val="100000"/>
              </a:srgbClr>
            </a:solidFill>
          </p:spPr>
          <p:txBody>
            <a:bodyPr/>
            <a:lstStyle/>
            <a:p/>
          </p:txBody>
        </p:sp>
        <p:sp>
          <p:nvSpPr>
            <p:cNvPr id="77" name="rc77"/>
            <p:cNvSpPr/>
            <p:nvPr/>
          </p:nvSpPr>
          <p:spPr>
            <a:xfrm>
              <a:off x="7693181" y="3035318"/>
              <a:ext cx="239877" cy="281509"/>
            </a:xfrm>
            <a:prstGeom prst="rect">
              <a:avLst/>
            </a:prstGeom>
            <a:solidFill>
              <a:srgbClr val="B3B3B3">
                <a:alpha val="100000"/>
              </a:srgbClr>
            </a:solidFill>
          </p:spPr>
          <p:txBody>
            <a:bodyPr/>
            <a:lstStyle/>
            <a:p/>
          </p:txBody>
        </p:sp>
        <p:sp>
          <p:nvSpPr>
            <p:cNvPr id="78" name="rc78"/>
            <p:cNvSpPr/>
            <p:nvPr/>
          </p:nvSpPr>
          <p:spPr>
            <a:xfrm>
              <a:off x="7959712" y="3216277"/>
              <a:ext cx="239877" cy="341575"/>
            </a:xfrm>
            <a:prstGeom prst="rect">
              <a:avLst/>
            </a:prstGeom>
            <a:solidFill>
              <a:srgbClr val="B3B3B3">
                <a:alpha val="100000"/>
              </a:srgbClr>
            </a:solidFill>
          </p:spPr>
          <p:txBody>
            <a:bodyPr/>
            <a:lstStyle/>
            <a:p/>
          </p:txBody>
        </p:sp>
        <p:sp>
          <p:nvSpPr>
            <p:cNvPr id="79" name="pl79"/>
            <p:cNvSpPr/>
            <p:nvPr/>
          </p:nvSpPr>
          <p:spPr>
            <a:xfrm>
              <a:off x="1416393" y="2009893"/>
              <a:ext cx="6663257" cy="227872"/>
            </a:xfrm>
            <a:custGeom>
              <a:avLst/>
              <a:pathLst>
                <a:path w="6663257" h="227872">
                  <a:moveTo>
                    <a:pt x="0" y="68361"/>
                  </a:moveTo>
                  <a:lnTo>
                    <a:pt x="266530" y="45574"/>
                  </a:lnTo>
                  <a:lnTo>
                    <a:pt x="533060" y="91148"/>
                  </a:lnTo>
                  <a:lnTo>
                    <a:pt x="799590" y="68361"/>
                  </a:lnTo>
                  <a:lnTo>
                    <a:pt x="1066121" y="45574"/>
                  </a:lnTo>
                  <a:lnTo>
                    <a:pt x="1332651" y="22787"/>
                  </a:lnTo>
                  <a:lnTo>
                    <a:pt x="1599181" y="22787"/>
                  </a:lnTo>
                  <a:lnTo>
                    <a:pt x="1865712" y="22787"/>
                  </a:lnTo>
                  <a:lnTo>
                    <a:pt x="2132242" y="0"/>
                  </a:lnTo>
                  <a:lnTo>
                    <a:pt x="2398772" y="0"/>
                  </a:lnTo>
                  <a:lnTo>
                    <a:pt x="2665303" y="0"/>
                  </a:lnTo>
                  <a:lnTo>
                    <a:pt x="2931833" y="0"/>
                  </a:lnTo>
                  <a:lnTo>
                    <a:pt x="3198363" y="22787"/>
                  </a:lnTo>
                  <a:lnTo>
                    <a:pt x="3464893" y="45574"/>
                  </a:lnTo>
                  <a:lnTo>
                    <a:pt x="3731424" y="45574"/>
                  </a:lnTo>
                  <a:lnTo>
                    <a:pt x="3997954" y="68361"/>
                  </a:lnTo>
                  <a:lnTo>
                    <a:pt x="4264484" y="91148"/>
                  </a:lnTo>
                  <a:lnTo>
                    <a:pt x="4531015" y="68361"/>
                  </a:lnTo>
                  <a:lnTo>
                    <a:pt x="4797545" y="68361"/>
                  </a:lnTo>
                  <a:lnTo>
                    <a:pt x="5064075" y="68361"/>
                  </a:lnTo>
                  <a:lnTo>
                    <a:pt x="5330606" y="113936"/>
                  </a:lnTo>
                  <a:lnTo>
                    <a:pt x="5597136" y="113936"/>
                  </a:lnTo>
                  <a:lnTo>
                    <a:pt x="5863666" y="68361"/>
                  </a:lnTo>
                  <a:lnTo>
                    <a:pt x="6130197" y="227872"/>
                  </a:lnTo>
                  <a:lnTo>
                    <a:pt x="6396727" y="227872"/>
                  </a:lnTo>
                  <a:lnTo>
                    <a:pt x="6663257" y="136723"/>
                  </a:lnTo>
                </a:path>
              </a:pathLst>
            </a:custGeom>
            <a:ln w="27101" cap="flat">
              <a:solidFill>
                <a:srgbClr val="0058AB">
                  <a:alpha val="80000"/>
                </a:srgbClr>
              </a:solidFill>
              <a:prstDash val="solid"/>
              <a:round/>
            </a:ln>
          </p:spPr>
          <p:txBody>
            <a:bodyPr/>
            <a:lstStyle/>
            <a:p/>
          </p:txBody>
        </p:sp>
        <p:sp>
          <p:nvSpPr>
            <p:cNvPr id="80" name="pl80"/>
            <p:cNvSpPr/>
            <p:nvPr/>
          </p:nvSpPr>
          <p:spPr>
            <a:xfrm>
              <a:off x="1416393" y="2101042"/>
              <a:ext cx="6663257" cy="273446"/>
            </a:xfrm>
            <a:custGeom>
              <a:avLst/>
              <a:pathLst>
                <a:path w="6663257" h="273446">
                  <a:moveTo>
                    <a:pt x="0" y="113936"/>
                  </a:moveTo>
                  <a:lnTo>
                    <a:pt x="266530" y="91148"/>
                  </a:lnTo>
                  <a:lnTo>
                    <a:pt x="533060" y="136723"/>
                  </a:lnTo>
                  <a:lnTo>
                    <a:pt x="799590" y="113936"/>
                  </a:lnTo>
                  <a:lnTo>
                    <a:pt x="1066121" y="91148"/>
                  </a:lnTo>
                  <a:lnTo>
                    <a:pt x="1332651" y="68361"/>
                  </a:lnTo>
                  <a:lnTo>
                    <a:pt x="1599181" y="68361"/>
                  </a:lnTo>
                  <a:lnTo>
                    <a:pt x="1865712" y="45574"/>
                  </a:lnTo>
                  <a:lnTo>
                    <a:pt x="2132242" y="22787"/>
                  </a:lnTo>
                  <a:lnTo>
                    <a:pt x="2398772" y="22787"/>
                  </a:lnTo>
                  <a:lnTo>
                    <a:pt x="2665303" y="0"/>
                  </a:lnTo>
                  <a:lnTo>
                    <a:pt x="2931833" y="0"/>
                  </a:lnTo>
                  <a:lnTo>
                    <a:pt x="3198363" y="68361"/>
                  </a:lnTo>
                  <a:lnTo>
                    <a:pt x="3464893" y="22787"/>
                  </a:lnTo>
                  <a:lnTo>
                    <a:pt x="3731424" y="22787"/>
                  </a:lnTo>
                  <a:lnTo>
                    <a:pt x="3997954" y="68361"/>
                  </a:lnTo>
                  <a:lnTo>
                    <a:pt x="4264484" y="45574"/>
                  </a:lnTo>
                  <a:lnTo>
                    <a:pt x="4531015" y="22787"/>
                  </a:lnTo>
                  <a:lnTo>
                    <a:pt x="4797545" y="45574"/>
                  </a:lnTo>
                  <a:lnTo>
                    <a:pt x="5064075" y="45574"/>
                  </a:lnTo>
                  <a:lnTo>
                    <a:pt x="5330606" y="136723"/>
                  </a:lnTo>
                  <a:lnTo>
                    <a:pt x="5597136" y="136723"/>
                  </a:lnTo>
                  <a:lnTo>
                    <a:pt x="5863666" y="113936"/>
                  </a:lnTo>
                  <a:lnTo>
                    <a:pt x="6130197" y="227872"/>
                  </a:lnTo>
                  <a:lnTo>
                    <a:pt x="6396727" y="273446"/>
                  </a:lnTo>
                  <a:lnTo>
                    <a:pt x="6663257" y="182297"/>
                  </a:lnTo>
                </a:path>
              </a:pathLst>
            </a:custGeom>
            <a:ln w="27101" cap="flat">
              <a:solidFill>
                <a:srgbClr val="333333">
                  <a:alpha val="80000"/>
                </a:srgbClr>
              </a:solidFill>
              <a:prstDash val="solid"/>
              <a:round/>
            </a:ln>
          </p:spPr>
          <p:txBody>
            <a:bodyPr/>
            <a:lstStyle/>
            <a:p/>
          </p:txBody>
        </p:sp>
        <p:sp>
          <p:nvSpPr>
            <p:cNvPr id="81" name="tx81"/>
            <p:cNvSpPr/>
            <p:nvPr/>
          </p:nvSpPr>
          <p:spPr>
            <a:xfrm>
              <a:off x="1346075" y="189720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92</a:t>
              </a:r>
            </a:p>
          </p:txBody>
        </p:sp>
        <p:sp>
          <p:nvSpPr>
            <p:cNvPr id="82" name="tx82"/>
            <p:cNvSpPr/>
            <p:nvPr/>
          </p:nvSpPr>
          <p:spPr>
            <a:xfrm>
              <a:off x="2678727" y="185162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94</a:t>
              </a:r>
            </a:p>
          </p:txBody>
        </p:sp>
        <p:sp>
          <p:nvSpPr>
            <p:cNvPr id="83" name="tx83"/>
            <p:cNvSpPr/>
            <p:nvPr/>
          </p:nvSpPr>
          <p:spPr>
            <a:xfrm>
              <a:off x="4011378" y="182884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95</a:t>
              </a:r>
            </a:p>
          </p:txBody>
        </p:sp>
        <p:sp>
          <p:nvSpPr>
            <p:cNvPr id="84" name="tx84"/>
            <p:cNvSpPr/>
            <p:nvPr/>
          </p:nvSpPr>
          <p:spPr>
            <a:xfrm>
              <a:off x="5344030" y="189720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92</a:t>
              </a:r>
            </a:p>
          </p:txBody>
        </p:sp>
        <p:sp>
          <p:nvSpPr>
            <p:cNvPr id="85" name="tx85"/>
            <p:cNvSpPr/>
            <p:nvPr/>
          </p:nvSpPr>
          <p:spPr>
            <a:xfrm>
              <a:off x="6410151" y="189720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92</a:t>
              </a:r>
            </a:p>
          </p:txBody>
        </p:sp>
        <p:sp>
          <p:nvSpPr>
            <p:cNvPr id="86" name="tx86"/>
            <p:cNvSpPr/>
            <p:nvPr/>
          </p:nvSpPr>
          <p:spPr>
            <a:xfrm>
              <a:off x="6676681" y="194277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90</a:t>
              </a:r>
            </a:p>
          </p:txBody>
        </p:sp>
        <p:sp>
          <p:nvSpPr>
            <p:cNvPr id="87" name="tx87"/>
            <p:cNvSpPr/>
            <p:nvPr/>
          </p:nvSpPr>
          <p:spPr>
            <a:xfrm>
              <a:off x="6943212" y="194277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90</a:t>
              </a:r>
            </a:p>
          </p:txBody>
        </p:sp>
        <p:sp>
          <p:nvSpPr>
            <p:cNvPr id="88" name="tx88"/>
            <p:cNvSpPr/>
            <p:nvPr/>
          </p:nvSpPr>
          <p:spPr>
            <a:xfrm>
              <a:off x="7209742" y="189720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92</a:t>
              </a:r>
            </a:p>
          </p:txBody>
        </p:sp>
        <p:sp>
          <p:nvSpPr>
            <p:cNvPr id="89" name="tx89"/>
            <p:cNvSpPr/>
            <p:nvPr/>
          </p:nvSpPr>
          <p:spPr>
            <a:xfrm>
              <a:off x="7476272" y="205671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85</a:t>
              </a:r>
            </a:p>
          </p:txBody>
        </p:sp>
        <p:sp>
          <p:nvSpPr>
            <p:cNvPr id="90" name="tx90"/>
            <p:cNvSpPr/>
            <p:nvPr/>
          </p:nvSpPr>
          <p:spPr>
            <a:xfrm>
              <a:off x="7742803" y="205671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85</a:t>
              </a:r>
            </a:p>
          </p:txBody>
        </p:sp>
        <p:sp>
          <p:nvSpPr>
            <p:cNvPr id="91" name="tx91"/>
            <p:cNvSpPr/>
            <p:nvPr/>
          </p:nvSpPr>
          <p:spPr>
            <a:xfrm>
              <a:off x="8009333" y="196556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89</a:t>
              </a:r>
            </a:p>
          </p:txBody>
        </p:sp>
        <p:sp>
          <p:nvSpPr>
            <p:cNvPr id="92" name="tx92"/>
            <p:cNvSpPr/>
            <p:nvPr/>
          </p:nvSpPr>
          <p:spPr>
            <a:xfrm>
              <a:off x="1346075" y="227834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86</a:t>
              </a:r>
            </a:p>
          </p:txBody>
        </p:sp>
        <p:sp>
          <p:nvSpPr>
            <p:cNvPr id="93" name="tx93"/>
            <p:cNvSpPr/>
            <p:nvPr/>
          </p:nvSpPr>
          <p:spPr>
            <a:xfrm>
              <a:off x="2678727" y="223277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88</a:t>
              </a:r>
            </a:p>
          </p:txBody>
        </p:sp>
        <p:sp>
          <p:nvSpPr>
            <p:cNvPr id="94" name="tx94"/>
            <p:cNvSpPr/>
            <p:nvPr/>
          </p:nvSpPr>
          <p:spPr>
            <a:xfrm>
              <a:off x="4011378" y="216441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91</a:t>
              </a:r>
            </a:p>
          </p:txBody>
        </p:sp>
        <p:sp>
          <p:nvSpPr>
            <p:cNvPr id="95" name="tx95"/>
            <p:cNvSpPr/>
            <p:nvPr/>
          </p:nvSpPr>
          <p:spPr>
            <a:xfrm>
              <a:off x="5344030" y="223277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88</a:t>
              </a:r>
            </a:p>
          </p:txBody>
        </p:sp>
        <p:sp>
          <p:nvSpPr>
            <p:cNvPr id="96" name="tx96"/>
            <p:cNvSpPr/>
            <p:nvPr/>
          </p:nvSpPr>
          <p:spPr>
            <a:xfrm>
              <a:off x="6410151" y="220998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89</a:t>
              </a:r>
            </a:p>
          </p:txBody>
        </p:sp>
        <p:sp>
          <p:nvSpPr>
            <p:cNvPr id="97" name="tx97"/>
            <p:cNvSpPr/>
            <p:nvPr/>
          </p:nvSpPr>
          <p:spPr>
            <a:xfrm>
              <a:off x="6676681" y="230113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85</a:t>
              </a:r>
            </a:p>
          </p:txBody>
        </p:sp>
        <p:sp>
          <p:nvSpPr>
            <p:cNvPr id="98" name="tx98"/>
            <p:cNvSpPr/>
            <p:nvPr/>
          </p:nvSpPr>
          <p:spPr>
            <a:xfrm>
              <a:off x="6943212" y="230113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85</a:t>
              </a:r>
            </a:p>
          </p:txBody>
        </p:sp>
        <p:sp>
          <p:nvSpPr>
            <p:cNvPr id="99" name="tx99"/>
            <p:cNvSpPr/>
            <p:nvPr/>
          </p:nvSpPr>
          <p:spPr>
            <a:xfrm>
              <a:off x="7209742" y="227834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86</a:t>
              </a:r>
            </a:p>
          </p:txBody>
        </p:sp>
        <p:sp>
          <p:nvSpPr>
            <p:cNvPr id="100" name="tx100"/>
            <p:cNvSpPr/>
            <p:nvPr/>
          </p:nvSpPr>
          <p:spPr>
            <a:xfrm>
              <a:off x="7476272" y="239228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81</a:t>
              </a:r>
            </a:p>
          </p:txBody>
        </p:sp>
        <p:sp>
          <p:nvSpPr>
            <p:cNvPr id="101" name="tx101"/>
            <p:cNvSpPr/>
            <p:nvPr/>
          </p:nvSpPr>
          <p:spPr>
            <a:xfrm>
              <a:off x="7742803" y="243785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79</a:t>
              </a:r>
            </a:p>
          </p:txBody>
        </p:sp>
        <p:sp>
          <p:nvSpPr>
            <p:cNvPr id="102" name="tx102"/>
            <p:cNvSpPr/>
            <p:nvPr/>
          </p:nvSpPr>
          <p:spPr>
            <a:xfrm>
              <a:off x="8009333" y="234670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83</a:t>
              </a:r>
            </a:p>
          </p:txBody>
        </p:sp>
        <p:sp>
          <p:nvSpPr>
            <p:cNvPr id="103" name="tx103"/>
            <p:cNvSpPr/>
            <p:nvPr/>
          </p:nvSpPr>
          <p:spPr>
            <a:xfrm>
              <a:off x="1341092" y="396895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0.7</a:t>
              </a:r>
            </a:p>
          </p:txBody>
        </p:sp>
        <p:sp>
          <p:nvSpPr>
            <p:cNvPr id="104" name="tx104"/>
            <p:cNvSpPr/>
            <p:nvPr/>
          </p:nvSpPr>
          <p:spPr>
            <a:xfrm>
              <a:off x="2673743" y="398772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0.6</a:t>
              </a:r>
            </a:p>
          </p:txBody>
        </p:sp>
        <p:sp>
          <p:nvSpPr>
            <p:cNvPr id="105" name="tx105"/>
            <p:cNvSpPr/>
            <p:nvPr/>
          </p:nvSpPr>
          <p:spPr>
            <a:xfrm>
              <a:off x="4006395" y="401117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0.5</a:t>
              </a:r>
            </a:p>
          </p:txBody>
        </p:sp>
        <p:sp>
          <p:nvSpPr>
            <p:cNvPr id="106" name="tx106"/>
            <p:cNvSpPr/>
            <p:nvPr/>
          </p:nvSpPr>
          <p:spPr>
            <a:xfrm>
              <a:off x="5339046" y="391102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0.9</a:t>
              </a:r>
            </a:p>
          </p:txBody>
        </p:sp>
        <p:sp>
          <p:nvSpPr>
            <p:cNvPr id="107" name="tx107"/>
            <p:cNvSpPr/>
            <p:nvPr/>
          </p:nvSpPr>
          <p:spPr>
            <a:xfrm>
              <a:off x="6405168" y="392508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0.9</a:t>
              </a:r>
            </a:p>
          </p:txBody>
        </p:sp>
        <p:sp>
          <p:nvSpPr>
            <p:cNvPr id="108" name="tx108"/>
            <p:cNvSpPr/>
            <p:nvPr/>
          </p:nvSpPr>
          <p:spPr>
            <a:xfrm>
              <a:off x="6671698" y="387610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109" name="tx109"/>
            <p:cNvSpPr/>
            <p:nvPr/>
          </p:nvSpPr>
          <p:spPr>
            <a:xfrm>
              <a:off x="6938228" y="387188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110" name="tx110"/>
            <p:cNvSpPr/>
            <p:nvPr/>
          </p:nvSpPr>
          <p:spPr>
            <a:xfrm>
              <a:off x="7204759" y="390958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0.9</a:t>
              </a:r>
            </a:p>
          </p:txBody>
        </p:sp>
        <p:sp>
          <p:nvSpPr>
            <p:cNvPr id="111" name="tx111"/>
            <p:cNvSpPr/>
            <p:nvPr/>
          </p:nvSpPr>
          <p:spPr>
            <a:xfrm>
              <a:off x="7471289" y="373472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112" name="tx112"/>
            <p:cNvSpPr/>
            <p:nvPr/>
          </p:nvSpPr>
          <p:spPr>
            <a:xfrm>
              <a:off x="7737819" y="370693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113" name="tx113"/>
            <p:cNvSpPr/>
            <p:nvPr/>
          </p:nvSpPr>
          <p:spPr>
            <a:xfrm>
              <a:off x="8004349" y="382745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114" name="tx114"/>
            <p:cNvSpPr/>
            <p:nvPr/>
          </p:nvSpPr>
          <p:spPr>
            <a:xfrm>
              <a:off x="1341092" y="367378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0.5</a:t>
              </a:r>
            </a:p>
          </p:txBody>
        </p:sp>
        <p:sp>
          <p:nvSpPr>
            <p:cNvPr id="115" name="tx115"/>
            <p:cNvSpPr/>
            <p:nvPr/>
          </p:nvSpPr>
          <p:spPr>
            <a:xfrm>
              <a:off x="2673743" y="369810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0.6</a:t>
              </a:r>
            </a:p>
          </p:txBody>
        </p:sp>
        <p:sp>
          <p:nvSpPr>
            <p:cNvPr id="116" name="tx116"/>
            <p:cNvSpPr/>
            <p:nvPr/>
          </p:nvSpPr>
          <p:spPr>
            <a:xfrm>
              <a:off x="4006395" y="377594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0.5</a:t>
              </a:r>
            </a:p>
          </p:txBody>
        </p:sp>
        <p:sp>
          <p:nvSpPr>
            <p:cNvPr id="117" name="tx117"/>
            <p:cNvSpPr/>
            <p:nvPr/>
          </p:nvSpPr>
          <p:spPr>
            <a:xfrm>
              <a:off x="5339046" y="357227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0.5</a:t>
              </a:r>
            </a:p>
          </p:txBody>
        </p:sp>
        <p:sp>
          <p:nvSpPr>
            <p:cNvPr id="118" name="tx118"/>
            <p:cNvSpPr/>
            <p:nvPr/>
          </p:nvSpPr>
          <p:spPr>
            <a:xfrm>
              <a:off x="6405168" y="361356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0.4</a:t>
              </a:r>
            </a:p>
          </p:txBody>
        </p:sp>
        <p:sp>
          <p:nvSpPr>
            <p:cNvPr id="119" name="tx119"/>
            <p:cNvSpPr/>
            <p:nvPr/>
          </p:nvSpPr>
          <p:spPr>
            <a:xfrm>
              <a:off x="6671698" y="347587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0.6</a:t>
              </a:r>
            </a:p>
          </p:txBody>
        </p:sp>
        <p:sp>
          <p:nvSpPr>
            <p:cNvPr id="120" name="tx120"/>
            <p:cNvSpPr/>
            <p:nvPr/>
          </p:nvSpPr>
          <p:spPr>
            <a:xfrm>
              <a:off x="6938228" y="346006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0.6</a:t>
              </a:r>
            </a:p>
          </p:txBody>
        </p:sp>
        <p:sp>
          <p:nvSpPr>
            <p:cNvPr id="121" name="tx121"/>
            <p:cNvSpPr/>
            <p:nvPr/>
          </p:nvSpPr>
          <p:spPr>
            <a:xfrm>
              <a:off x="7204759" y="354253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0.6</a:t>
              </a:r>
            </a:p>
          </p:txBody>
        </p:sp>
        <p:sp>
          <p:nvSpPr>
            <p:cNvPr id="122" name="tx122"/>
            <p:cNvSpPr/>
            <p:nvPr/>
          </p:nvSpPr>
          <p:spPr>
            <a:xfrm>
              <a:off x="7471289" y="321278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0.5</a:t>
              </a:r>
            </a:p>
          </p:txBody>
        </p:sp>
        <p:sp>
          <p:nvSpPr>
            <p:cNvPr id="123" name="tx123"/>
            <p:cNvSpPr/>
            <p:nvPr/>
          </p:nvSpPr>
          <p:spPr>
            <a:xfrm>
              <a:off x="7737819" y="313725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0.6</a:t>
              </a:r>
            </a:p>
          </p:txBody>
        </p:sp>
        <p:sp>
          <p:nvSpPr>
            <p:cNvPr id="124" name="tx124"/>
            <p:cNvSpPr/>
            <p:nvPr/>
          </p:nvSpPr>
          <p:spPr>
            <a:xfrm>
              <a:off x="8004349" y="334824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0.7</a:t>
              </a:r>
            </a:p>
          </p:txBody>
        </p:sp>
        <p:sp>
          <p:nvSpPr>
            <p:cNvPr id="125" name="tx125"/>
            <p:cNvSpPr/>
            <p:nvPr/>
          </p:nvSpPr>
          <p:spPr>
            <a:xfrm>
              <a:off x="1341092" y="346788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26" name="tx126"/>
            <p:cNvSpPr/>
            <p:nvPr/>
          </p:nvSpPr>
          <p:spPr>
            <a:xfrm>
              <a:off x="2673743" y="347898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27" name="tx127"/>
            <p:cNvSpPr/>
            <p:nvPr/>
          </p:nvSpPr>
          <p:spPr>
            <a:xfrm>
              <a:off x="4051566" y="3587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28" name="tx128"/>
            <p:cNvSpPr/>
            <p:nvPr/>
          </p:nvSpPr>
          <p:spPr>
            <a:xfrm>
              <a:off x="5339046" y="338073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129" name="tx129"/>
            <p:cNvSpPr/>
            <p:nvPr/>
          </p:nvSpPr>
          <p:spPr>
            <a:xfrm>
              <a:off x="6405168" y="343520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130" name="tx130"/>
            <p:cNvSpPr/>
            <p:nvPr/>
          </p:nvSpPr>
          <p:spPr>
            <a:xfrm>
              <a:off x="6671698" y="325777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131" name="tx131"/>
            <p:cNvSpPr/>
            <p:nvPr/>
          </p:nvSpPr>
          <p:spPr>
            <a:xfrm>
              <a:off x="6938228" y="323460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132" name="tx132"/>
            <p:cNvSpPr/>
            <p:nvPr/>
          </p:nvSpPr>
          <p:spPr>
            <a:xfrm>
              <a:off x="7204759" y="332412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133" name="tx133"/>
            <p:cNvSpPr/>
            <p:nvPr/>
          </p:nvSpPr>
          <p:spPr>
            <a:xfrm>
              <a:off x="7471289" y="301434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134" name="tx134"/>
            <p:cNvSpPr/>
            <p:nvPr/>
          </p:nvSpPr>
          <p:spPr>
            <a:xfrm>
              <a:off x="7737819" y="291886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135" name="tx135"/>
            <p:cNvSpPr/>
            <p:nvPr/>
          </p:nvSpPr>
          <p:spPr>
            <a:xfrm>
              <a:off x="8049521" y="30998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36" name="tx136"/>
            <p:cNvSpPr/>
            <p:nvPr/>
          </p:nvSpPr>
          <p:spPr>
            <a:xfrm>
              <a:off x="694540" y="4124661"/>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37" name="tx137"/>
            <p:cNvSpPr/>
            <p:nvPr/>
          </p:nvSpPr>
          <p:spPr>
            <a:xfrm>
              <a:off x="694540" y="3636521"/>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1M</a:t>
              </a:r>
            </a:p>
          </p:txBody>
        </p:sp>
        <p:sp>
          <p:nvSpPr>
            <p:cNvPr id="138" name="tx138"/>
            <p:cNvSpPr/>
            <p:nvPr/>
          </p:nvSpPr>
          <p:spPr>
            <a:xfrm>
              <a:off x="694540" y="3148380"/>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2M</a:t>
              </a:r>
            </a:p>
          </p:txBody>
        </p:sp>
        <p:sp>
          <p:nvSpPr>
            <p:cNvPr id="139" name="tx139"/>
            <p:cNvSpPr/>
            <p:nvPr/>
          </p:nvSpPr>
          <p:spPr>
            <a:xfrm>
              <a:off x="694540" y="2660239"/>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3M</a:t>
              </a:r>
            </a:p>
          </p:txBody>
        </p:sp>
        <p:sp>
          <p:nvSpPr>
            <p:cNvPr id="140" name="tx140"/>
            <p:cNvSpPr/>
            <p:nvPr/>
          </p:nvSpPr>
          <p:spPr>
            <a:xfrm>
              <a:off x="694540" y="2172098"/>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4M</a:t>
              </a:r>
            </a:p>
          </p:txBody>
        </p:sp>
        <p:sp>
          <p:nvSpPr>
            <p:cNvPr id="141" name="tx141"/>
            <p:cNvSpPr/>
            <p:nvPr/>
          </p:nvSpPr>
          <p:spPr>
            <a:xfrm>
              <a:off x="694540" y="1683957"/>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5M</a:t>
              </a:r>
            </a:p>
          </p:txBody>
        </p:sp>
        <p:sp>
          <p:nvSpPr>
            <p:cNvPr id="142" name="tx142"/>
            <p:cNvSpPr/>
            <p:nvPr/>
          </p:nvSpPr>
          <p:spPr>
            <a:xfrm>
              <a:off x="8607376" y="4124661"/>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43" name="tx143"/>
            <p:cNvSpPr/>
            <p:nvPr/>
          </p:nvSpPr>
          <p:spPr>
            <a:xfrm>
              <a:off x="8607376" y="355498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44" name="tx144"/>
            <p:cNvSpPr/>
            <p:nvPr/>
          </p:nvSpPr>
          <p:spPr>
            <a:xfrm>
              <a:off x="8607376" y="298530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45" name="tx145"/>
            <p:cNvSpPr/>
            <p:nvPr/>
          </p:nvSpPr>
          <p:spPr>
            <a:xfrm>
              <a:off x="8607376" y="2415620"/>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46" name="tx146"/>
            <p:cNvSpPr/>
            <p:nvPr/>
          </p:nvSpPr>
          <p:spPr>
            <a:xfrm>
              <a:off x="8607376" y="1845940"/>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47" name="tx147"/>
            <p:cNvSpPr/>
            <p:nvPr/>
          </p:nvSpPr>
          <p:spPr>
            <a:xfrm rot="-5400000">
              <a:off x="1260945"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48" name="tx148"/>
            <p:cNvSpPr/>
            <p:nvPr/>
          </p:nvSpPr>
          <p:spPr>
            <a:xfrm rot="-5400000">
              <a:off x="2593596"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49" name="tx149"/>
            <p:cNvSpPr/>
            <p:nvPr/>
          </p:nvSpPr>
          <p:spPr>
            <a:xfrm rot="-5400000">
              <a:off x="3926248"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50" name="tx150"/>
            <p:cNvSpPr/>
            <p:nvPr/>
          </p:nvSpPr>
          <p:spPr>
            <a:xfrm rot="-5400000">
              <a:off x="5258899"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51" name="tx151"/>
            <p:cNvSpPr/>
            <p:nvPr/>
          </p:nvSpPr>
          <p:spPr>
            <a:xfrm rot="-5400000">
              <a:off x="6325020"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52" name="tx152"/>
            <p:cNvSpPr/>
            <p:nvPr/>
          </p:nvSpPr>
          <p:spPr>
            <a:xfrm rot="-5400000">
              <a:off x="6591551"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53" name="tx153"/>
            <p:cNvSpPr/>
            <p:nvPr/>
          </p:nvSpPr>
          <p:spPr>
            <a:xfrm rot="-5400000">
              <a:off x="6858081"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54" name="tx154"/>
            <p:cNvSpPr/>
            <p:nvPr/>
          </p:nvSpPr>
          <p:spPr>
            <a:xfrm rot="-5400000">
              <a:off x="7124611"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55" name="tx155"/>
            <p:cNvSpPr/>
            <p:nvPr/>
          </p:nvSpPr>
          <p:spPr>
            <a:xfrm rot="-5400000">
              <a:off x="7391142"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56" name="tx156"/>
            <p:cNvSpPr/>
            <p:nvPr/>
          </p:nvSpPr>
          <p:spPr>
            <a:xfrm rot="-5400000">
              <a:off x="7657672"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57" name="tx157"/>
            <p:cNvSpPr/>
            <p:nvPr/>
          </p:nvSpPr>
          <p:spPr>
            <a:xfrm rot="-5400000">
              <a:off x="7924202"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58" name="tx158"/>
            <p:cNvSpPr/>
            <p:nvPr/>
          </p:nvSpPr>
          <p:spPr>
            <a:xfrm rot="-5400000">
              <a:off x="-639342" y="2928333"/>
              <a:ext cx="22057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 and under-vaccinated (millions)</a:t>
              </a:r>
            </a:p>
          </p:txBody>
        </p:sp>
        <p:sp>
          <p:nvSpPr>
            <p:cNvPr id="159" name="tx159"/>
            <p:cNvSpPr/>
            <p:nvPr/>
          </p:nvSpPr>
          <p:spPr>
            <a:xfrm rot="5400000">
              <a:off x="8365930" y="2928333"/>
              <a:ext cx="11777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 Coverage (%)</a:t>
              </a:r>
            </a:p>
          </p:txBody>
        </p:sp>
        <p:sp>
          <p:nvSpPr>
            <p:cNvPr id="160" name="pl160"/>
            <p:cNvSpPr/>
            <p:nvPr/>
          </p:nvSpPr>
          <p:spPr>
            <a:xfrm>
              <a:off x="3035746" y="5150607"/>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61" name="pl161"/>
            <p:cNvSpPr/>
            <p:nvPr/>
          </p:nvSpPr>
          <p:spPr>
            <a:xfrm>
              <a:off x="3751453" y="5150607"/>
              <a:ext cx="175564" cy="0"/>
            </a:xfrm>
            <a:custGeom>
              <a:avLst/>
              <a:pathLst>
                <a:path w="175564" h="0">
                  <a:moveTo>
                    <a:pt x="0" y="0"/>
                  </a:moveTo>
                  <a:lnTo>
                    <a:pt x="175564" y="0"/>
                  </a:lnTo>
                </a:path>
              </a:pathLst>
            </a:custGeom>
            <a:ln w="27101" cap="flat">
              <a:solidFill>
                <a:srgbClr val="333333">
                  <a:alpha val="80000"/>
                </a:srgbClr>
              </a:solidFill>
              <a:prstDash val="solid"/>
              <a:round/>
            </a:ln>
          </p:spPr>
          <p:txBody>
            <a:bodyPr/>
            <a:lstStyle/>
            <a:p/>
          </p:txBody>
        </p:sp>
        <p:sp>
          <p:nvSpPr>
            <p:cNvPr id="162" name="tx162"/>
            <p:cNvSpPr/>
            <p:nvPr/>
          </p:nvSpPr>
          <p:spPr>
            <a:xfrm>
              <a:off x="3302845" y="5100589"/>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a:t>
              </a:r>
            </a:p>
          </p:txBody>
        </p:sp>
        <p:sp>
          <p:nvSpPr>
            <p:cNvPr id="163" name="tx163"/>
            <p:cNvSpPr/>
            <p:nvPr/>
          </p:nvSpPr>
          <p:spPr>
            <a:xfrm>
              <a:off x="4018552" y="5100589"/>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164" name="rc164"/>
            <p:cNvSpPr/>
            <p:nvPr/>
          </p:nvSpPr>
          <p:spPr>
            <a:xfrm>
              <a:off x="4662982" y="5049879"/>
              <a:ext cx="201456" cy="201456"/>
            </a:xfrm>
            <a:prstGeom prst="rect">
              <a:avLst/>
            </a:prstGeom>
            <a:solidFill>
              <a:srgbClr val="B3B3B3">
                <a:alpha val="100000"/>
              </a:srgbClr>
            </a:solidFill>
          </p:spPr>
          <p:txBody>
            <a:bodyPr/>
            <a:lstStyle/>
            <a:p/>
          </p:txBody>
        </p:sp>
        <p:sp>
          <p:nvSpPr>
            <p:cNvPr id="165" name="rc165"/>
            <p:cNvSpPr/>
            <p:nvPr/>
          </p:nvSpPr>
          <p:spPr>
            <a:xfrm>
              <a:off x="5565318" y="5049879"/>
              <a:ext cx="201456" cy="201456"/>
            </a:xfrm>
            <a:prstGeom prst="rect">
              <a:avLst/>
            </a:prstGeom>
            <a:solidFill>
              <a:srgbClr val="1CABE2">
                <a:alpha val="100000"/>
              </a:srgbClr>
            </a:solidFill>
          </p:spPr>
          <p:txBody>
            <a:bodyPr/>
            <a:lstStyle/>
            <a:p/>
          </p:txBody>
        </p:sp>
        <p:sp>
          <p:nvSpPr>
            <p:cNvPr id="166" name="tx166"/>
            <p:cNvSpPr/>
            <p:nvPr/>
          </p:nvSpPr>
          <p:spPr>
            <a:xfrm>
              <a:off x="4943027" y="5100589"/>
              <a:ext cx="54370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a:t>
              </a:r>
            </a:p>
          </p:txBody>
        </p:sp>
        <p:sp>
          <p:nvSpPr>
            <p:cNvPr id="167" name="tx167"/>
            <p:cNvSpPr/>
            <p:nvPr/>
          </p:nvSpPr>
          <p:spPr>
            <a:xfrm>
              <a:off x="5845363" y="5100589"/>
              <a:ext cx="6368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Zero-dose</a:t>
              </a:r>
            </a:p>
          </p:txBody>
        </p:sp>
        <p:sp>
          <p:nvSpPr>
            <p:cNvPr id="168" name="tx168"/>
            <p:cNvSpPr/>
            <p:nvPr/>
          </p:nvSpPr>
          <p:spPr>
            <a:xfrm>
              <a:off x="951297" y="1437626"/>
              <a:ext cx="7260610"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coverage and number of un- and under-vaccinated children for DTP, MENA, 2000-2025</a:t>
              </a:r>
            </a:p>
          </p:txBody>
        </p:sp>
        <p:sp>
          <p:nvSpPr>
            <p:cNvPr id="169" name="pl169"/>
            <p:cNvSpPr/>
            <p:nvPr/>
          </p:nvSpPr>
          <p:spPr>
            <a:xfrm>
              <a:off x="2035838"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3514607"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4993376"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72" name="pl172"/>
            <p:cNvSpPr/>
            <p:nvPr/>
          </p:nvSpPr>
          <p:spPr>
            <a:xfrm>
              <a:off x="6472145"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73" name="pl173"/>
            <p:cNvSpPr/>
            <p:nvPr/>
          </p:nvSpPr>
          <p:spPr>
            <a:xfrm>
              <a:off x="7950913"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74" name="pl174"/>
            <p:cNvSpPr/>
            <p:nvPr/>
          </p:nvSpPr>
          <p:spPr>
            <a:xfrm>
              <a:off x="951297" y="589679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75" name="pl175"/>
            <p:cNvSpPr/>
            <p:nvPr/>
          </p:nvSpPr>
          <p:spPr>
            <a:xfrm>
              <a:off x="951297" y="5732294"/>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76" name="pl176"/>
            <p:cNvSpPr/>
            <p:nvPr/>
          </p:nvSpPr>
          <p:spPr>
            <a:xfrm>
              <a:off x="951297" y="556779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77" name="pl177"/>
            <p:cNvSpPr/>
            <p:nvPr/>
          </p:nvSpPr>
          <p:spPr>
            <a:xfrm>
              <a:off x="1296454"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2775223"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4253991"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80" name="pl180"/>
            <p:cNvSpPr/>
            <p:nvPr/>
          </p:nvSpPr>
          <p:spPr>
            <a:xfrm>
              <a:off x="5732760"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81" name="pl181"/>
            <p:cNvSpPr/>
            <p:nvPr/>
          </p:nvSpPr>
          <p:spPr>
            <a:xfrm>
              <a:off x="7211529"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82" name="rc182"/>
            <p:cNvSpPr/>
            <p:nvPr/>
          </p:nvSpPr>
          <p:spPr>
            <a:xfrm>
              <a:off x="1296454" y="5830992"/>
              <a:ext cx="2554117" cy="131596"/>
            </a:xfrm>
            <a:prstGeom prst="rect">
              <a:avLst/>
            </a:prstGeom>
            <a:solidFill>
              <a:srgbClr val="1CABE2">
                <a:alpha val="100000"/>
              </a:srgbClr>
            </a:solidFill>
          </p:spPr>
          <p:txBody>
            <a:bodyPr/>
            <a:lstStyle/>
            <a:p/>
          </p:txBody>
        </p:sp>
        <p:sp>
          <p:nvSpPr>
            <p:cNvPr id="183" name="rc183"/>
            <p:cNvSpPr/>
            <p:nvPr/>
          </p:nvSpPr>
          <p:spPr>
            <a:xfrm>
              <a:off x="1296454" y="5666496"/>
              <a:ext cx="5197529" cy="131596"/>
            </a:xfrm>
            <a:prstGeom prst="rect">
              <a:avLst/>
            </a:prstGeom>
            <a:solidFill>
              <a:srgbClr val="1CABE2">
                <a:alpha val="100000"/>
              </a:srgbClr>
            </a:solidFill>
          </p:spPr>
          <p:txBody>
            <a:bodyPr/>
            <a:lstStyle/>
            <a:p/>
          </p:txBody>
        </p:sp>
        <p:sp>
          <p:nvSpPr>
            <p:cNvPr id="184" name="rc184"/>
            <p:cNvSpPr/>
            <p:nvPr/>
          </p:nvSpPr>
          <p:spPr>
            <a:xfrm>
              <a:off x="1296454" y="5502001"/>
              <a:ext cx="3737215" cy="131596"/>
            </a:xfrm>
            <a:prstGeom prst="rect">
              <a:avLst/>
            </a:prstGeom>
            <a:solidFill>
              <a:srgbClr val="1CABE2">
                <a:alpha val="100000"/>
              </a:srgbClr>
            </a:solidFill>
          </p:spPr>
          <p:txBody>
            <a:bodyPr/>
            <a:lstStyle/>
            <a:p/>
          </p:txBody>
        </p:sp>
        <p:sp>
          <p:nvSpPr>
            <p:cNvPr id="185" name="rc185"/>
            <p:cNvSpPr/>
            <p:nvPr/>
          </p:nvSpPr>
          <p:spPr>
            <a:xfrm>
              <a:off x="3850572" y="5830992"/>
              <a:ext cx="1220685" cy="131596"/>
            </a:xfrm>
            <a:prstGeom prst="rect">
              <a:avLst/>
            </a:prstGeom>
            <a:solidFill>
              <a:srgbClr val="B3B3B3">
                <a:alpha val="100000"/>
              </a:srgbClr>
            </a:solidFill>
          </p:spPr>
          <p:txBody>
            <a:bodyPr/>
            <a:lstStyle/>
            <a:p/>
          </p:txBody>
        </p:sp>
        <p:sp>
          <p:nvSpPr>
            <p:cNvPr id="186" name="rc186"/>
            <p:cNvSpPr/>
            <p:nvPr/>
          </p:nvSpPr>
          <p:spPr>
            <a:xfrm>
              <a:off x="6493983" y="5666496"/>
              <a:ext cx="1705605" cy="131596"/>
            </a:xfrm>
            <a:prstGeom prst="rect">
              <a:avLst/>
            </a:prstGeom>
            <a:solidFill>
              <a:srgbClr val="B3B3B3">
                <a:alpha val="100000"/>
              </a:srgbClr>
            </a:solidFill>
          </p:spPr>
          <p:txBody>
            <a:bodyPr/>
            <a:lstStyle/>
            <a:p/>
          </p:txBody>
        </p:sp>
        <p:sp>
          <p:nvSpPr>
            <p:cNvPr id="187" name="rc187"/>
            <p:cNvSpPr/>
            <p:nvPr/>
          </p:nvSpPr>
          <p:spPr>
            <a:xfrm>
              <a:off x="5033669" y="5502001"/>
              <a:ext cx="2069527" cy="131596"/>
            </a:xfrm>
            <a:prstGeom prst="rect">
              <a:avLst/>
            </a:prstGeom>
            <a:solidFill>
              <a:srgbClr val="B3B3B3">
                <a:alpha val="100000"/>
              </a:srgbClr>
            </a:solidFill>
          </p:spPr>
          <p:txBody>
            <a:bodyPr/>
            <a:lstStyle/>
            <a:p/>
          </p:txBody>
        </p:sp>
        <p:sp>
          <p:nvSpPr>
            <p:cNvPr id="188" name="tx188"/>
            <p:cNvSpPr/>
            <p:nvPr/>
          </p:nvSpPr>
          <p:spPr>
            <a:xfrm>
              <a:off x="2236191" y="5857973"/>
              <a:ext cx="67464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Zero-dose 0.9</a:t>
              </a:r>
            </a:p>
          </p:txBody>
        </p:sp>
        <p:sp>
          <p:nvSpPr>
            <p:cNvPr id="189" name="tx189"/>
            <p:cNvSpPr/>
            <p:nvPr/>
          </p:nvSpPr>
          <p:spPr>
            <a:xfrm>
              <a:off x="3557896" y="5693478"/>
              <a:ext cx="67464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Zero-dose 1.8</a:t>
              </a:r>
            </a:p>
          </p:txBody>
        </p:sp>
        <p:sp>
          <p:nvSpPr>
            <p:cNvPr id="190" name="tx190"/>
            <p:cNvSpPr/>
            <p:nvPr/>
          </p:nvSpPr>
          <p:spPr>
            <a:xfrm>
              <a:off x="2827740" y="5528983"/>
              <a:ext cx="67464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Zero-dose 1.3</a:t>
              </a:r>
            </a:p>
          </p:txBody>
        </p:sp>
        <p:sp>
          <p:nvSpPr>
            <p:cNvPr id="191" name="tx191"/>
            <p:cNvSpPr/>
            <p:nvPr/>
          </p:nvSpPr>
          <p:spPr>
            <a:xfrm>
              <a:off x="4159756" y="5857973"/>
              <a:ext cx="60231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Drop-out 0.4</a:t>
              </a:r>
            </a:p>
          </p:txBody>
        </p:sp>
        <p:sp>
          <p:nvSpPr>
            <p:cNvPr id="192" name="tx192"/>
            <p:cNvSpPr/>
            <p:nvPr/>
          </p:nvSpPr>
          <p:spPr>
            <a:xfrm>
              <a:off x="7045628" y="5693478"/>
              <a:ext cx="60231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Drop-out 0.6</a:t>
              </a:r>
            </a:p>
          </p:txBody>
        </p:sp>
        <p:sp>
          <p:nvSpPr>
            <p:cNvPr id="193" name="tx193"/>
            <p:cNvSpPr/>
            <p:nvPr/>
          </p:nvSpPr>
          <p:spPr>
            <a:xfrm>
              <a:off x="5767276" y="5528983"/>
              <a:ext cx="60231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Drop-out 0.7</a:t>
              </a:r>
            </a:p>
          </p:txBody>
        </p:sp>
        <p:sp>
          <p:nvSpPr>
            <p:cNvPr id="194" name="tx194"/>
            <p:cNvSpPr/>
            <p:nvPr/>
          </p:nvSpPr>
          <p:spPr>
            <a:xfrm>
              <a:off x="5123981" y="5851527"/>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1.3</a:t>
              </a:r>
            </a:p>
          </p:txBody>
        </p:sp>
        <p:sp>
          <p:nvSpPr>
            <p:cNvPr id="195" name="tx195"/>
            <p:cNvSpPr/>
            <p:nvPr/>
          </p:nvSpPr>
          <p:spPr>
            <a:xfrm>
              <a:off x="8252313" y="5687032"/>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2.3</a:t>
              </a:r>
            </a:p>
          </p:txBody>
        </p:sp>
        <p:sp>
          <p:nvSpPr>
            <p:cNvPr id="196" name="tx196"/>
            <p:cNvSpPr/>
            <p:nvPr/>
          </p:nvSpPr>
          <p:spPr>
            <a:xfrm>
              <a:off x="7124293" y="5522536"/>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2</a:t>
              </a:r>
            </a:p>
          </p:txBody>
        </p:sp>
        <p:sp>
          <p:nvSpPr>
            <p:cNvPr id="197" name="tx197"/>
            <p:cNvSpPr/>
            <p:nvPr/>
          </p:nvSpPr>
          <p:spPr>
            <a:xfrm>
              <a:off x="577771" y="584677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98" name="tx198"/>
            <p:cNvSpPr/>
            <p:nvPr/>
          </p:nvSpPr>
          <p:spPr>
            <a:xfrm>
              <a:off x="577771" y="568227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99" name="tx199"/>
            <p:cNvSpPr/>
            <p:nvPr/>
          </p:nvSpPr>
          <p:spPr>
            <a:xfrm>
              <a:off x="577771" y="551778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200" name="tx200"/>
            <p:cNvSpPr/>
            <p:nvPr/>
          </p:nvSpPr>
          <p:spPr>
            <a:xfrm>
              <a:off x="1121666"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0.0 M</a:t>
              </a:r>
            </a:p>
          </p:txBody>
        </p:sp>
        <p:sp>
          <p:nvSpPr>
            <p:cNvPr id="201" name="tx201"/>
            <p:cNvSpPr/>
            <p:nvPr/>
          </p:nvSpPr>
          <p:spPr>
            <a:xfrm>
              <a:off x="2600435"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0.5 M</a:t>
              </a:r>
            </a:p>
          </p:txBody>
        </p:sp>
        <p:sp>
          <p:nvSpPr>
            <p:cNvPr id="202" name="tx202"/>
            <p:cNvSpPr/>
            <p:nvPr/>
          </p:nvSpPr>
          <p:spPr>
            <a:xfrm>
              <a:off x="4079204"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 M</a:t>
              </a:r>
            </a:p>
          </p:txBody>
        </p:sp>
        <p:sp>
          <p:nvSpPr>
            <p:cNvPr id="203" name="tx203"/>
            <p:cNvSpPr/>
            <p:nvPr/>
          </p:nvSpPr>
          <p:spPr>
            <a:xfrm>
              <a:off x="5557973"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 M</a:t>
              </a:r>
            </a:p>
          </p:txBody>
        </p:sp>
        <p:sp>
          <p:nvSpPr>
            <p:cNvPr id="204" name="tx204"/>
            <p:cNvSpPr/>
            <p:nvPr/>
          </p:nvSpPr>
          <p:spPr>
            <a:xfrm>
              <a:off x="7036741"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 M</a:t>
              </a:r>
            </a:p>
          </p:txBody>
        </p:sp>
        <p:sp>
          <p:nvSpPr>
            <p:cNvPr id="205" name="tx205"/>
            <p:cNvSpPr/>
            <p:nvPr/>
          </p:nvSpPr>
          <p:spPr>
            <a:xfrm>
              <a:off x="3645164" y="6222390"/>
              <a:ext cx="22057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 and under-vaccinated (millions)</a:t>
              </a:r>
            </a:p>
          </p:txBody>
        </p:sp>
        <p:sp>
          <p:nvSpPr>
            <p:cNvPr id="206" name="tx206"/>
            <p:cNvSpPr/>
            <p:nvPr/>
          </p:nvSpPr>
          <p:spPr>
            <a:xfrm>
              <a:off x="4382763"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07" name="tx207"/>
            <p:cNvSpPr/>
            <p:nvPr/>
          </p:nvSpPr>
          <p:spPr>
            <a:xfrm>
              <a:off x="6005183" y="6542159"/>
              <a:ext cx="25395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There may be discrepancies due to rounding.</a:t>
              </a:r>
            </a:p>
          </p:txBody>
        </p:sp>
      </p:grpSp>
      <p:sp>
        <p:nvSpPr>
          <p:cNvPr id="2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2025, DTP1 coverage increased at 89%. The number of children missing out on any vaccination (zero-dose children) improved from 1,757,000 in 2024 to 1,264,000 in 2025.
DTP3 coverage increased at 83% in 2025, leaving 1,963,000 children vulnerable to vaccine-preventable diseases.</a:t>
            </a:r>
          </a:p>
        </p:txBody>
      </p:sp>
      <p:sp>
        <p:nvSpPr>
          <p:cNvPr id="20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550" i="0" b="0" u="none" strike="noStrike">
                <a:solidFill>
                  <a:srgbClr val="000000">
                    <a:alpha val="100000"/>
                  </a:srgbClr>
                </a:solidFill>
                <a:latin typeface="Arial"/>
                <a:cs typeface="Arial"/>
                <a:ea typeface="Arial"/>
                <a:sym typeface="Arial"/>
              </a:rPr>
              <a:t>In 2025, DTP1 coverage was 89% and DTP3 was 83%, leaving 2 million children un- or under-vaccinated, including 1.3 million zero-dose and 700,000 with only partial protection.</a:t>
            </a:r>
          </a:p>
        </p:txBody>
      </p:sp>
      <p:grpSp xmlns:pic="http://schemas.openxmlformats.org/drawingml/2006/picture">
        <p:nvGrpSpPr>
          <p:cNvPr id="210" name=""/>
          <p:cNvGrpSpPr/>
          <p:nvPr/>
        </p:nvGrpSpPr>
        <p:grpSpPr>
          <a:xfrm>
            <a:off x="292608" y="1005840"/>
            <a:ext cx="8595360" cy="28575"/>
            <a:chOff x="292608" y="1005840"/>
            <a:chExt cx="8595360" cy="28575"/>
          </a:xfrm>
        </p:grpSpPr>
        <p:sp>
          <p:nvSpPr>
            <p:cNvPr id="21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1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983073"/>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3525793"/>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3068514"/>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2611234"/>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9" name="pl9"/>
            <p:cNvSpPr/>
            <p:nvPr/>
          </p:nvSpPr>
          <p:spPr>
            <a:xfrm>
              <a:off x="951297" y="2153954"/>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10" name="pl10"/>
            <p:cNvSpPr/>
            <p:nvPr/>
          </p:nvSpPr>
          <p:spPr>
            <a:xfrm>
              <a:off x="951297" y="421171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3754433"/>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2" name="pl12"/>
            <p:cNvSpPr/>
            <p:nvPr/>
          </p:nvSpPr>
          <p:spPr>
            <a:xfrm>
              <a:off x="951297" y="3297153"/>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3" name="pl13"/>
            <p:cNvSpPr/>
            <p:nvPr/>
          </p:nvSpPr>
          <p:spPr>
            <a:xfrm>
              <a:off x="951297" y="2839874"/>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4" name="pl14"/>
            <p:cNvSpPr/>
            <p:nvPr/>
          </p:nvSpPr>
          <p:spPr>
            <a:xfrm>
              <a:off x="951297" y="2382594"/>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 name="pl15"/>
            <p:cNvSpPr/>
            <p:nvPr/>
          </p:nvSpPr>
          <p:spPr>
            <a:xfrm>
              <a:off x="951297" y="1925315"/>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 name="pl16"/>
            <p:cNvSpPr/>
            <p:nvPr/>
          </p:nvSpPr>
          <p:spPr>
            <a:xfrm>
              <a:off x="1416393"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49044"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81696"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14347"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80468"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4699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1352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005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4659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312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7965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96454" y="3456890"/>
              <a:ext cx="239877" cy="754822"/>
            </a:xfrm>
            <a:prstGeom prst="rect">
              <a:avLst/>
            </a:prstGeom>
            <a:solidFill>
              <a:srgbClr val="80BD41">
                <a:alpha val="100000"/>
              </a:srgbClr>
            </a:solidFill>
          </p:spPr>
          <p:txBody>
            <a:bodyPr/>
            <a:lstStyle/>
            <a:p/>
          </p:txBody>
        </p:sp>
        <p:sp>
          <p:nvSpPr>
            <p:cNvPr id="28" name="rc28"/>
            <p:cNvSpPr/>
            <p:nvPr/>
          </p:nvSpPr>
          <p:spPr>
            <a:xfrm>
              <a:off x="1296454" y="3394350"/>
              <a:ext cx="239877" cy="62540"/>
            </a:xfrm>
            <a:prstGeom prst="rect">
              <a:avLst/>
            </a:prstGeom>
            <a:solidFill>
              <a:srgbClr val="1CABE2">
                <a:alpha val="100000"/>
              </a:srgbClr>
            </a:solidFill>
          </p:spPr>
          <p:txBody>
            <a:bodyPr/>
            <a:lstStyle/>
            <a:p/>
          </p:txBody>
        </p:sp>
        <p:sp>
          <p:nvSpPr>
            <p:cNvPr id="29" name="rc29"/>
            <p:cNvSpPr/>
            <p:nvPr/>
          </p:nvSpPr>
          <p:spPr>
            <a:xfrm>
              <a:off x="1562984" y="3445812"/>
              <a:ext cx="239877" cy="765899"/>
            </a:xfrm>
            <a:prstGeom prst="rect">
              <a:avLst/>
            </a:prstGeom>
            <a:solidFill>
              <a:srgbClr val="80BD41">
                <a:alpha val="100000"/>
              </a:srgbClr>
            </a:solidFill>
          </p:spPr>
          <p:txBody>
            <a:bodyPr/>
            <a:lstStyle/>
            <a:p/>
          </p:txBody>
        </p:sp>
        <p:sp>
          <p:nvSpPr>
            <p:cNvPr id="30" name="rc30"/>
            <p:cNvSpPr/>
            <p:nvPr/>
          </p:nvSpPr>
          <p:spPr>
            <a:xfrm>
              <a:off x="1562984" y="3384429"/>
              <a:ext cx="239877" cy="61383"/>
            </a:xfrm>
            <a:prstGeom prst="rect">
              <a:avLst/>
            </a:prstGeom>
            <a:solidFill>
              <a:srgbClr val="1CABE2">
                <a:alpha val="100000"/>
              </a:srgbClr>
            </a:solidFill>
          </p:spPr>
          <p:txBody>
            <a:bodyPr/>
            <a:lstStyle/>
            <a:p/>
          </p:txBody>
        </p:sp>
        <p:sp>
          <p:nvSpPr>
            <p:cNvPr id="31" name="rc31"/>
            <p:cNvSpPr/>
            <p:nvPr/>
          </p:nvSpPr>
          <p:spPr>
            <a:xfrm>
              <a:off x="1829515" y="3451851"/>
              <a:ext cx="239877" cy="759861"/>
            </a:xfrm>
            <a:prstGeom prst="rect">
              <a:avLst/>
            </a:prstGeom>
            <a:solidFill>
              <a:srgbClr val="80BD41">
                <a:alpha val="100000"/>
              </a:srgbClr>
            </a:solidFill>
          </p:spPr>
          <p:txBody>
            <a:bodyPr/>
            <a:lstStyle/>
            <a:p/>
          </p:txBody>
        </p:sp>
        <p:sp>
          <p:nvSpPr>
            <p:cNvPr id="32" name="rc32"/>
            <p:cNvSpPr/>
            <p:nvPr/>
          </p:nvSpPr>
          <p:spPr>
            <a:xfrm>
              <a:off x="1829515" y="3375449"/>
              <a:ext cx="239877" cy="76402"/>
            </a:xfrm>
            <a:prstGeom prst="rect">
              <a:avLst/>
            </a:prstGeom>
            <a:solidFill>
              <a:srgbClr val="1CABE2">
                <a:alpha val="100000"/>
              </a:srgbClr>
            </a:solidFill>
          </p:spPr>
          <p:txBody>
            <a:bodyPr/>
            <a:lstStyle/>
            <a:p/>
          </p:txBody>
        </p:sp>
        <p:sp>
          <p:nvSpPr>
            <p:cNvPr id="33" name="rc33"/>
            <p:cNvSpPr/>
            <p:nvPr/>
          </p:nvSpPr>
          <p:spPr>
            <a:xfrm>
              <a:off x="2096045" y="3429739"/>
              <a:ext cx="239877" cy="781973"/>
            </a:xfrm>
            <a:prstGeom prst="rect">
              <a:avLst/>
            </a:prstGeom>
            <a:solidFill>
              <a:srgbClr val="80BD41">
                <a:alpha val="100000"/>
              </a:srgbClr>
            </a:solidFill>
          </p:spPr>
          <p:txBody>
            <a:bodyPr/>
            <a:lstStyle/>
            <a:p/>
          </p:txBody>
        </p:sp>
        <p:sp>
          <p:nvSpPr>
            <p:cNvPr id="34" name="rc34"/>
            <p:cNvSpPr/>
            <p:nvPr/>
          </p:nvSpPr>
          <p:spPr>
            <a:xfrm>
              <a:off x="2096045" y="3361712"/>
              <a:ext cx="239877" cy="68026"/>
            </a:xfrm>
            <a:prstGeom prst="rect">
              <a:avLst/>
            </a:prstGeom>
            <a:solidFill>
              <a:srgbClr val="1CABE2">
                <a:alpha val="100000"/>
              </a:srgbClr>
            </a:solidFill>
          </p:spPr>
          <p:txBody>
            <a:bodyPr/>
            <a:lstStyle/>
            <a:p/>
          </p:txBody>
        </p:sp>
        <p:sp>
          <p:nvSpPr>
            <p:cNvPr id="35" name="rc35"/>
            <p:cNvSpPr/>
            <p:nvPr/>
          </p:nvSpPr>
          <p:spPr>
            <a:xfrm>
              <a:off x="2362575" y="3403646"/>
              <a:ext cx="239877" cy="808066"/>
            </a:xfrm>
            <a:prstGeom prst="rect">
              <a:avLst/>
            </a:prstGeom>
            <a:solidFill>
              <a:srgbClr val="80BD41">
                <a:alpha val="100000"/>
              </a:srgbClr>
            </a:solidFill>
          </p:spPr>
          <p:txBody>
            <a:bodyPr/>
            <a:lstStyle/>
            <a:p/>
          </p:txBody>
        </p:sp>
        <p:sp>
          <p:nvSpPr>
            <p:cNvPr id="36" name="rc36"/>
            <p:cNvSpPr/>
            <p:nvPr/>
          </p:nvSpPr>
          <p:spPr>
            <a:xfrm>
              <a:off x="2362575" y="3344501"/>
              <a:ext cx="239877" cy="59144"/>
            </a:xfrm>
            <a:prstGeom prst="rect">
              <a:avLst/>
            </a:prstGeom>
            <a:solidFill>
              <a:srgbClr val="1CABE2">
                <a:alpha val="100000"/>
              </a:srgbClr>
            </a:solidFill>
          </p:spPr>
          <p:txBody>
            <a:bodyPr/>
            <a:lstStyle/>
            <a:p/>
          </p:txBody>
        </p:sp>
        <p:sp>
          <p:nvSpPr>
            <p:cNvPr id="37" name="rc37"/>
            <p:cNvSpPr/>
            <p:nvPr/>
          </p:nvSpPr>
          <p:spPr>
            <a:xfrm>
              <a:off x="2629106" y="3379446"/>
              <a:ext cx="239877" cy="832266"/>
            </a:xfrm>
            <a:prstGeom prst="rect">
              <a:avLst/>
            </a:prstGeom>
            <a:solidFill>
              <a:srgbClr val="80BD41">
                <a:alpha val="100000"/>
              </a:srgbClr>
            </a:solidFill>
          </p:spPr>
          <p:txBody>
            <a:bodyPr/>
            <a:lstStyle/>
            <a:p/>
          </p:txBody>
        </p:sp>
        <p:sp>
          <p:nvSpPr>
            <p:cNvPr id="38" name="rc38"/>
            <p:cNvSpPr/>
            <p:nvPr/>
          </p:nvSpPr>
          <p:spPr>
            <a:xfrm>
              <a:off x="2629106" y="3323937"/>
              <a:ext cx="239877" cy="55509"/>
            </a:xfrm>
            <a:prstGeom prst="rect">
              <a:avLst/>
            </a:prstGeom>
            <a:solidFill>
              <a:srgbClr val="1CABE2">
                <a:alpha val="100000"/>
              </a:srgbClr>
            </a:solidFill>
          </p:spPr>
          <p:txBody>
            <a:bodyPr/>
            <a:lstStyle/>
            <a:p/>
          </p:txBody>
        </p:sp>
        <p:sp>
          <p:nvSpPr>
            <p:cNvPr id="39" name="rc39"/>
            <p:cNvSpPr/>
            <p:nvPr/>
          </p:nvSpPr>
          <p:spPr>
            <a:xfrm>
              <a:off x="2895636" y="3357231"/>
              <a:ext cx="239877" cy="854480"/>
            </a:xfrm>
            <a:prstGeom prst="rect">
              <a:avLst/>
            </a:prstGeom>
            <a:solidFill>
              <a:srgbClr val="80BD41">
                <a:alpha val="100000"/>
              </a:srgbClr>
            </a:solidFill>
          </p:spPr>
          <p:txBody>
            <a:bodyPr/>
            <a:lstStyle/>
            <a:p/>
          </p:txBody>
        </p:sp>
        <p:sp>
          <p:nvSpPr>
            <p:cNvPr id="40" name="rc40"/>
            <p:cNvSpPr/>
            <p:nvPr/>
          </p:nvSpPr>
          <p:spPr>
            <a:xfrm>
              <a:off x="2895636" y="3298800"/>
              <a:ext cx="239877" cy="58431"/>
            </a:xfrm>
            <a:prstGeom prst="rect">
              <a:avLst/>
            </a:prstGeom>
            <a:solidFill>
              <a:srgbClr val="1CABE2">
                <a:alpha val="100000"/>
              </a:srgbClr>
            </a:solidFill>
          </p:spPr>
          <p:txBody>
            <a:bodyPr/>
            <a:lstStyle/>
            <a:p/>
          </p:txBody>
        </p:sp>
        <p:sp>
          <p:nvSpPr>
            <p:cNvPr id="41" name="rc41"/>
            <p:cNvSpPr/>
            <p:nvPr/>
          </p:nvSpPr>
          <p:spPr>
            <a:xfrm>
              <a:off x="3162166" y="3330102"/>
              <a:ext cx="239877" cy="881610"/>
            </a:xfrm>
            <a:prstGeom prst="rect">
              <a:avLst/>
            </a:prstGeom>
            <a:solidFill>
              <a:srgbClr val="80BD41">
                <a:alpha val="100000"/>
              </a:srgbClr>
            </a:solidFill>
          </p:spPr>
          <p:txBody>
            <a:bodyPr/>
            <a:lstStyle/>
            <a:p/>
          </p:txBody>
        </p:sp>
        <p:sp>
          <p:nvSpPr>
            <p:cNvPr id="42" name="rc42"/>
            <p:cNvSpPr/>
            <p:nvPr/>
          </p:nvSpPr>
          <p:spPr>
            <a:xfrm>
              <a:off x="3162166" y="3271693"/>
              <a:ext cx="239877" cy="58409"/>
            </a:xfrm>
            <a:prstGeom prst="rect">
              <a:avLst/>
            </a:prstGeom>
            <a:solidFill>
              <a:srgbClr val="1CABE2">
                <a:alpha val="100000"/>
              </a:srgbClr>
            </a:solidFill>
          </p:spPr>
          <p:txBody>
            <a:bodyPr/>
            <a:lstStyle/>
            <a:p/>
          </p:txBody>
        </p:sp>
        <p:sp>
          <p:nvSpPr>
            <p:cNvPr id="43" name="rc43"/>
            <p:cNvSpPr/>
            <p:nvPr/>
          </p:nvSpPr>
          <p:spPr>
            <a:xfrm>
              <a:off x="3428696" y="3297858"/>
              <a:ext cx="239877" cy="913854"/>
            </a:xfrm>
            <a:prstGeom prst="rect">
              <a:avLst/>
            </a:prstGeom>
            <a:solidFill>
              <a:srgbClr val="80BD41">
                <a:alpha val="100000"/>
              </a:srgbClr>
            </a:solidFill>
          </p:spPr>
          <p:txBody>
            <a:bodyPr/>
            <a:lstStyle/>
            <a:p/>
          </p:txBody>
        </p:sp>
        <p:sp>
          <p:nvSpPr>
            <p:cNvPr id="44" name="rc44"/>
            <p:cNvSpPr/>
            <p:nvPr/>
          </p:nvSpPr>
          <p:spPr>
            <a:xfrm>
              <a:off x="3428696" y="3248044"/>
              <a:ext cx="239877" cy="49814"/>
            </a:xfrm>
            <a:prstGeom prst="rect">
              <a:avLst/>
            </a:prstGeom>
            <a:solidFill>
              <a:srgbClr val="1CABE2">
                <a:alpha val="100000"/>
              </a:srgbClr>
            </a:solidFill>
          </p:spPr>
          <p:txBody>
            <a:bodyPr/>
            <a:lstStyle/>
            <a:p/>
          </p:txBody>
        </p:sp>
        <p:sp>
          <p:nvSpPr>
            <p:cNvPr id="45" name="rc45"/>
            <p:cNvSpPr/>
            <p:nvPr/>
          </p:nvSpPr>
          <p:spPr>
            <a:xfrm>
              <a:off x="3695227" y="3278338"/>
              <a:ext cx="239877" cy="933374"/>
            </a:xfrm>
            <a:prstGeom prst="rect">
              <a:avLst/>
            </a:prstGeom>
            <a:solidFill>
              <a:srgbClr val="80BD41">
                <a:alpha val="100000"/>
              </a:srgbClr>
            </a:solidFill>
          </p:spPr>
          <p:txBody>
            <a:bodyPr/>
            <a:lstStyle/>
            <a:p/>
          </p:txBody>
        </p:sp>
        <p:sp>
          <p:nvSpPr>
            <p:cNvPr id="46" name="rc46"/>
            <p:cNvSpPr/>
            <p:nvPr/>
          </p:nvSpPr>
          <p:spPr>
            <a:xfrm>
              <a:off x="3695227" y="3224183"/>
              <a:ext cx="239877" cy="54155"/>
            </a:xfrm>
            <a:prstGeom prst="rect">
              <a:avLst/>
            </a:prstGeom>
            <a:solidFill>
              <a:srgbClr val="1CABE2">
                <a:alpha val="100000"/>
              </a:srgbClr>
            </a:solidFill>
          </p:spPr>
          <p:txBody>
            <a:bodyPr/>
            <a:lstStyle/>
            <a:p/>
          </p:txBody>
        </p:sp>
        <p:sp>
          <p:nvSpPr>
            <p:cNvPr id="47" name="rc47"/>
            <p:cNvSpPr/>
            <p:nvPr/>
          </p:nvSpPr>
          <p:spPr>
            <a:xfrm>
              <a:off x="3961757" y="3245628"/>
              <a:ext cx="239877" cy="966083"/>
            </a:xfrm>
            <a:prstGeom prst="rect">
              <a:avLst/>
            </a:prstGeom>
            <a:solidFill>
              <a:srgbClr val="80BD41">
                <a:alpha val="100000"/>
              </a:srgbClr>
            </a:solidFill>
          </p:spPr>
          <p:txBody>
            <a:bodyPr/>
            <a:lstStyle/>
            <a:p/>
          </p:txBody>
        </p:sp>
        <p:sp>
          <p:nvSpPr>
            <p:cNvPr id="48" name="rc48"/>
            <p:cNvSpPr/>
            <p:nvPr/>
          </p:nvSpPr>
          <p:spPr>
            <a:xfrm>
              <a:off x="3961757" y="3198908"/>
              <a:ext cx="239877" cy="46720"/>
            </a:xfrm>
            <a:prstGeom prst="rect">
              <a:avLst/>
            </a:prstGeom>
            <a:solidFill>
              <a:srgbClr val="1CABE2">
                <a:alpha val="100000"/>
              </a:srgbClr>
            </a:solidFill>
          </p:spPr>
          <p:txBody>
            <a:bodyPr/>
            <a:lstStyle/>
            <a:p/>
          </p:txBody>
        </p:sp>
        <p:sp>
          <p:nvSpPr>
            <p:cNvPr id="49" name="rc49"/>
            <p:cNvSpPr/>
            <p:nvPr/>
          </p:nvSpPr>
          <p:spPr>
            <a:xfrm>
              <a:off x="4228287" y="3257273"/>
              <a:ext cx="239877" cy="954439"/>
            </a:xfrm>
            <a:prstGeom prst="rect">
              <a:avLst/>
            </a:prstGeom>
            <a:solidFill>
              <a:srgbClr val="80BD41">
                <a:alpha val="100000"/>
              </a:srgbClr>
            </a:solidFill>
          </p:spPr>
          <p:txBody>
            <a:bodyPr/>
            <a:lstStyle/>
            <a:p/>
          </p:txBody>
        </p:sp>
        <p:sp>
          <p:nvSpPr>
            <p:cNvPr id="50" name="rc50"/>
            <p:cNvSpPr/>
            <p:nvPr/>
          </p:nvSpPr>
          <p:spPr>
            <a:xfrm>
              <a:off x="4228287" y="3209536"/>
              <a:ext cx="239877" cy="47736"/>
            </a:xfrm>
            <a:prstGeom prst="rect">
              <a:avLst/>
            </a:prstGeom>
            <a:solidFill>
              <a:srgbClr val="1CABE2">
                <a:alpha val="100000"/>
              </a:srgbClr>
            </a:solidFill>
          </p:spPr>
          <p:txBody>
            <a:bodyPr/>
            <a:lstStyle/>
            <a:p/>
          </p:txBody>
        </p:sp>
        <p:sp>
          <p:nvSpPr>
            <p:cNvPr id="51" name="rc51"/>
            <p:cNvSpPr/>
            <p:nvPr/>
          </p:nvSpPr>
          <p:spPr>
            <a:xfrm>
              <a:off x="4494818" y="3247855"/>
              <a:ext cx="239877" cy="963857"/>
            </a:xfrm>
            <a:prstGeom prst="rect">
              <a:avLst/>
            </a:prstGeom>
            <a:solidFill>
              <a:srgbClr val="80BD41">
                <a:alpha val="100000"/>
              </a:srgbClr>
            </a:solidFill>
          </p:spPr>
          <p:txBody>
            <a:bodyPr/>
            <a:lstStyle/>
            <a:p/>
          </p:txBody>
        </p:sp>
        <p:sp>
          <p:nvSpPr>
            <p:cNvPr id="52" name="rc52"/>
            <p:cNvSpPr/>
            <p:nvPr/>
          </p:nvSpPr>
          <p:spPr>
            <a:xfrm>
              <a:off x="4494818" y="3181319"/>
              <a:ext cx="239877" cy="66535"/>
            </a:xfrm>
            <a:prstGeom prst="rect">
              <a:avLst/>
            </a:prstGeom>
            <a:solidFill>
              <a:srgbClr val="1CABE2">
                <a:alpha val="100000"/>
              </a:srgbClr>
            </a:solidFill>
          </p:spPr>
          <p:txBody>
            <a:bodyPr/>
            <a:lstStyle/>
            <a:p/>
          </p:txBody>
        </p:sp>
        <p:sp>
          <p:nvSpPr>
            <p:cNvPr id="53" name="rc53"/>
            <p:cNvSpPr/>
            <p:nvPr/>
          </p:nvSpPr>
          <p:spPr>
            <a:xfrm>
              <a:off x="4761348" y="3233366"/>
              <a:ext cx="239877" cy="978346"/>
            </a:xfrm>
            <a:prstGeom prst="rect">
              <a:avLst/>
            </a:prstGeom>
            <a:solidFill>
              <a:srgbClr val="80BD41">
                <a:alpha val="100000"/>
              </a:srgbClr>
            </a:solidFill>
          </p:spPr>
          <p:txBody>
            <a:bodyPr/>
            <a:lstStyle/>
            <a:p/>
          </p:txBody>
        </p:sp>
        <p:sp>
          <p:nvSpPr>
            <p:cNvPr id="54" name="rc54"/>
            <p:cNvSpPr/>
            <p:nvPr/>
          </p:nvSpPr>
          <p:spPr>
            <a:xfrm>
              <a:off x="4761348" y="3161474"/>
              <a:ext cx="239877" cy="71892"/>
            </a:xfrm>
            <a:prstGeom prst="rect">
              <a:avLst/>
            </a:prstGeom>
            <a:solidFill>
              <a:srgbClr val="1CABE2">
                <a:alpha val="100000"/>
              </a:srgbClr>
            </a:solidFill>
          </p:spPr>
          <p:txBody>
            <a:bodyPr/>
            <a:lstStyle/>
            <a:p/>
          </p:txBody>
        </p:sp>
        <p:sp>
          <p:nvSpPr>
            <p:cNvPr id="55" name="rc55"/>
            <p:cNvSpPr/>
            <p:nvPr/>
          </p:nvSpPr>
          <p:spPr>
            <a:xfrm>
              <a:off x="5027878" y="3215704"/>
              <a:ext cx="239877" cy="996007"/>
            </a:xfrm>
            <a:prstGeom prst="rect">
              <a:avLst/>
            </a:prstGeom>
            <a:solidFill>
              <a:srgbClr val="80BD41">
                <a:alpha val="100000"/>
              </a:srgbClr>
            </a:solidFill>
          </p:spPr>
          <p:txBody>
            <a:bodyPr/>
            <a:lstStyle/>
            <a:p/>
          </p:txBody>
        </p:sp>
        <p:sp>
          <p:nvSpPr>
            <p:cNvPr id="56" name="rc56"/>
            <p:cNvSpPr/>
            <p:nvPr/>
          </p:nvSpPr>
          <p:spPr>
            <a:xfrm>
              <a:off x="5027878" y="3146337"/>
              <a:ext cx="239877" cy="69367"/>
            </a:xfrm>
            <a:prstGeom prst="rect">
              <a:avLst/>
            </a:prstGeom>
            <a:solidFill>
              <a:srgbClr val="1CABE2">
                <a:alpha val="100000"/>
              </a:srgbClr>
            </a:solidFill>
          </p:spPr>
          <p:txBody>
            <a:bodyPr/>
            <a:lstStyle/>
            <a:p/>
          </p:txBody>
        </p:sp>
        <p:sp>
          <p:nvSpPr>
            <p:cNvPr id="57" name="rc57"/>
            <p:cNvSpPr/>
            <p:nvPr/>
          </p:nvSpPr>
          <p:spPr>
            <a:xfrm>
              <a:off x="5294409" y="3221917"/>
              <a:ext cx="239877" cy="989795"/>
            </a:xfrm>
            <a:prstGeom prst="rect">
              <a:avLst/>
            </a:prstGeom>
            <a:solidFill>
              <a:srgbClr val="80BD41">
                <a:alpha val="100000"/>
              </a:srgbClr>
            </a:solidFill>
          </p:spPr>
          <p:txBody>
            <a:bodyPr/>
            <a:lstStyle/>
            <a:p/>
          </p:txBody>
        </p:sp>
        <p:sp>
          <p:nvSpPr>
            <p:cNvPr id="58" name="rc58"/>
            <p:cNvSpPr/>
            <p:nvPr/>
          </p:nvSpPr>
          <p:spPr>
            <a:xfrm>
              <a:off x="5294409" y="3137666"/>
              <a:ext cx="239877" cy="84250"/>
            </a:xfrm>
            <a:prstGeom prst="rect">
              <a:avLst/>
            </a:prstGeom>
            <a:solidFill>
              <a:srgbClr val="1CABE2">
                <a:alpha val="100000"/>
              </a:srgbClr>
            </a:solidFill>
          </p:spPr>
          <p:txBody>
            <a:bodyPr/>
            <a:lstStyle/>
            <a:p/>
          </p:txBody>
        </p:sp>
        <p:sp>
          <p:nvSpPr>
            <p:cNvPr id="59" name="rc59"/>
            <p:cNvSpPr/>
            <p:nvPr/>
          </p:nvSpPr>
          <p:spPr>
            <a:xfrm>
              <a:off x="5560939" y="3237126"/>
              <a:ext cx="239877" cy="974586"/>
            </a:xfrm>
            <a:prstGeom prst="rect">
              <a:avLst/>
            </a:prstGeom>
            <a:solidFill>
              <a:srgbClr val="80BD41">
                <a:alpha val="100000"/>
              </a:srgbClr>
            </a:solidFill>
          </p:spPr>
          <p:txBody>
            <a:bodyPr/>
            <a:lstStyle/>
            <a:p/>
          </p:txBody>
        </p:sp>
        <p:sp>
          <p:nvSpPr>
            <p:cNvPr id="60" name="rc60"/>
            <p:cNvSpPr/>
            <p:nvPr/>
          </p:nvSpPr>
          <p:spPr>
            <a:xfrm>
              <a:off x="5560939" y="3142096"/>
              <a:ext cx="239877" cy="95029"/>
            </a:xfrm>
            <a:prstGeom prst="rect">
              <a:avLst/>
            </a:prstGeom>
            <a:solidFill>
              <a:srgbClr val="1CABE2">
                <a:alpha val="100000"/>
              </a:srgbClr>
            </a:solidFill>
          </p:spPr>
          <p:txBody>
            <a:bodyPr/>
            <a:lstStyle/>
            <a:p/>
          </p:txBody>
        </p:sp>
        <p:sp>
          <p:nvSpPr>
            <p:cNvPr id="61" name="rc61"/>
            <p:cNvSpPr/>
            <p:nvPr/>
          </p:nvSpPr>
          <p:spPr>
            <a:xfrm>
              <a:off x="5827469" y="3225023"/>
              <a:ext cx="239877" cy="986689"/>
            </a:xfrm>
            <a:prstGeom prst="rect">
              <a:avLst/>
            </a:prstGeom>
            <a:solidFill>
              <a:srgbClr val="80BD41">
                <a:alpha val="100000"/>
              </a:srgbClr>
            </a:solidFill>
          </p:spPr>
          <p:txBody>
            <a:bodyPr/>
            <a:lstStyle/>
            <a:p/>
          </p:txBody>
        </p:sp>
        <p:sp>
          <p:nvSpPr>
            <p:cNvPr id="62" name="rc62"/>
            <p:cNvSpPr/>
            <p:nvPr/>
          </p:nvSpPr>
          <p:spPr>
            <a:xfrm>
              <a:off x="5827469" y="3142514"/>
              <a:ext cx="239877" cy="82509"/>
            </a:xfrm>
            <a:prstGeom prst="rect">
              <a:avLst/>
            </a:prstGeom>
            <a:solidFill>
              <a:srgbClr val="1CABE2">
                <a:alpha val="100000"/>
              </a:srgbClr>
            </a:solidFill>
          </p:spPr>
          <p:txBody>
            <a:bodyPr/>
            <a:lstStyle/>
            <a:p/>
          </p:txBody>
        </p:sp>
        <p:sp>
          <p:nvSpPr>
            <p:cNvPr id="63" name="rc63"/>
            <p:cNvSpPr/>
            <p:nvPr/>
          </p:nvSpPr>
          <p:spPr>
            <a:xfrm>
              <a:off x="6094000" y="3249320"/>
              <a:ext cx="239877" cy="962392"/>
            </a:xfrm>
            <a:prstGeom prst="rect">
              <a:avLst/>
            </a:prstGeom>
            <a:solidFill>
              <a:srgbClr val="80BD41">
                <a:alpha val="100000"/>
              </a:srgbClr>
            </a:solidFill>
          </p:spPr>
          <p:txBody>
            <a:bodyPr/>
            <a:lstStyle/>
            <a:p/>
          </p:txBody>
        </p:sp>
        <p:sp>
          <p:nvSpPr>
            <p:cNvPr id="64" name="rc64"/>
            <p:cNvSpPr/>
            <p:nvPr/>
          </p:nvSpPr>
          <p:spPr>
            <a:xfrm>
              <a:off x="6094000" y="3168385"/>
              <a:ext cx="239877" cy="80935"/>
            </a:xfrm>
            <a:prstGeom prst="rect">
              <a:avLst/>
            </a:prstGeom>
            <a:solidFill>
              <a:srgbClr val="1CABE2">
                <a:alpha val="100000"/>
              </a:srgbClr>
            </a:solidFill>
          </p:spPr>
          <p:txBody>
            <a:bodyPr/>
            <a:lstStyle/>
            <a:p/>
          </p:txBody>
        </p:sp>
        <p:sp>
          <p:nvSpPr>
            <p:cNvPr id="65" name="rc65"/>
            <p:cNvSpPr/>
            <p:nvPr/>
          </p:nvSpPr>
          <p:spPr>
            <a:xfrm>
              <a:off x="6360530" y="3265565"/>
              <a:ext cx="239877" cy="946147"/>
            </a:xfrm>
            <a:prstGeom prst="rect">
              <a:avLst/>
            </a:prstGeom>
            <a:solidFill>
              <a:srgbClr val="80BD41">
                <a:alpha val="100000"/>
              </a:srgbClr>
            </a:solidFill>
          </p:spPr>
          <p:txBody>
            <a:bodyPr/>
            <a:lstStyle/>
            <a:p/>
          </p:txBody>
        </p:sp>
        <p:sp>
          <p:nvSpPr>
            <p:cNvPr id="66" name="rc66"/>
            <p:cNvSpPr/>
            <p:nvPr/>
          </p:nvSpPr>
          <p:spPr>
            <a:xfrm>
              <a:off x="6360530" y="3186584"/>
              <a:ext cx="239877" cy="78980"/>
            </a:xfrm>
            <a:prstGeom prst="rect">
              <a:avLst/>
            </a:prstGeom>
            <a:solidFill>
              <a:srgbClr val="1CABE2">
                <a:alpha val="100000"/>
              </a:srgbClr>
            </a:solidFill>
          </p:spPr>
          <p:txBody>
            <a:bodyPr/>
            <a:lstStyle/>
            <a:p/>
          </p:txBody>
        </p:sp>
        <p:sp>
          <p:nvSpPr>
            <p:cNvPr id="67" name="rc67"/>
            <p:cNvSpPr/>
            <p:nvPr/>
          </p:nvSpPr>
          <p:spPr>
            <a:xfrm>
              <a:off x="6627060" y="3287707"/>
              <a:ext cx="239877" cy="924005"/>
            </a:xfrm>
            <a:prstGeom prst="rect">
              <a:avLst/>
            </a:prstGeom>
            <a:solidFill>
              <a:srgbClr val="80BD41">
                <a:alpha val="100000"/>
              </a:srgbClr>
            </a:solidFill>
          </p:spPr>
          <p:txBody>
            <a:bodyPr/>
            <a:lstStyle/>
            <a:p/>
          </p:txBody>
        </p:sp>
        <p:sp>
          <p:nvSpPr>
            <p:cNvPr id="68" name="rc68"/>
            <p:cNvSpPr/>
            <p:nvPr/>
          </p:nvSpPr>
          <p:spPr>
            <a:xfrm>
              <a:off x="6627060" y="3190371"/>
              <a:ext cx="239877" cy="97335"/>
            </a:xfrm>
            <a:prstGeom prst="rect">
              <a:avLst/>
            </a:prstGeom>
            <a:solidFill>
              <a:srgbClr val="1CABE2">
                <a:alpha val="100000"/>
              </a:srgbClr>
            </a:solidFill>
          </p:spPr>
          <p:txBody>
            <a:bodyPr/>
            <a:lstStyle/>
            <a:p/>
          </p:txBody>
        </p:sp>
        <p:sp>
          <p:nvSpPr>
            <p:cNvPr id="69" name="rc69"/>
            <p:cNvSpPr/>
            <p:nvPr/>
          </p:nvSpPr>
          <p:spPr>
            <a:xfrm>
              <a:off x="6893590" y="3297847"/>
              <a:ext cx="239877" cy="913865"/>
            </a:xfrm>
            <a:prstGeom prst="rect">
              <a:avLst/>
            </a:prstGeom>
            <a:solidFill>
              <a:srgbClr val="80BD41">
                <a:alpha val="100000"/>
              </a:srgbClr>
            </a:solidFill>
          </p:spPr>
          <p:txBody>
            <a:bodyPr/>
            <a:lstStyle/>
            <a:p/>
          </p:txBody>
        </p:sp>
        <p:sp>
          <p:nvSpPr>
            <p:cNvPr id="70" name="rc70"/>
            <p:cNvSpPr/>
            <p:nvPr/>
          </p:nvSpPr>
          <p:spPr>
            <a:xfrm>
              <a:off x="6893590" y="3198930"/>
              <a:ext cx="239877" cy="98916"/>
            </a:xfrm>
            <a:prstGeom prst="rect">
              <a:avLst/>
            </a:prstGeom>
            <a:solidFill>
              <a:srgbClr val="1CABE2">
                <a:alpha val="100000"/>
              </a:srgbClr>
            </a:solidFill>
          </p:spPr>
          <p:txBody>
            <a:bodyPr/>
            <a:lstStyle/>
            <a:p/>
          </p:txBody>
        </p:sp>
        <p:sp>
          <p:nvSpPr>
            <p:cNvPr id="71" name="rc71"/>
            <p:cNvSpPr/>
            <p:nvPr/>
          </p:nvSpPr>
          <p:spPr>
            <a:xfrm>
              <a:off x="7160121" y="3278710"/>
              <a:ext cx="239877" cy="933002"/>
            </a:xfrm>
            <a:prstGeom prst="rect">
              <a:avLst/>
            </a:prstGeom>
            <a:solidFill>
              <a:srgbClr val="80BD41">
                <a:alpha val="100000"/>
              </a:srgbClr>
            </a:solidFill>
          </p:spPr>
          <p:txBody>
            <a:bodyPr/>
            <a:lstStyle/>
            <a:p/>
          </p:txBody>
        </p:sp>
        <p:sp>
          <p:nvSpPr>
            <p:cNvPr id="72" name="rc72"/>
            <p:cNvSpPr/>
            <p:nvPr/>
          </p:nvSpPr>
          <p:spPr>
            <a:xfrm>
              <a:off x="7160121" y="3193923"/>
              <a:ext cx="239877" cy="84787"/>
            </a:xfrm>
            <a:prstGeom prst="rect">
              <a:avLst/>
            </a:prstGeom>
            <a:solidFill>
              <a:srgbClr val="1CABE2">
                <a:alpha val="100000"/>
              </a:srgbClr>
            </a:solidFill>
          </p:spPr>
          <p:txBody>
            <a:bodyPr/>
            <a:lstStyle/>
            <a:p/>
          </p:txBody>
        </p:sp>
        <p:sp>
          <p:nvSpPr>
            <p:cNvPr id="73" name="rc73"/>
            <p:cNvSpPr/>
            <p:nvPr/>
          </p:nvSpPr>
          <p:spPr>
            <a:xfrm>
              <a:off x="7426651" y="3329065"/>
              <a:ext cx="239877" cy="882647"/>
            </a:xfrm>
            <a:prstGeom prst="rect">
              <a:avLst/>
            </a:prstGeom>
            <a:solidFill>
              <a:srgbClr val="80BD41">
                <a:alpha val="100000"/>
              </a:srgbClr>
            </a:solidFill>
          </p:spPr>
          <p:txBody>
            <a:bodyPr/>
            <a:lstStyle/>
            <a:p/>
          </p:txBody>
        </p:sp>
        <p:sp>
          <p:nvSpPr>
            <p:cNvPr id="74" name="rc74"/>
            <p:cNvSpPr/>
            <p:nvPr/>
          </p:nvSpPr>
          <p:spPr>
            <a:xfrm>
              <a:off x="7426651" y="3178754"/>
              <a:ext cx="239877" cy="150311"/>
            </a:xfrm>
            <a:prstGeom prst="rect">
              <a:avLst/>
            </a:prstGeom>
            <a:solidFill>
              <a:srgbClr val="1CABE2">
                <a:alpha val="100000"/>
              </a:srgbClr>
            </a:solidFill>
          </p:spPr>
          <p:txBody>
            <a:bodyPr/>
            <a:lstStyle/>
            <a:p/>
          </p:txBody>
        </p:sp>
        <p:sp>
          <p:nvSpPr>
            <p:cNvPr id="75" name="rc75"/>
            <p:cNvSpPr/>
            <p:nvPr/>
          </p:nvSpPr>
          <p:spPr>
            <a:xfrm>
              <a:off x="7693181" y="3334468"/>
              <a:ext cx="239877" cy="877244"/>
            </a:xfrm>
            <a:prstGeom prst="rect">
              <a:avLst/>
            </a:prstGeom>
            <a:solidFill>
              <a:srgbClr val="80BD41">
                <a:alpha val="100000"/>
              </a:srgbClr>
            </a:solidFill>
          </p:spPr>
          <p:txBody>
            <a:bodyPr/>
            <a:lstStyle/>
            <a:p/>
          </p:txBody>
        </p:sp>
        <p:sp>
          <p:nvSpPr>
            <p:cNvPr id="76" name="rc76"/>
            <p:cNvSpPr/>
            <p:nvPr/>
          </p:nvSpPr>
          <p:spPr>
            <a:xfrm>
              <a:off x="7693181" y="3173745"/>
              <a:ext cx="239877" cy="160723"/>
            </a:xfrm>
            <a:prstGeom prst="rect">
              <a:avLst/>
            </a:prstGeom>
            <a:solidFill>
              <a:srgbClr val="1CABE2">
                <a:alpha val="100000"/>
              </a:srgbClr>
            </a:solidFill>
          </p:spPr>
          <p:txBody>
            <a:bodyPr/>
            <a:lstStyle/>
            <a:p/>
          </p:txBody>
        </p:sp>
        <p:sp>
          <p:nvSpPr>
            <p:cNvPr id="77" name="rc77"/>
            <p:cNvSpPr/>
            <p:nvPr/>
          </p:nvSpPr>
          <p:spPr>
            <a:xfrm>
              <a:off x="7959712" y="3288987"/>
              <a:ext cx="239877" cy="922725"/>
            </a:xfrm>
            <a:prstGeom prst="rect">
              <a:avLst/>
            </a:prstGeom>
            <a:solidFill>
              <a:srgbClr val="80BD41">
                <a:alpha val="100000"/>
              </a:srgbClr>
            </a:solidFill>
          </p:spPr>
          <p:txBody>
            <a:bodyPr/>
            <a:lstStyle/>
            <a:p/>
          </p:txBody>
        </p:sp>
        <p:sp>
          <p:nvSpPr>
            <p:cNvPr id="78" name="rc78"/>
            <p:cNvSpPr/>
            <p:nvPr/>
          </p:nvSpPr>
          <p:spPr>
            <a:xfrm>
              <a:off x="7959712" y="3173421"/>
              <a:ext cx="239877" cy="115565"/>
            </a:xfrm>
            <a:prstGeom prst="rect">
              <a:avLst/>
            </a:prstGeom>
            <a:solidFill>
              <a:srgbClr val="1CABE2">
                <a:alpha val="100000"/>
              </a:srgbClr>
            </a:solidFill>
          </p:spPr>
          <p:txBody>
            <a:bodyPr/>
            <a:lstStyle/>
            <a:p/>
          </p:txBody>
        </p:sp>
        <p:sp>
          <p:nvSpPr>
            <p:cNvPr id="79" name="pl79"/>
            <p:cNvSpPr/>
            <p:nvPr/>
          </p:nvSpPr>
          <p:spPr>
            <a:xfrm>
              <a:off x="1416393" y="2171024"/>
              <a:ext cx="6663257" cy="214809"/>
            </a:xfrm>
            <a:custGeom>
              <a:avLst/>
              <a:pathLst>
                <a:path w="6663257" h="214809">
                  <a:moveTo>
                    <a:pt x="0" y="64442"/>
                  </a:moveTo>
                  <a:lnTo>
                    <a:pt x="266530" y="42961"/>
                  </a:lnTo>
                  <a:lnTo>
                    <a:pt x="533060" y="85923"/>
                  </a:lnTo>
                  <a:lnTo>
                    <a:pt x="799590" y="64442"/>
                  </a:lnTo>
                  <a:lnTo>
                    <a:pt x="1066121" y="42961"/>
                  </a:lnTo>
                  <a:lnTo>
                    <a:pt x="1332651" y="21480"/>
                  </a:lnTo>
                  <a:lnTo>
                    <a:pt x="1599181" y="21480"/>
                  </a:lnTo>
                  <a:lnTo>
                    <a:pt x="1865712" y="21480"/>
                  </a:lnTo>
                  <a:lnTo>
                    <a:pt x="2132242" y="0"/>
                  </a:lnTo>
                  <a:lnTo>
                    <a:pt x="2398772" y="0"/>
                  </a:lnTo>
                  <a:lnTo>
                    <a:pt x="2665303" y="0"/>
                  </a:lnTo>
                  <a:lnTo>
                    <a:pt x="2931833" y="0"/>
                  </a:lnTo>
                  <a:lnTo>
                    <a:pt x="3198363" y="21480"/>
                  </a:lnTo>
                  <a:lnTo>
                    <a:pt x="3464893" y="42961"/>
                  </a:lnTo>
                  <a:lnTo>
                    <a:pt x="3731424" y="42961"/>
                  </a:lnTo>
                  <a:lnTo>
                    <a:pt x="3997954" y="64442"/>
                  </a:lnTo>
                  <a:lnTo>
                    <a:pt x="4264484" y="85923"/>
                  </a:lnTo>
                  <a:lnTo>
                    <a:pt x="4531015" y="64442"/>
                  </a:lnTo>
                  <a:lnTo>
                    <a:pt x="4797545" y="64442"/>
                  </a:lnTo>
                  <a:lnTo>
                    <a:pt x="5064075" y="64442"/>
                  </a:lnTo>
                  <a:lnTo>
                    <a:pt x="5330606" y="107404"/>
                  </a:lnTo>
                  <a:lnTo>
                    <a:pt x="5597136" y="107404"/>
                  </a:lnTo>
                  <a:lnTo>
                    <a:pt x="5863666" y="64442"/>
                  </a:lnTo>
                  <a:lnTo>
                    <a:pt x="6130197" y="214809"/>
                  </a:lnTo>
                  <a:lnTo>
                    <a:pt x="6396727" y="214809"/>
                  </a:lnTo>
                  <a:lnTo>
                    <a:pt x="6663257" y="128885"/>
                  </a:lnTo>
                </a:path>
              </a:pathLst>
            </a:custGeom>
            <a:ln w="27101" cap="flat">
              <a:solidFill>
                <a:srgbClr val="0058AB">
                  <a:alpha val="100000"/>
                </a:srgbClr>
              </a:solidFill>
              <a:prstDash val="solid"/>
              <a:round/>
            </a:ln>
          </p:spPr>
          <p:txBody>
            <a:bodyPr/>
            <a:lstStyle/>
            <a:p/>
          </p:txBody>
        </p:sp>
        <p:sp>
          <p:nvSpPr>
            <p:cNvPr id="80" name="tx80"/>
            <p:cNvSpPr/>
            <p:nvPr/>
          </p:nvSpPr>
          <p:spPr>
            <a:xfrm>
              <a:off x="1346075" y="205441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92</a:t>
              </a:r>
            </a:p>
          </p:txBody>
        </p:sp>
        <p:sp>
          <p:nvSpPr>
            <p:cNvPr id="81" name="tx81"/>
            <p:cNvSpPr/>
            <p:nvPr/>
          </p:nvSpPr>
          <p:spPr>
            <a:xfrm>
              <a:off x="2678727" y="201145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94</a:t>
              </a:r>
            </a:p>
          </p:txBody>
        </p:sp>
        <p:sp>
          <p:nvSpPr>
            <p:cNvPr id="82" name="tx82"/>
            <p:cNvSpPr/>
            <p:nvPr/>
          </p:nvSpPr>
          <p:spPr>
            <a:xfrm>
              <a:off x="4011378" y="198997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95</a:t>
              </a:r>
            </a:p>
          </p:txBody>
        </p:sp>
        <p:sp>
          <p:nvSpPr>
            <p:cNvPr id="83" name="tx83"/>
            <p:cNvSpPr/>
            <p:nvPr/>
          </p:nvSpPr>
          <p:spPr>
            <a:xfrm>
              <a:off x="5344030" y="205441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92</a:t>
              </a:r>
            </a:p>
          </p:txBody>
        </p:sp>
        <p:sp>
          <p:nvSpPr>
            <p:cNvPr id="84" name="tx84"/>
            <p:cNvSpPr/>
            <p:nvPr/>
          </p:nvSpPr>
          <p:spPr>
            <a:xfrm>
              <a:off x="6410151" y="205441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92</a:t>
              </a:r>
            </a:p>
          </p:txBody>
        </p:sp>
        <p:sp>
          <p:nvSpPr>
            <p:cNvPr id="85" name="tx85"/>
            <p:cNvSpPr/>
            <p:nvPr/>
          </p:nvSpPr>
          <p:spPr>
            <a:xfrm>
              <a:off x="6676681" y="209737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90</a:t>
              </a:r>
            </a:p>
          </p:txBody>
        </p:sp>
        <p:sp>
          <p:nvSpPr>
            <p:cNvPr id="86" name="tx86"/>
            <p:cNvSpPr/>
            <p:nvPr/>
          </p:nvSpPr>
          <p:spPr>
            <a:xfrm>
              <a:off x="6943212" y="209737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90</a:t>
              </a:r>
            </a:p>
          </p:txBody>
        </p:sp>
        <p:sp>
          <p:nvSpPr>
            <p:cNvPr id="87" name="tx87"/>
            <p:cNvSpPr/>
            <p:nvPr/>
          </p:nvSpPr>
          <p:spPr>
            <a:xfrm>
              <a:off x="7209742" y="205441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92</a:t>
              </a:r>
            </a:p>
          </p:txBody>
        </p:sp>
        <p:sp>
          <p:nvSpPr>
            <p:cNvPr id="88" name="tx88"/>
            <p:cNvSpPr/>
            <p:nvPr/>
          </p:nvSpPr>
          <p:spPr>
            <a:xfrm>
              <a:off x="7476272" y="220478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85</a:t>
              </a:r>
            </a:p>
          </p:txBody>
        </p:sp>
        <p:sp>
          <p:nvSpPr>
            <p:cNvPr id="89" name="tx89"/>
            <p:cNvSpPr/>
            <p:nvPr/>
          </p:nvSpPr>
          <p:spPr>
            <a:xfrm>
              <a:off x="7742803" y="220478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85</a:t>
              </a:r>
            </a:p>
          </p:txBody>
        </p:sp>
        <p:sp>
          <p:nvSpPr>
            <p:cNvPr id="90" name="tx90"/>
            <p:cNvSpPr/>
            <p:nvPr/>
          </p:nvSpPr>
          <p:spPr>
            <a:xfrm>
              <a:off x="8009333" y="211885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89</a:t>
              </a:r>
            </a:p>
          </p:txBody>
        </p:sp>
        <p:sp>
          <p:nvSpPr>
            <p:cNvPr id="91" name="tx91"/>
            <p:cNvSpPr/>
            <p:nvPr/>
          </p:nvSpPr>
          <p:spPr>
            <a:xfrm>
              <a:off x="1341092" y="379548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8.3</a:t>
              </a:r>
            </a:p>
          </p:txBody>
        </p:sp>
        <p:sp>
          <p:nvSpPr>
            <p:cNvPr id="92" name="tx92"/>
            <p:cNvSpPr/>
            <p:nvPr/>
          </p:nvSpPr>
          <p:spPr>
            <a:xfrm>
              <a:off x="1341092" y="338680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0.7</a:t>
              </a:r>
            </a:p>
          </p:txBody>
        </p:sp>
        <p:sp>
          <p:nvSpPr>
            <p:cNvPr id="93" name="tx93"/>
            <p:cNvSpPr/>
            <p:nvPr/>
          </p:nvSpPr>
          <p:spPr>
            <a:xfrm>
              <a:off x="2673743" y="375676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9.1</a:t>
              </a:r>
            </a:p>
          </p:txBody>
        </p:sp>
        <p:sp>
          <p:nvSpPr>
            <p:cNvPr id="94" name="tx94"/>
            <p:cNvSpPr/>
            <p:nvPr/>
          </p:nvSpPr>
          <p:spPr>
            <a:xfrm>
              <a:off x="2673743" y="331287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0.6</a:t>
              </a:r>
            </a:p>
          </p:txBody>
        </p:sp>
        <p:sp>
          <p:nvSpPr>
            <p:cNvPr id="95" name="tx95"/>
            <p:cNvSpPr/>
            <p:nvPr/>
          </p:nvSpPr>
          <p:spPr>
            <a:xfrm>
              <a:off x="3976265" y="368985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10.6</a:t>
              </a:r>
            </a:p>
          </p:txBody>
        </p:sp>
        <p:sp>
          <p:nvSpPr>
            <p:cNvPr id="96" name="tx96"/>
            <p:cNvSpPr/>
            <p:nvPr/>
          </p:nvSpPr>
          <p:spPr>
            <a:xfrm>
              <a:off x="4006395" y="318345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0.5</a:t>
              </a:r>
            </a:p>
          </p:txBody>
        </p:sp>
        <p:sp>
          <p:nvSpPr>
            <p:cNvPr id="97" name="tx97"/>
            <p:cNvSpPr/>
            <p:nvPr/>
          </p:nvSpPr>
          <p:spPr>
            <a:xfrm>
              <a:off x="5308917" y="367799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10.8</a:t>
              </a:r>
            </a:p>
          </p:txBody>
        </p:sp>
        <p:sp>
          <p:nvSpPr>
            <p:cNvPr id="98" name="tx98"/>
            <p:cNvSpPr/>
            <p:nvPr/>
          </p:nvSpPr>
          <p:spPr>
            <a:xfrm>
              <a:off x="5339046" y="314097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0.9</a:t>
              </a:r>
            </a:p>
          </p:txBody>
        </p:sp>
        <p:sp>
          <p:nvSpPr>
            <p:cNvPr id="99" name="tx99"/>
            <p:cNvSpPr/>
            <p:nvPr/>
          </p:nvSpPr>
          <p:spPr>
            <a:xfrm>
              <a:off x="6375038" y="369982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10.3</a:t>
              </a:r>
            </a:p>
          </p:txBody>
        </p:sp>
        <p:sp>
          <p:nvSpPr>
            <p:cNvPr id="100" name="tx100"/>
            <p:cNvSpPr/>
            <p:nvPr/>
          </p:nvSpPr>
          <p:spPr>
            <a:xfrm>
              <a:off x="6405168" y="318725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0.9</a:t>
              </a:r>
            </a:p>
          </p:txBody>
        </p:sp>
        <p:sp>
          <p:nvSpPr>
            <p:cNvPr id="101" name="tx101"/>
            <p:cNvSpPr/>
            <p:nvPr/>
          </p:nvSpPr>
          <p:spPr>
            <a:xfrm>
              <a:off x="6641568" y="371089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10.1</a:t>
              </a:r>
            </a:p>
          </p:txBody>
        </p:sp>
        <p:sp>
          <p:nvSpPr>
            <p:cNvPr id="102" name="tx102"/>
            <p:cNvSpPr/>
            <p:nvPr/>
          </p:nvSpPr>
          <p:spPr>
            <a:xfrm>
              <a:off x="6671698" y="320022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103" name="tx103"/>
            <p:cNvSpPr/>
            <p:nvPr/>
          </p:nvSpPr>
          <p:spPr>
            <a:xfrm>
              <a:off x="6953270" y="37159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a:t>
              </a:r>
            </a:p>
          </p:txBody>
        </p:sp>
        <p:sp>
          <p:nvSpPr>
            <p:cNvPr id="104" name="tx104"/>
            <p:cNvSpPr/>
            <p:nvPr/>
          </p:nvSpPr>
          <p:spPr>
            <a:xfrm>
              <a:off x="6938228" y="320957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105" name="tx105"/>
            <p:cNvSpPr/>
            <p:nvPr/>
          </p:nvSpPr>
          <p:spPr>
            <a:xfrm>
              <a:off x="7174629" y="370639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10.2</a:t>
              </a:r>
            </a:p>
          </p:txBody>
        </p:sp>
        <p:sp>
          <p:nvSpPr>
            <p:cNvPr id="106" name="tx106"/>
            <p:cNvSpPr/>
            <p:nvPr/>
          </p:nvSpPr>
          <p:spPr>
            <a:xfrm>
              <a:off x="7204759" y="319750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0.9</a:t>
              </a:r>
            </a:p>
          </p:txBody>
        </p:sp>
        <p:sp>
          <p:nvSpPr>
            <p:cNvPr id="107" name="tx107"/>
            <p:cNvSpPr/>
            <p:nvPr/>
          </p:nvSpPr>
          <p:spPr>
            <a:xfrm>
              <a:off x="7471289" y="373157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9.7</a:t>
              </a:r>
            </a:p>
          </p:txBody>
        </p:sp>
        <p:sp>
          <p:nvSpPr>
            <p:cNvPr id="108" name="tx108"/>
            <p:cNvSpPr/>
            <p:nvPr/>
          </p:nvSpPr>
          <p:spPr>
            <a:xfrm>
              <a:off x="7471289" y="321509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109" name="tx109"/>
            <p:cNvSpPr/>
            <p:nvPr/>
          </p:nvSpPr>
          <p:spPr>
            <a:xfrm>
              <a:off x="7737819" y="373427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9.6</a:t>
              </a:r>
            </a:p>
          </p:txBody>
        </p:sp>
        <p:sp>
          <p:nvSpPr>
            <p:cNvPr id="110" name="tx110"/>
            <p:cNvSpPr/>
            <p:nvPr/>
          </p:nvSpPr>
          <p:spPr>
            <a:xfrm>
              <a:off x="7737819" y="321529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111" name="tx111"/>
            <p:cNvSpPr/>
            <p:nvPr/>
          </p:nvSpPr>
          <p:spPr>
            <a:xfrm>
              <a:off x="7974220" y="371153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10.1</a:t>
              </a:r>
            </a:p>
          </p:txBody>
        </p:sp>
        <p:sp>
          <p:nvSpPr>
            <p:cNvPr id="112" name="tx112"/>
            <p:cNvSpPr/>
            <p:nvPr/>
          </p:nvSpPr>
          <p:spPr>
            <a:xfrm>
              <a:off x="8004349" y="319238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113" name="tx113"/>
            <p:cNvSpPr/>
            <p:nvPr/>
          </p:nvSpPr>
          <p:spPr>
            <a:xfrm>
              <a:off x="1341092" y="32390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14" name="tx114"/>
            <p:cNvSpPr/>
            <p:nvPr/>
          </p:nvSpPr>
          <p:spPr>
            <a:xfrm>
              <a:off x="2673743" y="316867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15" name="tx115"/>
            <p:cNvSpPr/>
            <p:nvPr/>
          </p:nvSpPr>
          <p:spPr>
            <a:xfrm>
              <a:off x="3980289" y="3043643"/>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11.1</a:t>
              </a:r>
            </a:p>
          </p:txBody>
        </p:sp>
        <p:sp>
          <p:nvSpPr>
            <p:cNvPr id="116" name="tx116"/>
            <p:cNvSpPr/>
            <p:nvPr/>
          </p:nvSpPr>
          <p:spPr>
            <a:xfrm>
              <a:off x="5312940" y="2982401"/>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11.7</a:t>
              </a:r>
            </a:p>
          </p:txBody>
        </p:sp>
        <p:sp>
          <p:nvSpPr>
            <p:cNvPr id="117" name="tx117"/>
            <p:cNvSpPr/>
            <p:nvPr/>
          </p:nvSpPr>
          <p:spPr>
            <a:xfrm>
              <a:off x="6379062" y="3031319"/>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11.2</a:t>
              </a:r>
            </a:p>
          </p:txBody>
        </p:sp>
        <p:sp>
          <p:nvSpPr>
            <p:cNvPr id="118" name="tx118"/>
            <p:cNvSpPr/>
            <p:nvPr/>
          </p:nvSpPr>
          <p:spPr>
            <a:xfrm>
              <a:off x="6645592" y="3035106"/>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11.2</a:t>
              </a:r>
            </a:p>
          </p:txBody>
        </p:sp>
        <p:sp>
          <p:nvSpPr>
            <p:cNvPr id="119" name="tx119"/>
            <p:cNvSpPr/>
            <p:nvPr/>
          </p:nvSpPr>
          <p:spPr>
            <a:xfrm>
              <a:off x="6912122" y="3043665"/>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11.1</a:t>
              </a:r>
            </a:p>
          </p:txBody>
        </p:sp>
        <p:sp>
          <p:nvSpPr>
            <p:cNvPr id="120" name="tx120"/>
            <p:cNvSpPr/>
            <p:nvPr/>
          </p:nvSpPr>
          <p:spPr>
            <a:xfrm>
              <a:off x="7178652" y="3038658"/>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11.1</a:t>
              </a:r>
            </a:p>
          </p:txBody>
        </p:sp>
        <p:sp>
          <p:nvSpPr>
            <p:cNvPr id="121" name="tx121"/>
            <p:cNvSpPr/>
            <p:nvPr/>
          </p:nvSpPr>
          <p:spPr>
            <a:xfrm>
              <a:off x="7445183" y="3023489"/>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11.3</a:t>
              </a:r>
            </a:p>
          </p:txBody>
        </p:sp>
        <p:sp>
          <p:nvSpPr>
            <p:cNvPr id="122" name="tx122"/>
            <p:cNvSpPr/>
            <p:nvPr/>
          </p:nvSpPr>
          <p:spPr>
            <a:xfrm>
              <a:off x="7711713" y="3018480"/>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11.3</a:t>
              </a:r>
            </a:p>
          </p:txBody>
        </p:sp>
        <p:sp>
          <p:nvSpPr>
            <p:cNvPr id="123" name="tx123"/>
            <p:cNvSpPr/>
            <p:nvPr/>
          </p:nvSpPr>
          <p:spPr>
            <a:xfrm>
              <a:off x="7978243" y="3018156"/>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11.4</a:t>
              </a:r>
            </a:p>
          </p:txBody>
        </p:sp>
        <p:sp>
          <p:nvSpPr>
            <p:cNvPr id="124" name="tx124"/>
            <p:cNvSpPr/>
            <p:nvPr/>
          </p:nvSpPr>
          <p:spPr>
            <a:xfrm>
              <a:off x="694540" y="4161695"/>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25" name="tx125"/>
            <p:cNvSpPr/>
            <p:nvPr/>
          </p:nvSpPr>
          <p:spPr>
            <a:xfrm>
              <a:off x="694540" y="3704415"/>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5M</a:t>
              </a:r>
            </a:p>
          </p:txBody>
        </p:sp>
        <p:sp>
          <p:nvSpPr>
            <p:cNvPr id="126" name="tx126"/>
            <p:cNvSpPr/>
            <p:nvPr/>
          </p:nvSpPr>
          <p:spPr>
            <a:xfrm>
              <a:off x="616816" y="3247136"/>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10M</a:t>
              </a:r>
            </a:p>
          </p:txBody>
        </p:sp>
        <p:sp>
          <p:nvSpPr>
            <p:cNvPr id="127" name="tx127"/>
            <p:cNvSpPr/>
            <p:nvPr/>
          </p:nvSpPr>
          <p:spPr>
            <a:xfrm>
              <a:off x="616816" y="2789856"/>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15M</a:t>
              </a:r>
            </a:p>
          </p:txBody>
        </p:sp>
        <p:sp>
          <p:nvSpPr>
            <p:cNvPr id="128" name="tx128"/>
            <p:cNvSpPr/>
            <p:nvPr/>
          </p:nvSpPr>
          <p:spPr>
            <a:xfrm>
              <a:off x="616816" y="2332577"/>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20M</a:t>
              </a:r>
            </a:p>
          </p:txBody>
        </p:sp>
        <p:sp>
          <p:nvSpPr>
            <p:cNvPr id="129" name="tx129"/>
            <p:cNvSpPr/>
            <p:nvPr/>
          </p:nvSpPr>
          <p:spPr>
            <a:xfrm>
              <a:off x="616816" y="1875297"/>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25M</a:t>
              </a:r>
            </a:p>
          </p:txBody>
        </p:sp>
        <p:sp>
          <p:nvSpPr>
            <p:cNvPr id="130" name="tx130"/>
            <p:cNvSpPr/>
            <p:nvPr/>
          </p:nvSpPr>
          <p:spPr>
            <a:xfrm>
              <a:off x="8607376" y="416169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31" name="tx131"/>
            <p:cNvSpPr/>
            <p:nvPr/>
          </p:nvSpPr>
          <p:spPr>
            <a:xfrm>
              <a:off x="8607376" y="362467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32" name="tx132"/>
            <p:cNvSpPr/>
            <p:nvPr/>
          </p:nvSpPr>
          <p:spPr>
            <a:xfrm>
              <a:off x="8607376" y="308764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33" name="tx133"/>
            <p:cNvSpPr/>
            <p:nvPr/>
          </p:nvSpPr>
          <p:spPr>
            <a:xfrm>
              <a:off x="8607376" y="255062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34" name="tx134"/>
            <p:cNvSpPr/>
            <p:nvPr/>
          </p:nvSpPr>
          <p:spPr>
            <a:xfrm>
              <a:off x="8607376" y="2013601"/>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35" name="tx135"/>
            <p:cNvSpPr/>
            <p:nvPr/>
          </p:nvSpPr>
          <p:spPr>
            <a:xfrm rot="-5400000">
              <a:off x="1260945"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36" name="tx136"/>
            <p:cNvSpPr/>
            <p:nvPr/>
          </p:nvSpPr>
          <p:spPr>
            <a:xfrm rot="-5400000">
              <a:off x="2593596"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37" name="tx137"/>
            <p:cNvSpPr/>
            <p:nvPr/>
          </p:nvSpPr>
          <p:spPr>
            <a:xfrm rot="-5400000">
              <a:off x="3926248"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38" name="tx138"/>
            <p:cNvSpPr/>
            <p:nvPr/>
          </p:nvSpPr>
          <p:spPr>
            <a:xfrm rot="-5400000">
              <a:off x="5258899"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39" name="tx139"/>
            <p:cNvSpPr/>
            <p:nvPr/>
          </p:nvSpPr>
          <p:spPr>
            <a:xfrm rot="-5400000">
              <a:off x="6325020"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40" name="tx140"/>
            <p:cNvSpPr/>
            <p:nvPr/>
          </p:nvSpPr>
          <p:spPr>
            <a:xfrm rot="-5400000">
              <a:off x="659155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41" name="tx141"/>
            <p:cNvSpPr/>
            <p:nvPr/>
          </p:nvSpPr>
          <p:spPr>
            <a:xfrm rot="-5400000">
              <a:off x="685808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42" name="tx142"/>
            <p:cNvSpPr/>
            <p:nvPr/>
          </p:nvSpPr>
          <p:spPr>
            <a:xfrm rot="-5400000">
              <a:off x="712461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43" name="tx143"/>
            <p:cNvSpPr/>
            <p:nvPr/>
          </p:nvSpPr>
          <p:spPr>
            <a:xfrm rot="-5400000">
              <a:off x="739114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44" name="tx144"/>
            <p:cNvSpPr/>
            <p:nvPr/>
          </p:nvSpPr>
          <p:spPr>
            <a:xfrm rot="-5400000">
              <a:off x="765767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45" name="tx145"/>
            <p:cNvSpPr/>
            <p:nvPr/>
          </p:nvSpPr>
          <p:spPr>
            <a:xfrm rot="-5400000">
              <a:off x="792420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6" name="tx146"/>
            <p:cNvSpPr/>
            <p:nvPr/>
          </p:nvSpPr>
          <p:spPr>
            <a:xfrm rot="-5400000">
              <a:off x="-425601" y="3033946"/>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47" name="tx147"/>
            <p:cNvSpPr/>
            <p:nvPr/>
          </p:nvSpPr>
          <p:spPr>
            <a:xfrm rot="5400000">
              <a:off x="8325788" y="3033946"/>
              <a:ext cx="12580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 (%)</a:t>
              </a:r>
            </a:p>
          </p:txBody>
        </p:sp>
        <p:sp>
          <p:nvSpPr>
            <p:cNvPr id="148" name="pl148"/>
            <p:cNvSpPr/>
            <p:nvPr/>
          </p:nvSpPr>
          <p:spPr>
            <a:xfrm>
              <a:off x="2536487" y="5180782"/>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9" name="tx149"/>
            <p:cNvSpPr/>
            <p:nvPr/>
          </p:nvSpPr>
          <p:spPr>
            <a:xfrm>
              <a:off x="2803586" y="5130764"/>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a:t>
              </a:r>
            </a:p>
          </p:txBody>
        </p:sp>
        <p:sp>
          <p:nvSpPr>
            <p:cNvPr id="150" name="rc150"/>
            <p:cNvSpPr/>
            <p:nvPr/>
          </p:nvSpPr>
          <p:spPr>
            <a:xfrm>
              <a:off x="4061761" y="5080054"/>
              <a:ext cx="201456" cy="201456"/>
            </a:xfrm>
            <a:prstGeom prst="rect">
              <a:avLst/>
            </a:prstGeom>
            <a:solidFill>
              <a:srgbClr val="1CABE2">
                <a:alpha val="100000"/>
              </a:srgbClr>
            </a:solidFill>
          </p:spPr>
          <p:txBody>
            <a:bodyPr/>
            <a:lstStyle/>
            <a:p/>
          </p:txBody>
        </p:sp>
        <p:sp>
          <p:nvSpPr>
            <p:cNvPr id="151" name="rc151"/>
            <p:cNvSpPr/>
            <p:nvPr/>
          </p:nvSpPr>
          <p:spPr>
            <a:xfrm>
              <a:off x="6020412" y="5080054"/>
              <a:ext cx="201456" cy="201456"/>
            </a:xfrm>
            <a:prstGeom prst="rect">
              <a:avLst/>
            </a:prstGeom>
            <a:solidFill>
              <a:srgbClr val="80BD41">
                <a:alpha val="100000"/>
              </a:srgbClr>
            </a:solidFill>
          </p:spPr>
          <p:txBody>
            <a:bodyPr/>
            <a:lstStyle/>
            <a:p/>
          </p:txBody>
        </p:sp>
        <p:sp>
          <p:nvSpPr>
            <p:cNvPr id="152" name="tx152"/>
            <p:cNvSpPr/>
            <p:nvPr/>
          </p:nvSpPr>
          <p:spPr>
            <a:xfrm>
              <a:off x="4341806" y="5130764"/>
              <a:ext cx="16000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 (zero-dose)</a:t>
              </a:r>
            </a:p>
          </p:txBody>
        </p:sp>
        <p:sp>
          <p:nvSpPr>
            <p:cNvPr id="153" name="tx153"/>
            <p:cNvSpPr/>
            <p:nvPr/>
          </p:nvSpPr>
          <p:spPr>
            <a:xfrm>
              <a:off x="6300457" y="5130764"/>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54" name="tx154"/>
            <p:cNvSpPr/>
            <p:nvPr/>
          </p:nvSpPr>
          <p:spPr>
            <a:xfrm>
              <a:off x="951297" y="1437626"/>
              <a:ext cx="601592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DTP1 coverage, and number of vaccinated and unvaccinated children,</a:t>
              </a:r>
            </a:p>
          </p:txBody>
        </p:sp>
        <p:sp>
          <p:nvSpPr>
            <p:cNvPr id="155" name="tx155"/>
            <p:cNvSpPr/>
            <p:nvPr/>
          </p:nvSpPr>
          <p:spPr>
            <a:xfrm>
              <a:off x="951297" y="1618677"/>
              <a:ext cx="137827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MENA, 2000-2025</a:t>
              </a:r>
            </a:p>
          </p:txBody>
        </p:sp>
        <p:sp>
          <p:nvSpPr>
            <p:cNvPr id="156" name="pl156"/>
            <p:cNvSpPr/>
            <p:nvPr/>
          </p:nvSpPr>
          <p:spPr>
            <a:xfrm>
              <a:off x="2020322"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3468059"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4915796"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6363533"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7811270"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951297" y="5902447"/>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2" name="pl162"/>
            <p:cNvSpPr/>
            <p:nvPr/>
          </p:nvSpPr>
          <p:spPr>
            <a:xfrm>
              <a:off x="951297" y="574738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3" name="pl163"/>
            <p:cNvSpPr/>
            <p:nvPr/>
          </p:nvSpPr>
          <p:spPr>
            <a:xfrm>
              <a:off x="951297" y="5592316"/>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4" name="pl164"/>
            <p:cNvSpPr/>
            <p:nvPr/>
          </p:nvSpPr>
          <p:spPr>
            <a:xfrm>
              <a:off x="1296454"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2744191"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4191928"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5639665"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7087402"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8535139"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70" name="rc170"/>
            <p:cNvSpPr/>
            <p:nvPr/>
          </p:nvSpPr>
          <p:spPr>
            <a:xfrm>
              <a:off x="1296454" y="5840421"/>
              <a:ext cx="5990965" cy="124052"/>
            </a:xfrm>
            <a:prstGeom prst="rect">
              <a:avLst/>
            </a:prstGeom>
            <a:solidFill>
              <a:srgbClr val="80BD41">
                <a:alpha val="100000"/>
              </a:srgbClr>
            </a:solidFill>
          </p:spPr>
          <p:txBody>
            <a:bodyPr/>
            <a:lstStyle/>
            <a:p/>
          </p:txBody>
        </p:sp>
        <p:sp>
          <p:nvSpPr>
            <p:cNvPr id="171" name="rc171"/>
            <p:cNvSpPr/>
            <p:nvPr/>
          </p:nvSpPr>
          <p:spPr>
            <a:xfrm>
              <a:off x="7287419" y="5840421"/>
              <a:ext cx="500103" cy="124052"/>
            </a:xfrm>
            <a:prstGeom prst="rect">
              <a:avLst/>
            </a:prstGeom>
            <a:solidFill>
              <a:srgbClr val="1CABE2">
                <a:alpha val="100000"/>
              </a:srgbClr>
            </a:solidFill>
          </p:spPr>
          <p:txBody>
            <a:bodyPr/>
            <a:lstStyle/>
            <a:p/>
          </p:txBody>
        </p:sp>
        <p:sp>
          <p:nvSpPr>
            <p:cNvPr id="172" name="rc172"/>
            <p:cNvSpPr/>
            <p:nvPr/>
          </p:nvSpPr>
          <p:spPr>
            <a:xfrm>
              <a:off x="1296454" y="5685356"/>
              <a:ext cx="5554670" cy="124052"/>
            </a:xfrm>
            <a:prstGeom prst="rect">
              <a:avLst/>
            </a:prstGeom>
            <a:solidFill>
              <a:srgbClr val="80BD41">
                <a:alpha val="100000"/>
              </a:srgbClr>
            </a:solidFill>
          </p:spPr>
          <p:txBody>
            <a:bodyPr/>
            <a:lstStyle/>
            <a:p/>
          </p:txBody>
        </p:sp>
        <p:sp>
          <p:nvSpPr>
            <p:cNvPr id="173" name="rc173"/>
            <p:cNvSpPr/>
            <p:nvPr/>
          </p:nvSpPr>
          <p:spPr>
            <a:xfrm>
              <a:off x="6851125" y="5685356"/>
              <a:ext cx="1017691" cy="124052"/>
            </a:xfrm>
            <a:prstGeom prst="rect">
              <a:avLst/>
            </a:prstGeom>
            <a:solidFill>
              <a:srgbClr val="1CABE2">
                <a:alpha val="100000"/>
              </a:srgbClr>
            </a:solidFill>
          </p:spPr>
          <p:txBody>
            <a:bodyPr/>
            <a:lstStyle/>
            <a:p/>
          </p:txBody>
        </p:sp>
        <p:sp>
          <p:nvSpPr>
            <p:cNvPr id="174" name="rc174"/>
            <p:cNvSpPr/>
            <p:nvPr/>
          </p:nvSpPr>
          <p:spPr>
            <a:xfrm>
              <a:off x="1296454" y="5530290"/>
              <a:ext cx="5842656" cy="124052"/>
            </a:xfrm>
            <a:prstGeom prst="rect">
              <a:avLst/>
            </a:prstGeom>
            <a:solidFill>
              <a:srgbClr val="80BD41">
                <a:alpha val="100000"/>
              </a:srgbClr>
            </a:solidFill>
          </p:spPr>
          <p:txBody>
            <a:bodyPr/>
            <a:lstStyle/>
            <a:p/>
          </p:txBody>
        </p:sp>
        <p:sp>
          <p:nvSpPr>
            <p:cNvPr id="175" name="rc175"/>
            <p:cNvSpPr/>
            <p:nvPr/>
          </p:nvSpPr>
          <p:spPr>
            <a:xfrm>
              <a:off x="7139110" y="5530290"/>
              <a:ext cx="731758" cy="124052"/>
            </a:xfrm>
            <a:prstGeom prst="rect">
              <a:avLst/>
            </a:prstGeom>
            <a:solidFill>
              <a:srgbClr val="1CABE2">
                <a:alpha val="100000"/>
              </a:srgbClr>
            </a:solidFill>
          </p:spPr>
          <p:txBody>
            <a:bodyPr/>
            <a:lstStyle/>
            <a:p/>
          </p:txBody>
        </p:sp>
        <p:sp>
          <p:nvSpPr>
            <p:cNvPr id="176" name="tx176"/>
            <p:cNvSpPr/>
            <p:nvPr/>
          </p:nvSpPr>
          <p:spPr>
            <a:xfrm>
              <a:off x="4168904" y="5857185"/>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10.3</a:t>
              </a:r>
            </a:p>
          </p:txBody>
        </p:sp>
        <p:sp>
          <p:nvSpPr>
            <p:cNvPr id="177" name="tx177"/>
            <p:cNvSpPr/>
            <p:nvPr/>
          </p:nvSpPr>
          <p:spPr>
            <a:xfrm>
              <a:off x="7449597" y="5857185"/>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0.9</a:t>
              </a:r>
            </a:p>
          </p:txBody>
        </p:sp>
        <p:sp>
          <p:nvSpPr>
            <p:cNvPr id="178" name="tx178"/>
            <p:cNvSpPr/>
            <p:nvPr/>
          </p:nvSpPr>
          <p:spPr>
            <a:xfrm>
              <a:off x="3985915" y="5702119"/>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9.6</a:t>
              </a:r>
            </a:p>
          </p:txBody>
        </p:sp>
        <p:sp>
          <p:nvSpPr>
            <p:cNvPr id="179" name="tx179"/>
            <p:cNvSpPr/>
            <p:nvPr/>
          </p:nvSpPr>
          <p:spPr>
            <a:xfrm>
              <a:off x="7272097" y="5702119"/>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1.8</a:t>
              </a:r>
            </a:p>
          </p:txBody>
        </p:sp>
        <p:sp>
          <p:nvSpPr>
            <p:cNvPr id="180" name="tx180"/>
            <p:cNvSpPr/>
            <p:nvPr/>
          </p:nvSpPr>
          <p:spPr>
            <a:xfrm>
              <a:off x="4094750" y="5547054"/>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10.1</a:t>
              </a:r>
            </a:p>
          </p:txBody>
        </p:sp>
        <p:sp>
          <p:nvSpPr>
            <p:cNvPr id="181" name="tx181"/>
            <p:cNvSpPr/>
            <p:nvPr/>
          </p:nvSpPr>
          <p:spPr>
            <a:xfrm>
              <a:off x="7417115" y="5547054"/>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1.3</a:t>
              </a:r>
            </a:p>
          </p:txBody>
        </p:sp>
        <p:sp>
          <p:nvSpPr>
            <p:cNvPr id="182" name="tx182"/>
            <p:cNvSpPr/>
            <p:nvPr/>
          </p:nvSpPr>
          <p:spPr>
            <a:xfrm>
              <a:off x="7993753" y="5857185"/>
              <a:ext cx="236646"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11.2</a:t>
              </a:r>
            </a:p>
          </p:txBody>
        </p:sp>
        <p:sp>
          <p:nvSpPr>
            <p:cNvPr id="183" name="tx183"/>
            <p:cNvSpPr/>
            <p:nvPr/>
          </p:nvSpPr>
          <p:spPr>
            <a:xfrm>
              <a:off x="8079111" y="5702119"/>
              <a:ext cx="236646"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11.3</a:t>
              </a:r>
            </a:p>
          </p:txBody>
        </p:sp>
        <p:sp>
          <p:nvSpPr>
            <p:cNvPr id="184" name="tx184"/>
            <p:cNvSpPr/>
            <p:nvPr/>
          </p:nvSpPr>
          <p:spPr>
            <a:xfrm>
              <a:off x="8081266" y="5547054"/>
              <a:ext cx="236646"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11.4</a:t>
              </a:r>
            </a:p>
          </p:txBody>
        </p:sp>
        <p:sp>
          <p:nvSpPr>
            <p:cNvPr id="185" name="tx185"/>
            <p:cNvSpPr/>
            <p:nvPr/>
          </p:nvSpPr>
          <p:spPr>
            <a:xfrm>
              <a:off x="577771" y="585243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86" name="tx186"/>
            <p:cNvSpPr/>
            <p:nvPr/>
          </p:nvSpPr>
          <p:spPr>
            <a:xfrm>
              <a:off x="577771" y="56973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87" name="tx187"/>
            <p:cNvSpPr/>
            <p:nvPr/>
          </p:nvSpPr>
          <p:spPr>
            <a:xfrm>
              <a:off x="577771" y="554229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88" name="tx188"/>
            <p:cNvSpPr/>
            <p:nvPr/>
          </p:nvSpPr>
          <p:spPr>
            <a:xfrm>
              <a:off x="1121666"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0.0 M</a:t>
              </a:r>
            </a:p>
          </p:txBody>
        </p:sp>
        <p:sp>
          <p:nvSpPr>
            <p:cNvPr id="189" name="tx189"/>
            <p:cNvSpPr/>
            <p:nvPr/>
          </p:nvSpPr>
          <p:spPr>
            <a:xfrm>
              <a:off x="2569403"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 M</a:t>
              </a:r>
            </a:p>
          </p:txBody>
        </p:sp>
        <p:sp>
          <p:nvSpPr>
            <p:cNvPr id="190" name="tx190"/>
            <p:cNvSpPr/>
            <p:nvPr/>
          </p:nvSpPr>
          <p:spPr>
            <a:xfrm>
              <a:off x="4017140"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 M</a:t>
              </a:r>
            </a:p>
          </p:txBody>
        </p:sp>
        <p:sp>
          <p:nvSpPr>
            <p:cNvPr id="191" name="tx191"/>
            <p:cNvSpPr/>
            <p:nvPr/>
          </p:nvSpPr>
          <p:spPr>
            <a:xfrm>
              <a:off x="5464877"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 M</a:t>
              </a:r>
            </a:p>
          </p:txBody>
        </p:sp>
        <p:sp>
          <p:nvSpPr>
            <p:cNvPr id="192" name="tx192"/>
            <p:cNvSpPr/>
            <p:nvPr/>
          </p:nvSpPr>
          <p:spPr>
            <a:xfrm>
              <a:off x="6873752" y="6058117"/>
              <a:ext cx="42729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 M</a:t>
              </a:r>
            </a:p>
          </p:txBody>
        </p:sp>
        <p:sp>
          <p:nvSpPr>
            <p:cNvPr id="193" name="tx193"/>
            <p:cNvSpPr/>
            <p:nvPr/>
          </p:nvSpPr>
          <p:spPr>
            <a:xfrm>
              <a:off x="8321489" y="6058117"/>
              <a:ext cx="42729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12.5 M</a:t>
              </a:r>
            </a:p>
          </p:txBody>
        </p:sp>
        <p:sp>
          <p:nvSpPr>
            <p:cNvPr id="194" name="tx194"/>
            <p:cNvSpPr/>
            <p:nvPr/>
          </p:nvSpPr>
          <p:spPr>
            <a:xfrm>
              <a:off x="3858905" y="6222390"/>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95" name="tx195"/>
            <p:cNvSpPr/>
            <p:nvPr/>
          </p:nvSpPr>
          <p:spPr>
            <a:xfrm>
              <a:off x="4295803" y="6421459"/>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196" name="tx196"/>
            <p:cNvSpPr/>
            <p:nvPr/>
          </p:nvSpPr>
          <p:spPr>
            <a:xfrm>
              <a:off x="1751485" y="6542159"/>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DTP1 coverage in 2025 (89%) was lower than in 2019 (92%).
The number of children vaccinated with DTP1 decreased 2% from 10.3 million in 2019 to 10.1 million in 2025.
The number of surviving infants increased approximately 1% from 11.2 million in 2019 to 11.4 million in 2025.
In 2025, 256,000 fewer children were vaccinated than in 2019.
In 2025, there were 144,000 more surviving infants (target population) than in 2019.
For vaccine coverage to increase, the number of children vaccinated must increase at a faster rate than the population increases.</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DTP1 coverage was 89%: 10.1 million children received at least one dose of DTP-containing vaccine, but 1.3 million remain unreached.</a:t>
            </a:r>
          </a:p>
        </p:txBody>
      </p:sp>
      <p:grpSp xmlns:pic="http://schemas.openxmlformats.org/drawingml/2006/picture">
        <p:nvGrpSpPr>
          <p:cNvPr id="199" name=""/>
          <p:cNvGrpSpPr/>
          <p:nvPr/>
        </p:nvGrpSpPr>
        <p:grpSpPr>
          <a:xfrm>
            <a:off x="292608" y="1097280"/>
            <a:ext cx="8595360" cy="28575"/>
            <a:chOff x="292608" y="1097280"/>
            <a:chExt cx="8595360" cy="28575"/>
          </a:xfrm>
        </p:grpSpPr>
        <p:sp>
          <p:nvSpPr>
            <p:cNvPr id="200"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171" y="89947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5" name="pl5"/>
            <p:cNvSpPr/>
            <p:nvPr/>
          </p:nvSpPr>
          <p:spPr>
            <a:xfrm>
              <a:off x="695171" y="115143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6" name="pl6"/>
            <p:cNvSpPr/>
            <p:nvPr/>
          </p:nvSpPr>
          <p:spPr>
            <a:xfrm>
              <a:off x="695171" y="1403395"/>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7" name="pl7"/>
            <p:cNvSpPr/>
            <p:nvPr/>
          </p:nvSpPr>
          <p:spPr>
            <a:xfrm>
              <a:off x="695171" y="1655355"/>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8" name="pl8"/>
            <p:cNvSpPr/>
            <p:nvPr/>
          </p:nvSpPr>
          <p:spPr>
            <a:xfrm>
              <a:off x="695171" y="1907316"/>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9" name="pl9"/>
            <p:cNvSpPr/>
            <p:nvPr/>
          </p:nvSpPr>
          <p:spPr>
            <a:xfrm>
              <a:off x="695171" y="2159277"/>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0" name="pl10"/>
            <p:cNvSpPr/>
            <p:nvPr/>
          </p:nvSpPr>
          <p:spPr>
            <a:xfrm>
              <a:off x="695171" y="2411237"/>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1" name="pl11"/>
            <p:cNvSpPr/>
            <p:nvPr/>
          </p:nvSpPr>
          <p:spPr>
            <a:xfrm>
              <a:off x="695171" y="2663198"/>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2" name="pl12"/>
            <p:cNvSpPr/>
            <p:nvPr/>
          </p:nvSpPr>
          <p:spPr>
            <a:xfrm>
              <a:off x="695171" y="2915158"/>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3" name="pl13"/>
            <p:cNvSpPr/>
            <p:nvPr/>
          </p:nvSpPr>
          <p:spPr>
            <a:xfrm>
              <a:off x="695171" y="3167119"/>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4" name="pl14"/>
            <p:cNvSpPr/>
            <p:nvPr/>
          </p:nvSpPr>
          <p:spPr>
            <a:xfrm>
              <a:off x="695171" y="3419079"/>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5" name="pl15"/>
            <p:cNvSpPr/>
            <p:nvPr/>
          </p:nvSpPr>
          <p:spPr>
            <a:xfrm>
              <a:off x="695171" y="3671040"/>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6" name="pl16"/>
            <p:cNvSpPr/>
            <p:nvPr/>
          </p:nvSpPr>
          <p:spPr>
            <a:xfrm>
              <a:off x="695171" y="3923001"/>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7" name="pl17"/>
            <p:cNvSpPr/>
            <p:nvPr/>
          </p:nvSpPr>
          <p:spPr>
            <a:xfrm>
              <a:off x="695171" y="4174961"/>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8" name="pl18"/>
            <p:cNvSpPr/>
            <p:nvPr/>
          </p:nvSpPr>
          <p:spPr>
            <a:xfrm>
              <a:off x="695171" y="4426922"/>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9" name="pl19"/>
            <p:cNvSpPr/>
            <p:nvPr/>
          </p:nvSpPr>
          <p:spPr>
            <a:xfrm>
              <a:off x="695171" y="4678882"/>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0" name="pl20"/>
            <p:cNvSpPr/>
            <p:nvPr/>
          </p:nvSpPr>
          <p:spPr>
            <a:xfrm>
              <a:off x="695171" y="4930843"/>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1" name="pl21"/>
            <p:cNvSpPr/>
            <p:nvPr/>
          </p:nvSpPr>
          <p:spPr>
            <a:xfrm>
              <a:off x="695171" y="5182803"/>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2" name="pl22"/>
            <p:cNvSpPr/>
            <p:nvPr/>
          </p:nvSpPr>
          <p:spPr>
            <a:xfrm>
              <a:off x="695171" y="543476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3" name="pl23"/>
            <p:cNvSpPr/>
            <p:nvPr/>
          </p:nvSpPr>
          <p:spPr>
            <a:xfrm>
              <a:off x="695171" y="568672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4" name="pl24"/>
            <p:cNvSpPr/>
            <p:nvPr/>
          </p:nvSpPr>
          <p:spPr>
            <a:xfrm>
              <a:off x="2482351" y="1655440"/>
              <a:ext cx="4687686" cy="1511425"/>
            </a:xfrm>
            <a:custGeom>
              <a:avLst/>
              <a:pathLst>
                <a:path w="4687686" h="1511425">
                  <a:moveTo>
                    <a:pt x="0" y="251791"/>
                  </a:moveTo>
                  <a:lnTo>
                    <a:pt x="11837" y="251776"/>
                  </a:lnTo>
                  <a:lnTo>
                    <a:pt x="23675" y="251759"/>
                  </a:lnTo>
                  <a:lnTo>
                    <a:pt x="35512" y="251738"/>
                  </a:lnTo>
                  <a:lnTo>
                    <a:pt x="47350" y="251714"/>
                  </a:lnTo>
                  <a:lnTo>
                    <a:pt x="59187" y="251686"/>
                  </a:lnTo>
                  <a:lnTo>
                    <a:pt x="71025" y="251653"/>
                  </a:lnTo>
                  <a:lnTo>
                    <a:pt x="82863" y="251614"/>
                  </a:lnTo>
                  <a:lnTo>
                    <a:pt x="94700" y="251568"/>
                  </a:lnTo>
                  <a:lnTo>
                    <a:pt x="106538" y="251514"/>
                  </a:lnTo>
                  <a:lnTo>
                    <a:pt x="118375" y="251451"/>
                  </a:lnTo>
                  <a:lnTo>
                    <a:pt x="130213" y="251376"/>
                  </a:lnTo>
                  <a:lnTo>
                    <a:pt x="142051" y="251289"/>
                  </a:lnTo>
                  <a:lnTo>
                    <a:pt x="153888" y="251187"/>
                  </a:lnTo>
                  <a:lnTo>
                    <a:pt x="165726" y="251066"/>
                  </a:lnTo>
                  <a:lnTo>
                    <a:pt x="177563" y="250925"/>
                  </a:lnTo>
                  <a:lnTo>
                    <a:pt x="189401" y="250759"/>
                  </a:lnTo>
                  <a:lnTo>
                    <a:pt x="201239" y="250564"/>
                  </a:lnTo>
                  <a:lnTo>
                    <a:pt x="213076" y="250335"/>
                  </a:lnTo>
                  <a:lnTo>
                    <a:pt x="224914" y="250067"/>
                  </a:lnTo>
                  <a:lnTo>
                    <a:pt x="236751" y="249752"/>
                  </a:lnTo>
                  <a:lnTo>
                    <a:pt x="248589" y="249383"/>
                  </a:lnTo>
                  <a:lnTo>
                    <a:pt x="260427" y="248951"/>
                  </a:lnTo>
                  <a:lnTo>
                    <a:pt x="272264" y="248445"/>
                  </a:lnTo>
                  <a:lnTo>
                    <a:pt x="284102" y="247853"/>
                  </a:lnTo>
                  <a:lnTo>
                    <a:pt x="295939" y="247160"/>
                  </a:lnTo>
                  <a:lnTo>
                    <a:pt x="307777" y="246351"/>
                  </a:lnTo>
                  <a:lnTo>
                    <a:pt x="319614" y="245407"/>
                  </a:lnTo>
                  <a:lnTo>
                    <a:pt x="331452" y="244307"/>
                  </a:lnTo>
                  <a:lnTo>
                    <a:pt x="343290" y="243026"/>
                  </a:lnTo>
                  <a:lnTo>
                    <a:pt x="355127" y="241537"/>
                  </a:lnTo>
                  <a:lnTo>
                    <a:pt x="366965" y="239811"/>
                  </a:lnTo>
                  <a:lnTo>
                    <a:pt x="378802" y="237812"/>
                  </a:lnTo>
                  <a:lnTo>
                    <a:pt x="390640" y="235506"/>
                  </a:lnTo>
                  <a:lnTo>
                    <a:pt x="402478" y="232851"/>
                  </a:lnTo>
                  <a:lnTo>
                    <a:pt x="414315" y="229807"/>
                  </a:lnTo>
                  <a:lnTo>
                    <a:pt x="426153" y="226328"/>
                  </a:lnTo>
                  <a:lnTo>
                    <a:pt x="437990" y="222371"/>
                  </a:lnTo>
                  <a:lnTo>
                    <a:pt x="449828" y="217894"/>
                  </a:lnTo>
                  <a:lnTo>
                    <a:pt x="461666" y="212857"/>
                  </a:lnTo>
                  <a:lnTo>
                    <a:pt x="473503" y="207225"/>
                  </a:lnTo>
                  <a:lnTo>
                    <a:pt x="485341" y="200975"/>
                  </a:lnTo>
                  <a:lnTo>
                    <a:pt x="497178" y="194094"/>
                  </a:lnTo>
                  <a:lnTo>
                    <a:pt x="509016" y="186585"/>
                  </a:lnTo>
                  <a:lnTo>
                    <a:pt x="520854" y="178470"/>
                  </a:lnTo>
                  <a:lnTo>
                    <a:pt x="532691" y="169788"/>
                  </a:lnTo>
                  <a:lnTo>
                    <a:pt x="544529" y="160605"/>
                  </a:lnTo>
                  <a:lnTo>
                    <a:pt x="556366" y="151005"/>
                  </a:lnTo>
                  <a:lnTo>
                    <a:pt x="568204" y="141091"/>
                  </a:lnTo>
                  <a:lnTo>
                    <a:pt x="580042" y="130983"/>
                  </a:lnTo>
                  <a:lnTo>
                    <a:pt x="591879" y="120808"/>
                  </a:lnTo>
                  <a:lnTo>
                    <a:pt x="603717" y="110699"/>
                  </a:lnTo>
                  <a:lnTo>
                    <a:pt x="615554" y="100785"/>
                  </a:lnTo>
                  <a:lnTo>
                    <a:pt x="627392" y="91185"/>
                  </a:lnTo>
                  <a:lnTo>
                    <a:pt x="639229" y="82002"/>
                  </a:lnTo>
                  <a:lnTo>
                    <a:pt x="651067" y="73321"/>
                  </a:lnTo>
                  <a:lnTo>
                    <a:pt x="662905" y="65205"/>
                  </a:lnTo>
                  <a:lnTo>
                    <a:pt x="674742" y="57696"/>
                  </a:lnTo>
                  <a:lnTo>
                    <a:pt x="686580" y="50815"/>
                  </a:lnTo>
                  <a:lnTo>
                    <a:pt x="698417" y="44565"/>
                  </a:lnTo>
                  <a:lnTo>
                    <a:pt x="710255" y="38934"/>
                  </a:lnTo>
                  <a:lnTo>
                    <a:pt x="722093" y="33896"/>
                  </a:lnTo>
                  <a:lnTo>
                    <a:pt x="733930" y="29419"/>
                  </a:lnTo>
                  <a:lnTo>
                    <a:pt x="745768" y="25463"/>
                  </a:lnTo>
                  <a:lnTo>
                    <a:pt x="757605" y="21984"/>
                  </a:lnTo>
                  <a:lnTo>
                    <a:pt x="769443" y="18939"/>
                  </a:lnTo>
                  <a:lnTo>
                    <a:pt x="781281" y="16285"/>
                  </a:lnTo>
                  <a:lnTo>
                    <a:pt x="793118" y="13978"/>
                  </a:lnTo>
                  <a:lnTo>
                    <a:pt x="804956" y="11980"/>
                  </a:lnTo>
                  <a:lnTo>
                    <a:pt x="816793" y="10253"/>
                  </a:lnTo>
                  <a:lnTo>
                    <a:pt x="828631" y="8765"/>
                  </a:lnTo>
                  <a:lnTo>
                    <a:pt x="840469" y="7484"/>
                  </a:lnTo>
                  <a:lnTo>
                    <a:pt x="852306" y="6383"/>
                  </a:lnTo>
                  <a:lnTo>
                    <a:pt x="864144" y="5439"/>
                  </a:lnTo>
                  <a:lnTo>
                    <a:pt x="875981" y="4630"/>
                  </a:lnTo>
                  <a:lnTo>
                    <a:pt x="887819" y="3938"/>
                  </a:lnTo>
                  <a:lnTo>
                    <a:pt x="899657" y="3346"/>
                  </a:lnTo>
                  <a:lnTo>
                    <a:pt x="911494" y="2840"/>
                  </a:lnTo>
                  <a:lnTo>
                    <a:pt x="923332" y="2407"/>
                  </a:lnTo>
                  <a:lnTo>
                    <a:pt x="935169" y="2039"/>
                  </a:lnTo>
                  <a:lnTo>
                    <a:pt x="947007" y="1724"/>
                  </a:lnTo>
                  <a:lnTo>
                    <a:pt x="958844" y="1456"/>
                  </a:lnTo>
                  <a:lnTo>
                    <a:pt x="970682" y="1227"/>
                  </a:lnTo>
                  <a:lnTo>
                    <a:pt x="982520" y="1032"/>
                  </a:lnTo>
                  <a:lnTo>
                    <a:pt x="994357" y="866"/>
                  </a:lnTo>
                  <a:lnTo>
                    <a:pt x="1006195" y="725"/>
                  </a:lnTo>
                  <a:lnTo>
                    <a:pt x="1018032" y="604"/>
                  </a:lnTo>
                  <a:lnTo>
                    <a:pt x="1029870" y="501"/>
                  </a:lnTo>
                  <a:lnTo>
                    <a:pt x="1041708" y="414"/>
                  </a:lnTo>
                  <a:lnTo>
                    <a:pt x="1053545" y="340"/>
                  </a:lnTo>
                  <a:lnTo>
                    <a:pt x="1065383" y="276"/>
                  </a:lnTo>
                  <a:lnTo>
                    <a:pt x="1077220" y="223"/>
                  </a:lnTo>
                  <a:lnTo>
                    <a:pt x="1089058" y="177"/>
                  </a:lnTo>
                  <a:lnTo>
                    <a:pt x="1100896" y="138"/>
                  </a:lnTo>
                  <a:lnTo>
                    <a:pt x="1112733" y="104"/>
                  </a:lnTo>
                  <a:lnTo>
                    <a:pt x="1124571" y="76"/>
                  </a:lnTo>
                  <a:lnTo>
                    <a:pt x="1136408" y="52"/>
                  </a:lnTo>
                  <a:lnTo>
                    <a:pt x="1148246" y="32"/>
                  </a:lnTo>
                  <a:lnTo>
                    <a:pt x="1160084" y="14"/>
                  </a:lnTo>
                  <a:lnTo>
                    <a:pt x="1171921" y="0"/>
                  </a:lnTo>
                  <a:lnTo>
                    <a:pt x="1171921" y="168"/>
                  </a:lnTo>
                  <a:lnTo>
                    <a:pt x="1183759" y="213"/>
                  </a:lnTo>
                  <a:lnTo>
                    <a:pt x="1195596" y="265"/>
                  </a:lnTo>
                  <a:lnTo>
                    <a:pt x="1207434" y="327"/>
                  </a:lnTo>
                  <a:lnTo>
                    <a:pt x="1219272" y="399"/>
                  </a:lnTo>
                  <a:lnTo>
                    <a:pt x="1231109" y="483"/>
                  </a:lnTo>
                  <a:lnTo>
                    <a:pt x="1242947" y="583"/>
                  </a:lnTo>
                  <a:lnTo>
                    <a:pt x="1254784" y="700"/>
                  </a:lnTo>
                  <a:lnTo>
                    <a:pt x="1266622" y="838"/>
                  </a:lnTo>
                  <a:lnTo>
                    <a:pt x="1278459" y="999"/>
                  </a:lnTo>
                  <a:lnTo>
                    <a:pt x="1290297" y="1189"/>
                  </a:lnTo>
                  <a:lnTo>
                    <a:pt x="1302135" y="1412"/>
                  </a:lnTo>
                  <a:lnTo>
                    <a:pt x="1313972" y="1674"/>
                  </a:lnTo>
                  <a:lnTo>
                    <a:pt x="1325810" y="1982"/>
                  </a:lnTo>
                  <a:lnTo>
                    <a:pt x="1337647" y="2344"/>
                  </a:lnTo>
                  <a:lnTo>
                    <a:pt x="1349485" y="2768"/>
                  </a:lnTo>
                  <a:lnTo>
                    <a:pt x="1361323" y="3266"/>
                  </a:lnTo>
                  <a:lnTo>
                    <a:pt x="1373160" y="3851"/>
                  </a:lnTo>
                  <a:lnTo>
                    <a:pt x="1384998" y="4537"/>
                  </a:lnTo>
                  <a:lnTo>
                    <a:pt x="1396835" y="5342"/>
                  </a:lnTo>
                  <a:lnTo>
                    <a:pt x="1408673" y="6286"/>
                  </a:lnTo>
                  <a:lnTo>
                    <a:pt x="1420511" y="7392"/>
                  </a:lnTo>
                  <a:lnTo>
                    <a:pt x="1432348" y="8689"/>
                  </a:lnTo>
                  <a:lnTo>
                    <a:pt x="1444186" y="10207"/>
                  </a:lnTo>
                  <a:lnTo>
                    <a:pt x="1456023" y="11983"/>
                  </a:lnTo>
                  <a:lnTo>
                    <a:pt x="1467861" y="14061"/>
                  </a:lnTo>
                  <a:lnTo>
                    <a:pt x="1479699" y="16487"/>
                  </a:lnTo>
                  <a:lnTo>
                    <a:pt x="1491536" y="19320"/>
                  </a:lnTo>
                  <a:lnTo>
                    <a:pt x="1503374" y="22621"/>
                  </a:lnTo>
                  <a:lnTo>
                    <a:pt x="1515211" y="26464"/>
                  </a:lnTo>
                  <a:lnTo>
                    <a:pt x="1527049" y="30930"/>
                  </a:lnTo>
                  <a:lnTo>
                    <a:pt x="1538887" y="36110"/>
                  </a:lnTo>
                  <a:lnTo>
                    <a:pt x="1550724" y="42104"/>
                  </a:lnTo>
                  <a:lnTo>
                    <a:pt x="1562562" y="49024"/>
                  </a:lnTo>
                  <a:lnTo>
                    <a:pt x="1574399" y="56988"/>
                  </a:lnTo>
                  <a:lnTo>
                    <a:pt x="1586237" y="66122"/>
                  </a:lnTo>
                  <a:lnTo>
                    <a:pt x="1598074" y="76558"/>
                  </a:lnTo>
                  <a:lnTo>
                    <a:pt x="1609912" y="88427"/>
                  </a:lnTo>
                  <a:lnTo>
                    <a:pt x="1621750" y="101859"/>
                  </a:lnTo>
                  <a:lnTo>
                    <a:pt x="1633587" y="116972"/>
                  </a:lnTo>
                  <a:lnTo>
                    <a:pt x="1645425" y="133866"/>
                  </a:lnTo>
                  <a:lnTo>
                    <a:pt x="1657262" y="152616"/>
                  </a:lnTo>
                  <a:lnTo>
                    <a:pt x="1669100" y="173258"/>
                  </a:lnTo>
                  <a:lnTo>
                    <a:pt x="1680938" y="195785"/>
                  </a:lnTo>
                  <a:lnTo>
                    <a:pt x="1692775" y="220133"/>
                  </a:lnTo>
                  <a:lnTo>
                    <a:pt x="1704613" y="246176"/>
                  </a:lnTo>
                  <a:lnTo>
                    <a:pt x="1716450" y="273725"/>
                  </a:lnTo>
                  <a:lnTo>
                    <a:pt x="1728288" y="302526"/>
                  </a:lnTo>
                  <a:lnTo>
                    <a:pt x="1740126" y="332268"/>
                  </a:lnTo>
                  <a:lnTo>
                    <a:pt x="1751963" y="362594"/>
                  </a:lnTo>
                  <a:lnTo>
                    <a:pt x="1763801" y="393118"/>
                  </a:lnTo>
                  <a:lnTo>
                    <a:pt x="1775638" y="423444"/>
                  </a:lnTo>
                  <a:lnTo>
                    <a:pt x="1787476" y="453186"/>
                  </a:lnTo>
                  <a:lnTo>
                    <a:pt x="1799314" y="481986"/>
                  </a:lnTo>
                  <a:lnTo>
                    <a:pt x="1811151" y="509535"/>
                  </a:lnTo>
                  <a:lnTo>
                    <a:pt x="1822989" y="535579"/>
                  </a:lnTo>
                  <a:lnTo>
                    <a:pt x="1834826" y="559926"/>
                  </a:lnTo>
                  <a:lnTo>
                    <a:pt x="1846664" y="582453"/>
                  </a:lnTo>
                  <a:lnTo>
                    <a:pt x="1858502" y="603096"/>
                  </a:lnTo>
                  <a:lnTo>
                    <a:pt x="1870339" y="621846"/>
                  </a:lnTo>
                  <a:lnTo>
                    <a:pt x="1882177" y="638740"/>
                  </a:lnTo>
                  <a:lnTo>
                    <a:pt x="1894014" y="653852"/>
                  </a:lnTo>
                  <a:lnTo>
                    <a:pt x="1905852" y="667284"/>
                  </a:lnTo>
                  <a:lnTo>
                    <a:pt x="1917689" y="679154"/>
                  </a:lnTo>
                  <a:lnTo>
                    <a:pt x="1929527" y="689590"/>
                  </a:lnTo>
                  <a:lnTo>
                    <a:pt x="1941365" y="698724"/>
                  </a:lnTo>
                  <a:lnTo>
                    <a:pt x="1953202" y="706688"/>
                  </a:lnTo>
                  <a:lnTo>
                    <a:pt x="1965040" y="713607"/>
                  </a:lnTo>
                  <a:lnTo>
                    <a:pt x="1976877" y="719602"/>
                  </a:lnTo>
                  <a:lnTo>
                    <a:pt x="1988715" y="724782"/>
                  </a:lnTo>
                  <a:lnTo>
                    <a:pt x="2000553" y="729248"/>
                  </a:lnTo>
                  <a:lnTo>
                    <a:pt x="2012390" y="733090"/>
                  </a:lnTo>
                  <a:lnTo>
                    <a:pt x="2024228" y="736392"/>
                  </a:lnTo>
                  <a:lnTo>
                    <a:pt x="2036065" y="739224"/>
                  </a:lnTo>
                  <a:lnTo>
                    <a:pt x="2047903" y="741651"/>
                  </a:lnTo>
                  <a:lnTo>
                    <a:pt x="2059741" y="743728"/>
                  </a:lnTo>
                  <a:lnTo>
                    <a:pt x="2071578" y="745505"/>
                  </a:lnTo>
                  <a:lnTo>
                    <a:pt x="2083416" y="747023"/>
                  </a:lnTo>
                  <a:lnTo>
                    <a:pt x="2095253" y="748319"/>
                  </a:lnTo>
                  <a:lnTo>
                    <a:pt x="2107091" y="749426"/>
                  </a:lnTo>
                  <a:lnTo>
                    <a:pt x="2118929" y="750370"/>
                  </a:lnTo>
                  <a:lnTo>
                    <a:pt x="2130766" y="751175"/>
                  </a:lnTo>
                  <a:lnTo>
                    <a:pt x="2142604" y="751861"/>
                  </a:lnTo>
                  <a:lnTo>
                    <a:pt x="2154441" y="752446"/>
                  </a:lnTo>
                  <a:lnTo>
                    <a:pt x="2166279" y="752944"/>
                  </a:lnTo>
                  <a:lnTo>
                    <a:pt x="2178117" y="753368"/>
                  </a:lnTo>
                  <a:lnTo>
                    <a:pt x="2189954" y="753730"/>
                  </a:lnTo>
                  <a:lnTo>
                    <a:pt x="2201792" y="754037"/>
                  </a:lnTo>
                  <a:lnTo>
                    <a:pt x="2213629" y="754299"/>
                  </a:lnTo>
                  <a:lnTo>
                    <a:pt x="2225467" y="754522"/>
                  </a:lnTo>
                  <a:lnTo>
                    <a:pt x="2237304" y="754712"/>
                  </a:lnTo>
                  <a:lnTo>
                    <a:pt x="2249142" y="754874"/>
                  </a:lnTo>
                  <a:lnTo>
                    <a:pt x="2260980" y="755012"/>
                  </a:lnTo>
                  <a:lnTo>
                    <a:pt x="2272817" y="755129"/>
                  </a:lnTo>
                  <a:lnTo>
                    <a:pt x="2284655" y="755228"/>
                  </a:lnTo>
                  <a:lnTo>
                    <a:pt x="2296492" y="755313"/>
                  </a:lnTo>
                  <a:lnTo>
                    <a:pt x="2308330" y="755385"/>
                  </a:lnTo>
                  <a:lnTo>
                    <a:pt x="2320168" y="755447"/>
                  </a:lnTo>
                  <a:lnTo>
                    <a:pt x="2332005" y="755499"/>
                  </a:lnTo>
                  <a:lnTo>
                    <a:pt x="2343843" y="755543"/>
                  </a:lnTo>
                  <a:lnTo>
                    <a:pt x="2343843" y="755797"/>
                  </a:lnTo>
                  <a:lnTo>
                    <a:pt x="2355680" y="755797"/>
                  </a:lnTo>
                  <a:lnTo>
                    <a:pt x="2367518" y="755797"/>
                  </a:lnTo>
                  <a:lnTo>
                    <a:pt x="2379356" y="755797"/>
                  </a:lnTo>
                  <a:lnTo>
                    <a:pt x="2391193" y="755797"/>
                  </a:lnTo>
                  <a:lnTo>
                    <a:pt x="2403031" y="755797"/>
                  </a:lnTo>
                  <a:lnTo>
                    <a:pt x="2414868" y="755797"/>
                  </a:lnTo>
                  <a:lnTo>
                    <a:pt x="2426706" y="755797"/>
                  </a:lnTo>
                  <a:lnTo>
                    <a:pt x="2438544" y="755797"/>
                  </a:lnTo>
                  <a:lnTo>
                    <a:pt x="2450381" y="755797"/>
                  </a:lnTo>
                  <a:lnTo>
                    <a:pt x="2462219" y="755797"/>
                  </a:lnTo>
                  <a:lnTo>
                    <a:pt x="2474056" y="755797"/>
                  </a:lnTo>
                  <a:lnTo>
                    <a:pt x="2485894" y="755797"/>
                  </a:lnTo>
                  <a:lnTo>
                    <a:pt x="2497732" y="755797"/>
                  </a:lnTo>
                  <a:lnTo>
                    <a:pt x="2509569" y="755797"/>
                  </a:lnTo>
                  <a:lnTo>
                    <a:pt x="2521407" y="755797"/>
                  </a:lnTo>
                  <a:lnTo>
                    <a:pt x="2533244" y="755797"/>
                  </a:lnTo>
                  <a:lnTo>
                    <a:pt x="2545082" y="755797"/>
                  </a:lnTo>
                  <a:lnTo>
                    <a:pt x="2556919" y="755797"/>
                  </a:lnTo>
                  <a:lnTo>
                    <a:pt x="2568757" y="755797"/>
                  </a:lnTo>
                  <a:lnTo>
                    <a:pt x="2580595" y="755797"/>
                  </a:lnTo>
                  <a:lnTo>
                    <a:pt x="2592432" y="755797"/>
                  </a:lnTo>
                  <a:lnTo>
                    <a:pt x="2604270" y="755797"/>
                  </a:lnTo>
                  <a:lnTo>
                    <a:pt x="2616107" y="755797"/>
                  </a:lnTo>
                  <a:lnTo>
                    <a:pt x="2627945" y="755797"/>
                  </a:lnTo>
                  <a:lnTo>
                    <a:pt x="2639783" y="755797"/>
                  </a:lnTo>
                  <a:lnTo>
                    <a:pt x="2651620" y="755797"/>
                  </a:lnTo>
                  <a:lnTo>
                    <a:pt x="2663458" y="755797"/>
                  </a:lnTo>
                  <a:lnTo>
                    <a:pt x="2675295" y="755797"/>
                  </a:lnTo>
                  <a:lnTo>
                    <a:pt x="2687133" y="755797"/>
                  </a:lnTo>
                  <a:lnTo>
                    <a:pt x="2698971" y="755797"/>
                  </a:lnTo>
                  <a:lnTo>
                    <a:pt x="2710808" y="755797"/>
                  </a:lnTo>
                  <a:lnTo>
                    <a:pt x="2722646" y="755797"/>
                  </a:lnTo>
                  <a:lnTo>
                    <a:pt x="2734483" y="755797"/>
                  </a:lnTo>
                  <a:lnTo>
                    <a:pt x="2746321" y="755797"/>
                  </a:lnTo>
                  <a:lnTo>
                    <a:pt x="2758159" y="755797"/>
                  </a:lnTo>
                  <a:lnTo>
                    <a:pt x="2769996" y="755797"/>
                  </a:lnTo>
                  <a:lnTo>
                    <a:pt x="2781834" y="755797"/>
                  </a:lnTo>
                  <a:lnTo>
                    <a:pt x="2793671" y="755797"/>
                  </a:lnTo>
                  <a:lnTo>
                    <a:pt x="2805509" y="755797"/>
                  </a:lnTo>
                  <a:lnTo>
                    <a:pt x="2817347" y="755797"/>
                  </a:lnTo>
                  <a:lnTo>
                    <a:pt x="2829184" y="755797"/>
                  </a:lnTo>
                  <a:lnTo>
                    <a:pt x="2841022" y="755797"/>
                  </a:lnTo>
                  <a:lnTo>
                    <a:pt x="2852859" y="755797"/>
                  </a:lnTo>
                  <a:lnTo>
                    <a:pt x="2864697" y="755797"/>
                  </a:lnTo>
                  <a:lnTo>
                    <a:pt x="2876534" y="755797"/>
                  </a:lnTo>
                  <a:lnTo>
                    <a:pt x="2888372" y="755797"/>
                  </a:lnTo>
                  <a:lnTo>
                    <a:pt x="2900210" y="755797"/>
                  </a:lnTo>
                  <a:lnTo>
                    <a:pt x="2912047" y="755797"/>
                  </a:lnTo>
                  <a:lnTo>
                    <a:pt x="2923885" y="755797"/>
                  </a:lnTo>
                  <a:lnTo>
                    <a:pt x="2935722" y="755797"/>
                  </a:lnTo>
                  <a:lnTo>
                    <a:pt x="2947560" y="755797"/>
                  </a:lnTo>
                  <a:lnTo>
                    <a:pt x="2959398" y="755797"/>
                  </a:lnTo>
                  <a:lnTo>
                    <a:pt x="2971235" y="755797"/>
                  </a:lnTo>
                  <a:lnTo>
                    <a:pt x="2983073" y="755797"/>
                  </a:lnTo>
                  <a:lnTo>
                    <a:pt x="2994910" y="755797"/>
                  </a:lnTo>
                  <a:lnTo>
                    <a:pt x="3006748" y="755797"/>
                  </a:lnTo>
                  <a:lnTo>
                    <a:pt x="3018586" y="755797"/>
                  </a:lnTo>
                  <a:lnTo>
                    <a:pt x="3030423" y="755797"/>
                  </a:lnTo>
                  <a:lnTo>
                    <a:pt x="3042261" y="755797"/>
                  </a:lnTo>
                  <a:lnTo>
                    <a:pt x="3054098" y="755797"/>
                  </a:lnTo>
                  <a:lnTo>
                    <a:pt x="3065936" y="755797"/>
                  </a:lnTo>
                  <a:lnTo>
                    <a:pt x="3077774" y="755797"/>
                  </a:lnTo>
                  <a:lnTo>
                    <a:pt x="3089611" y="755797"/>
                  </a:lnTo>
                  <a:lnTo>
                    <a:pt x="3101449" y="755797"/>
                  </a:lnTo>
                  <a:lnTo>
                    <a:pt x="3113286" y="755797"/>
                  </a:lnTo>
                  <a:lnTo>
                    <a:pt x="3125124" y="755797"/>
                  </a:lnTo>
                  <a:lnTo>
                    <a:pt x="3136962" y="755797"/>
                  </a:lnTo>
                  <a:lnTo>
                    <a:pt x="3148799" y="755797"/>
                  </a:lnTo>
                  <a:lnTo>
                    <a:pt x="3160637" y="755797"/>
                  </a:lnTo>
                  <a:lnTo>
                    <a:pt x="3172474" y="755797"/>
                  </a:lnTo>
                  <a:lnTo>
                    <a:pt x="3184312" y="755797"/>
                  </a:lnTo>
                  <a:lnTo>
                    <a:pt x="3196149" y="755797"/>
                  </a:lnTo>
                  <a:lnTo>
                    <a:pt x="3207987" y="755797"/>
                  </a:lnTo>
                  <a:lnTo>
                    <a:pt x="3219825" y="755797"/>
                  </a:lnTo>
                  <a:lnTo>
                    <a:pt x="3231662" y="755797"/>
                  </a:lnTo>
                  <a:lnTo>
                    <a:pt x="3243500" y="755797"/>
                  </a:lnTo>
                  <a:lnTo>
                    <a:pt x="3255337" y="755797"/>
                  </a:lnTo>
                  <a:lnTo>
                    <a:pt x="3267175" y="755797"/>
                  </a:lnTo>
                  <a:lnTo>
                    <a:pt x="3279013" y="755797"/>
                  </a:lnTo>
                  <a:lnTo>
                    <a:pt x="3290850" y="755797"/>
                  </a:lnTo>
                  <a:lnTo>
                    <a:pt x="3302688" y="755797"/>
                  </a:lnTo>
                  <a:lnTo>
                    <a:pt x="3314525" y="755797"/>
                  </a:lnTo>
                  <a:lnTo>
                    <a:pt x="3326363" y="755797"/>
                  </a:lnTo>
                  <a:lnTo>
                    <a:pt x="3338201" y="755797"/>
                  </a:lnTo>
                  <a:lnTo>
                    <a:pt x="3350038" y="755797"/>
                  </a:lnTo>
                  <a:lnTo>
                    <a:pt x="3361876" y="755797"/>
                  </a:lnTo>
                  <a:lnTo>
                    <a:pt x="3373713" y="755797"/>
                  </a:lnTo>
                  <a:lnTo>
                    <a:pt x="3385551" y="755797"/>
                  </a:lnTo>
                  <a:lnTo>
                    <a:pt x="3397389" y="755797"/>
                  </a:lnTo>
                  <a:lnTo>
                    <a:pt x="3409226" y="755797"/>
                  </a:lnTo>
                  <a:lnTo>
                    <a:pt x="3421064" y="755797"/>
                  </a:lnTo>
                  <a:lnTo>
                    <a:pt x="3432901" y="755797"/>
                  </a:lnTo>
                  <a:lnTo>
                    <a:pt x="3444739" y="755797"/>
                  </a:lnTo>
                  <a:lnTo>
                    <a:pt x="3456576" y="755797"/>
                  </a:lnTo>
                  <a:lnTo>
                    <a:pt x="3468414" y="755797"/>
                  </a:lnTo>
                  <a:lnTo>
                    <a:pt x="3480252" y="755797"/>
                  </a:lnTo>
                  <a:lnTo>
                    <a:pt x="3492089" y="755797"/>
                  </a:lnTo>
                  <a:lnTo>
                    <a:pt x="3503927" y="755797"/>
                  </a:lnTo>
                  <a:lnTo>
                    <a:pt x="3515764" y="755797"/>
                  </a:lnTo>
                  <a:lnTo>
                    <a:pt x="3515764" y="756050"/>
                  </a:lnTo>
                  <a:lnTo>
                    <a:pt x="3527602" y="756095"/>
                  </a:lnTo>
                  <a:lnTo>
                    <a:pt x="3539440" y="756147"/>
                  </a:lnTo>
                  <a:lnTo>
                    <a:pt x="3551277" y="756208"/>
                  </a:lnTo>
                  <a:lnTo>
                    <a:pt x="3563115" y="756280"/>
                  </a:lnTo>
                  <a:lnTo>
                    <a:pt x="3574952" y="756365"/>
                  </a:lnTo>
                  <a:lnTo>
                    <a:pt x="3586790" y="756465"/>
                  </a:lnTo>
                  <a:lnTo>
                    <a:pt x="3598628" y="756582"/>
                  </a:lnTo>
                  <a:lnTo>
                    <a:pt x="3610465" y="756719"/>
                  </a:lnTo>
                  <a:lnTo>
                    <a:pt x="3622303" y="756881"/>
                  </a:lnTo>
                  <a:lnTo>
                    <a:pt x="3634140" y="757071"/>
                  </a:lnTo>
                  <a:lnTo>
                    <a:pt x="3645978" y="757294"/>
                  </a:lnTo>
                  <a:lnTo>
                    <a:pt x="3657816" y="757556"/>
                  </a:lnTo>
                  <a:lnTo>
                    <a:pt x="3669653" y="757864"/>
                  </a:lnTo>
                  <a:lnTo>
                    <a:pt x="3681491" y="758225"/>
                  </a:lnTo>
                  <a:lnTo>
                    <a:pt x="3693328" y="758650"/>
                  </a:lnTo>
                  <a:lnTo>
                    <a:pt x="3705166" y="759148"/>
                  </a:lnTo>
                  <a:lnTo>
                    <a:pt x="3717004" y="759733"/>
                  </a:lnTo>
                  <a:lnTo>
                    <a:pt x="3728841" y="760419"/>
                  </a:lnTo>
                  <a:lnTo>
                    <a:pt x="3740679" y="761224"/>
                  </a:lnTo>
                  <a:lnTo>
                    <a:pt x="3752516" y="762168"/>
                  </a:lnTo>
                  <a:lnTo>
                    <a:pt x="3764354" y="763274"/>
                  </a:lnTo>
                  <a:lnTo>
                    <a:pt x="3776191" y="764570"/>
                  </a:lnTo>
                  <a:lnTo>
                    <a:pt x="3788029" y="766088"/>
                  </a:lnTo>
                  <a:lnTo>
                    <a:pt x="3799867" y="767865"/>
                  </a:lnTo>
                  <a:lnTo>
                    <a:pt x="3811704" y="769942"/>
                  </a:lnTo>
                  <a:lnTo>
                    <a:pt x="3823542" y="772369"/>
                  </a:lnTo>
                  <a:lnTo>
                    <a:pt x="3835379" y="775201"/>
                  </a:lnTo>
                  <a:lnTo>
                    <a:pt x="3847217" y="778503"/>
                  </a:lnTo>
                  <a:lnTo>
                    <a:pt x="3859055" y="782346"/>
                  </a:lnTo>
                  <a:lnTo>
                    <a:pt x="3870892" y="786812"/>
                  </a:lnTo>
                  <a:lnTo>
                    <a:pt x="3882730" y="791992"/>
                  </a:lnTo>
                  <a:lnTo>
                    <a:pt x="3894567" y="797986"/>
                  </a:lnTo>
                  <a:lnTo>
                    <a:pt x="3906405" y="804906"/>
                  </a:lnTo>
                  <a:lnTo>
                    <a:pt x="3918243" y="812869"/>
                  </a:lnTo>
                  <a:lnTo>
                    <a:pt x="3930080" y="822004"/>
                  </a:lnTo>
                  <a:lnTo>
                    <a:pt x="3941918" y="832439"/>
                  </a:lnTo>
                  <a:lnTo>
                    <a:pt x="3953755" y="844309"/>
                  </a:lnTo>
                  <a:lnTo>
                    <a:pt x="3965593" y="857741"/>
                  </a:lnTo>
                  <a:lnTo>
                    <a:pt x="3977431" y="872854"/>
                  </a:lnTo>
                  <a:lnTo>
                    <a:pt x="3989268" y="889748"/>
                  </a:lnTo>
                  <a:lnTo>
                    <a:pt x="4001106" y="908497"/>
                  </a:lnTo>
                  <a:lnTo>
                    <a:pt x="4012943" y="929140"/>
                  </a:lnTo>
                  <a:lnTo>
                    <a:pt x="4024781" y="951667"/>
                  </a:lnTo>
                  <a:lnTo>
                    <a:pt x="4036619" y="976015"/>
                  </a:lnTo>
                  <a:lnTo>
                    <a:pt x="4048456" y="1002058"/>
                  </a:lnTo>
                  <a:lnTo>
                    <a:pt x="4060294" y="1029607"/>
                  </a:lnTo>
                  <a:lnTo>
                    <a:pt x="4072131" y="1058408"/>
                  </a:lnTo>
                  <a:lnTo>
                    <a:pt x="4083969" y="1088150"/>
                  </a:lnTo>
                  <a:lnTo>
                    <a:pt x="4095806" y="1118475"/>
                  </a:lnTo>
                  <a:lnTo>
                    <a:pt x="4107644" y="1149000"/>
                  </a:lnTo>
                  <a:lnTo>
                    <a:pt x="4119482" y="1179325"/>
                  </a:lnTo>
                  <a:lnTo>
                    <a:pt x="4131319" y="1209067"/>
                  </a:lnTo>
                  <a:lnTo>
                    <a:pt x="4143157" y="1237868"/>
                  </a:lnTo>
                  <a:lnTo>
                    <a:pt x="4154994" y="1265417"/>
                  </a:lnTo>
                  <a:lnTo>
                    <a:pt x="4166832" y="1291460"/>
                  </a:lnTo>
                  <a:lnTo>
                    <a:pt x="4178670" y="1315808"/>
                  </a:lnTo>
                  <a:lnTo>
                    <a:pt x="4190507" y="1338335"/>
                  </a:lnTo>
                  <a:lnTo>
                    <a:pt x="4202345" y="1358978"/>
                  </a:lnTo>
                  <a:lnTo>
                    <a:pt x="4214182" y="1377727"/>
                  </a:lnTo>
                  <a:lnTo>
                    <a:pt x="4226020" y="1394621"/>
                  </a:lnTo>
                  <a:lnTo>
                    <a:pt x="4237858" y="1409734"/>
                  </a:lnTo>
                  <a:lnTo>
                    <a:pt x="4249695" y="1423166"/>
                  </a:lnTo>
                  <a:lnTo>
                    <a:pt x="4261533" y="1435036"/>
                  </a:lnTo>
                  <a:lnTo>
                    <a:pt x="4273370" y="1445471"/>
                  </a:lnTo>
                  <a:lnTo>
                    <a:pt x="4285208" y="1454606"/>
                  </a:lnTo>
                  <a:lnTo>
                    <a:pt x="4297046" y="1462569"/>
                  </a:lnTo>
                  <a:lnTo>
                    <a:pt x="4308883" y="1469489"/>
                  </a:lnTo>
                  <a:lnTo>
                    <a:pt x="4320721" y="1475484"/>
                  </a:lnTo>
                  <a:lnTo>
                    <a:pt x="4332558" y="1480663"/>
                  </a:lnTo>
                  <a:lnTo>
                    <a:pt x="4344396" y="1485129"/>
                  </a:lnTo>
                  <a:lnTo>
                    <a:pt x="4356234" y="1488972"/>
                  </a:lnTo>
                  <a:lnTo>
                    <a:pt x="4368071" y="1492274"/>
                  </a:lnTo>
                  <a:lnTo>
                    <a:pt x="4379909" y="1495106"/>
                  </a:lnTo>
                  <a:lnTo>
                    <a:pt x="4391746" y="1497533"/>
                  </a:lnTo>
                  <a:lnTo>
                    <a:pt x="4403584" y="1499610"/>
                  </a:lnTo>
                  <a:lnTo>
                    <a:pt x="4415421" y="1501387"/>
                  </a:lnTo>
                  <a:lnTo>
                    <a:pt x="4427259" y="1502905"/>
                  </a:lnTo>
                  <a:lnTo>
                    <a:pt x="4439097" y="1504201"/>
                  </a:lnTo>
                  <a:lnTo>
                    <a:pt x="4450934" y="1505307"/>
                  </a:lnTo>
                  <a:lnTo>
                    <a:pt x="4462772" y="1506251"/>
                  </a:lnTo>
                  <a:lnTo>
                    <a:pt x="4474609" y="1507056"/>
                  </a:lnTo>
                  <a:lnTo>
                    <a:pt x="4486447" y="1507742"/>
                  </a:lnTo>
                  <a:lnTo>
                    <a:pt x="4498285" y="1508327"/>
                  </a:lnTo>
                  <a:lnTo>
                    <a:pt x="4510122" y="1508825"/>
                  </a:lnTo>
                  <a:lnTo>
                    <a:pt x="4521960" y="1509250"/>
                  </a:lnTo>
                  <a:lnTo>
                    <a:pt x="4533797" y="1509611"/>
                  </a:lnTo>
                  <a:lnTo>
                    <a:pt x="4545635" y="1509919"/>
                  </a:lnTo>
                  <a:lnTo>
                    <a:pt x="4557473" y="1510181"/>
                  </a:lnTo>
                  <a:lnTo>
                    <a:pt x="4569310" y="1510404"/>
                  </a:lnTo>
                  <a:lnTo>
                    <a:pt x="4581148" y="1510594"/>
                  </a:lnTo>
                  <a:lnTo>
                    <a:pt x="4592985" y="1510756"/>
                  </a:lnTo>
                  <a:lnTo>
                    <a:pt x="4604823" y="1510893"/>
                  </a:lnTo>
                  <a:lnTo>
                    <a:pt x="4616661" y="1511010"/>
                  </a:lnTo>
                  <a:lnTo>
                    <a:pt x="4628498" y="1511110"/>
                  </a:lnTo>
                  <a:lnTo>
                    <a:pt x="4640336" y="1511195"/>
                  </a:lnTo>
                  <a:lnTo>
                    <a:pt x="4652173" y="1511267"/>
                  </a:lnTo>
                  <a:lnTo>
                    <a:pt x="4664011" y="1511328"/>
                  </a:lnTo>
                  <a:lnTo>
                    <a:pt x="4675849" y="1511380"/>
                  </a:lnTo>
                  <a:lnTo>
                    <a:pt x="4687686" y="1511425"/>
                  </a:lnTo>
                </a:path>
              </a:pathLst>
            </a:custGeom>
            <a:ln w="40651" cap="flat">
              <a:solidFill>
                <a:srgbClr val="F8766D">
                  <a:alpha val="100000"/>
                </a:srgbClr>
              </a:solidFill>
              <a:prstDash val="solid"/>
              <a:round/>
            </a:ln>
          </p:spPr>
          <p:txBody>
            <a:bodyPr/>
            <a:lstStyle/>
            <a:p/>
          </p:txBody>
        </p:sp>
        <p:sp>
          <p:nvSpPr>
            <p:cNvPr id="25" name="pl25"/>
            <p:cNvSpPr/>
            <p:nvPr/>
          </p:nvSpPr>
          <p:spPr>
            <a:xfrm>
              <a:off x="2482351" y="5182972"/>
              <a:ext cx="4687686" cy="503667"/>
            </a:xfrm>
            <a:custGeom>
              <a:avLst/>
              <a:pathLst>
                <a:path w="4687686" h="503667">
                  <a:moveTo>
                    <a:pt x="0" y="503583"/>
                  </a:moveTo>
                  <a:lnTo>
                    <a:pt x="11837" y="503553"/>
                  </a:lnTo>
                  <a:lnTo>
                    <a:pt x="23675" y="503518"/>
                  </a:lnTo>
                  <a:lnTo>
                    <a:pt x="35512" y="503477"/>
                  </a:lnTo>
                  <a:lnTo>
                    <a:pt x="47350" y="503429"/>
                  </a:lnTo>
                  <a:lnTo>
                    <a:pt x="59187" y="503373"/>
                  </a:lnTo>
                  <a:lnTo>
                    <a:pt x="71025" y="503306"/>
                  </a:lnTo>
                  <a:lnTo>
                    <a:pt x="82863" y="503228"/>
                  </a:lnTo>
                  <a:lnTo>
                    <a:pt x="94700" y="503136"/>
                  </a:lnTo>
                  <a:lnTo>
                    <a:pt x="106538" y="503029"/>
                  </a:lnTo>
                  <a:lnTo>
                    <a:pt x="118375" y="502902"/>
                  </a:lnTo>
                  <a:lnTo>
                    <a:pt x="130213" y="502753"/>
                  </a:lnTo>
                  <a:lnTo>
                    <a:pt x="142051" y="502579"/>
                  </a:lnTo>
                  <a:lnTo>
                    <a:pt x="153888" y="502374"/>
                  </a:lnTo>
                  <a:lnTo>
                    <a:pt x="165726" y="502133"/>
                  </a:lnTo>
                  <a:lnTo>
                    <a:pt x="177563" y="501850"/>
                  </a:lnTo>
                  <a:lnTo>
                    <a:pt x="189401" y="501518"/>
                  </a:lnTo>
                  <a:lnTo>
                    <a:pt x="201239" y="501128"/>
                  </a:lnTo>
                  <a:lnTo>
                    <a:pt x="213076" y="500670"/>
                  </a:lnTo>
                  <a:lnTo>
                    <a:pt x="224914" y="500134"/>
                  </a:lnTo>
                  <a:lnTo>
                    <a:pt x="236751" y="499504"/>
                  </a:lnTo>
                  <a:lnTo>
                    <a:pt x="248589" y="498767"/>
                  </a:lnTo>
                  <a:lnTo>
                    <a:pt x="260427" y="497902"/>
                  </a:lnTo>
                  <a:lnTo>
                    <a:pt x="272264" y="496890"/>
                  </a:lnTo>
                  <a:lnTo>
                    <a:pt x="284102" y="495706"/>
                  </a:lnTo>
                  <a:lnTo>
                    <a:pt x="295939" y="494321"/>
                  </a:lnTo>
                  <a:lnTo>
                    <a:pt x="307777" y="492703"/>
                  </a:lnTo>
                  <a:lnTo>
                    <a:pt x="319614" y="490815"/>
                  </a:lnTo>
                  <a:lnTo>
                    <a:pt x="331452" y="488614"/>
                  </a:lnTo>
                  <a:lnTo>
                    <a:pt x="343290" y="486052"/>
                  </a:lnTo>
                  <a:lnTo>
                    <a:pt x="355127" y="483075"/>
                  </a:lnTo>
                  <a:lnTo>
                    <a:pt x="366965" y="479622"/>
                  </a:lnTo>
                  <a:lnTo>
                    <a:pt x="378802" y="475625"/>
                  </a:lnTo>
                  <a:lnTo>
                    <a:pt x="390640" y="471012"/>
                  </a:lnTo>
                  <a:lnTo>
                    <a:pt x="402478" y="465703"/>
                  </a:lnTo>
                  <a:lnTo>
                    <a:pt x="414315" y="459614"/>
                  </a:lnTo>
                  <a:lnTo>
                    <a:pt x="426153" y="452656"/>
                  </a:lnTo>
                  <a:lnTo>
                    <a:pt x="437990" y="444743"/>
                  </a:lnTo>
                  <a:lnTo>
                    <a:pt x="449828" y="435789"/>
                  </a:lnTo>
                  <a:lnTo>
                    <a:pt x="461666" y="425714"/>
                  </a:lnTo>
                  <a:lnTo>
                    <a:pt x="473503" y="414451"/>
                  </a:lnTo>
                  <a:lnTo>
                    <a:pt x="485341" y="401951"/>
                  </a:lnTo>
                  <a:lnTo>
                    <a:pt x="497178" y="388189"/>
                  </a:lnTo>
                  <a:lnTo>
                    <a:pt x="509016" y="373171"/>
                  </a:lnTo>
                  <a:lnTo>
                    <a:pt x="520854" y="356940"/>
                  </a:lnTo>
                  <a:lnTo>
                    <a:pt x="532691" y="339577"/>
                  </a:lnTo>
                  <a:lnTo>
                    <a:pt x="544529" y="321211"/>
                  </a:lnTo>
                  <a:lnTo>
                    <a:pt x="556366" y="302011"/>
                  </a:lnTo>
                  <a:lnTo>
                    <a:pt x="568204" y="282183"/>
                  </a:lnTo>
                  <a:lnTo>
                    <a:pt x="580042" y="261966"/>
                  </a:lnTo>
                  <a:lnTo>
                    <a:pt x="591879" y="241616"/>
                  </a:lnTo>
                  <a:lnTo>
                    <a:pt x="603717" y="221399"/>
                  </a:lnTo>
                  <a:lnTo>
                    <a:pt x="615554" y="201571"/>
                  </a:lnTo>
                  <a:lnTo>
                    <a:pt x="627392" y="182371"/>
                  </a:lnTo>
                  <a:lnTo>
                    <a:pt x="639229" y="164005"/>
                  </a:lnTo>
                  <a:lnTo>
                    <a:pt x="651067" y="146642"/>
                  </a:lnTo>
                  <a:lnTo>
                    <a:pt x="662905" y="130411"/>
                  </a:lnTo>
                  <a:lnTo>
                    <a:pt x="674742" y="115393"/>
                  </a:lnTo>
                  <a:lnTo>
                    <a:pt x="686580" y="101631"/>
                  </a:lnTo>
                  <a:lnTo>
                    <a:pt x="698417" y="89131"/>
                  </a:lnTo>
                  <a:lnTo>
                    <a:pt x="710255" y="77868"/>
                  </a:lnTo>
                  <a:lnTo>
                    <a:pt x="722093" y="67793"/>
                  </a:lnTo>
                  <a:lnTo>
                    <a:pt x="733930" y="58839"/>
                  </a:lnTo>
                  <a:lnTo>
                    <a:pt x="745768" y="50926"/>
                  </a:lnTo>
                  <a:lnTo>
                    <a:pt x="757605" y="43968"/>
                  </a:lnTo>
                  <a:lnTo>
                    <a:pt x="769443" y="37879"/>
                  </a:lnTo>
                  <a:lnTo>
                    <a:pt x="781281" y="32570"/>
                  </a:lnTo>
                  <a:lnTo>
                    <a:pt x="793118" y="27957"/>
                  </a:lnTo>
                  <a:lnTo>
                    <a:pt x="804956" y="23960"/>
                  </a:lnTo>
                  <a:lnTo>
                    <a:pt x="816793" y="20507"/>
                  </a:lnTo>
                  <a:lnTo>
                    <a:pt x="828631" y="17530"/>
                  </a:lnTo>
                  <a:lnTo>
                    <a:pt x="840469" y="14968"/>
                  </a:lnTo>
                  <a:lnTo>
                    <a:pt x="852306" y="12767"/>
                  </a:lnTo>
                  <a:lnTo>
                    <a:pt x="864144" y="10879"/>
                  </a:lnTo>
                  <a:lnTo>
                    <a:pt x="875981" y="9261"/>
                  </a:lnTo>
                  <a:lnTo>
                    <a:pt x="887819" y="7876"/>
                  </a:lnTo>
                  <a:lnTo>
                    <a:pt x="899657" y="6692"/>
                  </a:lnTo>
                  <a:lnTo>
                    <a:pt x="911494" y="5680"/>
                  </a:lnTo>
                  <a:lnTo>
                    <a:pt x="923332" y="4815"/>
                  </a:lnTo>
                  <a:lnTo>
                    <a:pt x="935169" y="4078"/>
                  </a:lnTo>
                  <a:lnTo>
                    <a:pt x="947007" y="3449"/>
                  </a:lnTo>
                  <a:lnTo>
                    <a:pt x="958844" y="2912"/>
                  </a:lnTo>
                  <a:lnTo>
                    <a:pt x="970682" y="2454"/>
                  </a:lnTo>
                  <a:lnTo>
                    <a:pt x="982520" y="2065"/>
                  </a:lnTo>
                  <a:lnTo>
                    <a:pt x="994357" y="1732"/>
                  </a:lnTo>
                  <a:lnTo>
                    <a:pt x="1006195" y="1450"/>
                  </a:lnTo>
                  <a:lnTo>
                    <a:pt x="1018032" y="1209"/>
                  </a:lnTo>
                  <a:lnTo>
                    <a:pt x="1029870" y="1003"/>
                  </a:lnTo>
                  <a:lnTo>
                    <a:pt x="1041708" y="829"/>
                  </a:lnTo>
                  <a:lnTo>
                    <a:pt x="1053545" y="680"/>
                  </a:lnTo>
                  <a:lnTo>
                    <a:pt x="1065383" y="553"/>
                  </a:lnTo>
                  <a:lnTo>
                    <a:pt x="1077220" y="446"/>
                  </a:lnTo>
                  <a:lnTo>
                    <a:pt x="1089058" y="354"/>
                  </a:lnTo>
                  <a:lnTo>
                    <a:pt x="1100896" y="276"/>
                  </a:lnTo>
                  <a:lnTo>
                    <a:pt x="1112733" y="209"/>
                  </a:lnTo>
                  <a:lnTo>
                    <a:pt x="1124571" y="153"/>
                  </a:lnTo>
                  <a:lnTo>
                    <a:pt x="1136408" y="105"/>
                  </a:lnTo>
                  <a:lnTo>
                    <a:pt x="1148246" y="64"/>
                  </a:lnTo>
                  <a:lnTo>
                    <a:pt x="1160084" y="29"/>
                  </a:lnTo>
                  <a:lnTo>
                    <a:pt x="1171921" y="0"/>
                  </a:lnTo>
                  <a:lnTo>
                    <a:pt x="1171921" y="0"/>
                  </a:lnTo>
                  <a:lnTo>
                    <a:pt x="1183759" y="29"/>
                  </a:lnTo>
                  <a:lnTo>
                    <a:pt x="1195596" y="64"/>
                  </a:lnTo>
                  <a:lnTo>
                    <a:pt x="1207434" y="105"/>
                  </a:lnTo>
                  <a:lnTo>
                    <a:pt x="1219272" y="153"/>
                  </a:lnTo>
                  <a:lnTo>
                    <a:pt x="1231109" y="209"/>
                  </a:lnTo>
                  <a:lnTo>
                    <a:pt x="1242947" y="276"/>
                  </a:lnTo>
                  <a:lnTo>
                    <a:pt x="1254784" y="354"/>
                  </a:lnTo>
                  <a:lnTo>
                    <a:pt x="1266622" y="446"/>
                  </a:lnTo>
                  <a:lnTo>
                    <a:pt x="1278459" y="553"/>
                  </a:lnTo>
                  <a:lnTo>
                    <a:pt x="1290297" y="680"/>
                  </a:lnTo>
                  <a:lnTo>
                    <a:pt x="1302135" y="829"/>
                  </a:lnTo>
                  <a:lnTo>
                    <a:pt x="1313972" y="1003"/>
                  </a:lnTo>
                  <a:lnTo>
                    <a:pt x="1325810" y="1209"/>
                  </a:lnTo>
                  <a:lnTo>
                    <a:pt x="1337647" y="1450"/>
                  </a:lnTo>
                  <a:lnTo>
                    <a:pt x="1349485" y="1732"/>
                  </a:lnTo>
                  <a:lnTo>
                    <a:pt x="1361323" y="2065"/>
                  </a:lnTo>
                  <a:lnTo>
                    <a:pt x="1373160" y="2454"/>
                  </a:lnTo>
                  <a:lnTo>
                    <a:pt x="1384998" y="2912"/>
                  </a:lnTo>
                  <a:lnTo>
                    <a:pt x="1396835" y="3449"/>
                  </a:lnTo>
                  <a:lnTo>
                    <a:pt x="1408673" y="4078"/>
                  </a:lnTo>
                  <a:lnTo>
                    <a:pt x="1420511" y="4815"/>
                  </a:lnTo>
                  <a:lnTo>
                    <a:pt x="1432348" y="5680"/>
                  </a:lnTo>
                  <a:lnTo>
                    <a:pt x="1444186" y="6692"/>
                  </a:lnTo>
                  <a:lnTo>
                    <a:pt x="1456023" y="7876"/>
                  </a:lnTo>
                  <a:lnTo>
                    <a:pt x="1467861" y="9261"/>
                  </a:lnTo>
                  <a:lnTo>
                    <a:pt x="1479699" y="10879"/>
                  </a:lnTo>
                  <a:lnTo>
                    <a:pt x="1491536" y="12767"/>
                  </a:lnTo>
                  <a:lnTo>
                    <a:pt x="1503374" y="14968"/>
                  </a:lnTo>
                  <a:lnTo>
                    <a:pt x="1515211" y="17530"/>
                  </a:lnTo>
                  <a:lnTo>
                    <a:pt x="1527049" y="20507"/>
                  </a:lnTo>
                  <a:lnTo>
                    <a:pt x="1538887" y="23960"/>
                  </a:lnTo>
                  <a:lnTo>
                    <a:pt x="1550724" y="27957"/>
                  </a:lnTo>
                  <a:lnTo>
                    <a:pt x="1562562" y="32570"/>
                  </a:lnTo>
                  <a:lnTo>
                    <a:pt x="1574399" y="37879"/>
                  </a:lnTo>
                  <a:lnTo>
                    <a:pt x="1586237" y="43968"/>
                  </a:lnTo>
                  <a:lnTo>
                    <a:pt x="1598074" y="50926"/>
                  </a:lnTo>
                  <a:lnTo>
                    <a:pt x="1609912" y="58839"/>
                  </a:lnTo>
                  <a:lnTo>
                    <a:pt x="1621750" y="67793"/>
                  </a:lnTo>
                  <a:lnTo>
                    <a:pt x="1633587" y="77868"/>
                  </a:lnTo>
                  <a:lnTo>
                    <a:pt x="1645425" y="89131"/>
                  </a:lnTo>
                  <a:lnTo>
                    <a:pt x="1657262" y="101631"/>
                  </a:lnTo>
                  <a:lnTo>
                    <a:pt x="1669100" y="115393"/>
                  </a:lnTo>
                  <a:lnTo>
                    <a:pt x="1680938" y="130411"/>
                  </a:lnTo>
                  <a:lnTo>
                    <a:pt x="1692775" y="146642"/>
                  </a:lnTo>
                  <a:lnTo>
                    <a:pt x="1704613" y="164005"/>
                  </a:lnTo>
                  <a:lnTo>
                    <a:pt x="1716450" y="182371"/>
                  </a:lnTo>
                  <a:lnTo>
                    <a:pt x="1728288" y="201571"/>
                  </a:lnTo>
                  <a:lnTo>
                    <a:pt x="1740126" y="221399"/>
                  </a:lnTo>
                  <a:lnTo>
                    <a:pt x="1751963" y="241616"/>
                  </a:lnTo>
                  <a:lnTo>
                    <a:pt x="1763801" y="261966"/>
                  </a:lnTo>
                  <a:lnTo>
                    <a:pt x="1775638" y="282183"/>
                  </a:lnTo>
                  <a:lnTo>
                    <a:pt x="1787476" y="302011"/>
                  </a:lnTo>
                  <a:lnTo>
                    <a:pt x="1799314" y="321211"/>
                  </a:lnTo>
                  <a:lnTo>
                    <a:pt x="1811151" y="339577"/>
                  </a:lnTo>
                  <a:lnTo>
                    <a:pt x="1822989" y="356940"/>
                  </a:lnTo>
                  <a:lnTo>
                    <a:pt x="1834826" y="373171"/>
                  </a:lnTo>
                  <a:lnTo>
                    <a:pt x="1846664" y="388189"/>
                  </a:lnTo>
                  <a:lnTo>
                    <a:pt x="1858502" y="401951"/>
                  </a:lnTo>
                  <a:lnTo>
                    <a:pt x="1870339" y="414451"/>
                  </a:lnTo>
                  <a:lnTo>
                    <a:pt x="1882177" y="425714"/>
                  </a:lnTo>
                  <a:lnTo>
                    <a:pt x="1894014" y="435789"/>
                  </a:lnTo>
                  <a:lnTo>
                    <a:pt x="1905852" y="444743"/>
                  </a:lnTo>
                  <a:lnTo>
                    <a:pt x="1917689" y="452656"/>
                  </a:lnTo>
                  <a:lnTo>
                    <a:pt x="1929527" y="459614"/>
                  </a:lnTo>
                  <a:lnTo>
                    <a:pt x="1941365" y="465703"/>
                  </a:lnTo>
                  <a:lnTo>
                    <a:pt x="1953202" y="471012"/>
                  </a:lnTo>
                  <a:lnTo>
                    <a:pt x="1965040" y="475625"/>
                  </a:lnTo>
                  <a:lnTo>
                    <a:pt x="1976877" y="479622"/>
                  </a:lnTo>
                  <a:lnTo>
                    <a:pt x="1988715" y="483075"/>
                  </a:lnTo>
                  <a:lnTo>
                    <a:pt x="2000553" y="486052"/>
                  </a:lnTo>
                  <a:lnTo>
                    <a:pt x="2012390" y="488614"/>
                  </a:lnTo>
                  <a:lnTo>
                    <a:pt x="2024228" y="490815"/>
                  </a:lnTo>
                  <a:lnTo>
                    <a:pt x="2036065" y="492703"/>
                  </a:lnTo>
                  <a:lnTo>
                    <a:pt x="2047903" y="494321"/>
                  </a:lnTo>
                  <a:lnTo>
                    <a:pt x="2059741" y="495706"/>
                  </a:lnTo>
                  <a:lnTo>
                    <a:pt x="2071578" y="496890"/>
                  </a:lnTo>
                  <a:lnTo>
                    <a:pt x="2083416" y="497902"/>
                  </a:lnTo>
                  <a:lnTo>
                    <a:pt x="2095253" y="498767"/>
                  </a:lnTo>
                  <a:lnTo>
                    <a:pt x="2107091" y="499504"/>
                  </a:lnTo>
                  <a:lnTo>
                    <a:pt x="2118929" y="500134"/>
                  </a:lnTo>
                  <a:lnTo>
                    <a:pt x="2130766" y="500670"/>
                  </a:lnTo>
                  <a:lnTo>
                    <a:pt x="2142604" y="501128"/>
                  </a:lnTo>
                  <a:lnTo>
                    <a:pt x="2154441" y="501518"/>
                  </a:lnTo>
                  <a:lnTo>
                    <a:pt x="2166279" y="501850"/>
                  </a:lnTo>
                  <a:lnTo>
                    <a:pt x="2178117" y="502133"/>
                  </a:lnTo>
                  <a:lnTo>
                    <a:pt x="2189954" y="502374"/>
                  </a:lnTo>
                  <a:lnTo>
                    <a:pt x="2201792" y="502579"/>
                  </a:lnTo>
                  <a:lnTo>
                    <a:pt x="2213629" y="502753"/>
                  </a:lnTo>
                  <a:lnTo>
                    <a:pt x="2225467" y="502902"/>
                  </a:lnTo>
                  <a:lnTo>
                    <a:pt x="2237304" y="503029"/>
                  </a:lnTo>
                  <a:lnTo>
                    <a:pt x="2249142" y="503136"/>
                  </a:lnTo>
                  <a:lnTo>
                    <a:pt x="2260980" y="503228"/>
                  </a:lnTo>
                  <a:lnTo>
                    <a:pt x="2272817" y="503306"/>
                  </a:lnTo>
                  <a:lnTo>
                    <a:pt x="2284655" y="503373"/>
                  </a:lnTo>
                  <a:lnTo>
                    <a:pt x="2296492" y="503429"/>
                  </a:lnTo>
                  <a:lnTo>
                    <a:pt x="2308330" y="503477"/>
                  </a:lnTo>
                  <a:lnTo>
                    <a:pt x="2320168" y="503518"/>
                  </a:lnTo>
                  <a:lnTo>
                    <a:pt x="2332005" y="503553"/>
                  </a:lnTo>
                  <a:lnTo>
                    <a:pt x="2343843" y="503583"/>
                  </a:lnTo>
                  <a:lnTo>
                    <a:pt x="2343843" y="503667"/>
                  </a:lnTo>
                  <a:lnTo>
                    <a:pt x="2355680" y="503652"/>
                  </a:lnTo>
                  <a:lnTo>
                    <a:pt x="2367518" y="503635"/>
                  </a:lnTo>
                  <a:lnTo>
                    <a:pt x="2379356" y="503614"/>
                  </a:lnTo>
                  <a:lnTo>
                    <a:pt x="2391193" y="503590"/>
                  </a:lnTo>
                  <a:lnTo>
                    <a:pt x="2403031" y="503562"/>
                  </a:lnTo>
                  <a:lnTo>
                    <a:pt x="2414868" y="503529"/>
                  </a:lnTo>
                  <a:lnTo>
                    <a:pt x="2426706" y="503490"/>
                  </a:lnTo>
                  <a:lnTo>
                    <a:pt x="2438544" y="503444"/>
                  </a:lnTo>
                  <a:lnTo>
                    <a:pt x="2450381" y="503390"/>
                  </a:lnTo>
                  <a:lnTo>
                    <a:pt x="2462219" y="503327"/>
                  </a:lnTo>
                  <a:lnTo>
                    <a:pt x="2474056" y="503253"/>
                  </a:lnTo>
                  <a:lnTo>
                    <a:pt x="2485894" y="503165"/>
                  </a:lnTo>
                  <a:lnTo>
                    <a:pt x="2497732" y="503063"/>
                  </a:lnTo>
                  <a:lnTo>
                    <a:pt x="2509569" y="502942"/>
                  </a:lnTo>
                  <a:lnTo>
                    <a:pt x="2521407" y="502801"/>
                  </a:lnTo>
                  <a:lnTo>
                    <a:pt x="2533244" y="502635"/>
                  </a:lnTo>
                  <a:lnTo>
                    <a:pt x="2545082" y="502440"/>
                  </a:lnTo>
                  <a:lnTo>
                    <a:pt x="2556919" y="502211"/>
                  </a:lnTo>
                  <a:lnTo>
                    <a:pt x="2568757" y="501943"/>
                  </a:lnTo>
                  <a:lnTo>
                    <a:pt x="2580595" y="501628"/>
                  </a:lnTo>
                  <a:lnTo>
                    <a:pt x="2592432" y="501259"/>
                  </a:lnTo>
                  <a:lnTo>
                    <a:pt x="2604270" y="500827"/>
                  </a:lnTo>
                  <a:lnTo>
                    <a:pt x="2616107" y="500321"/>
                  </a:lnTo>
                  <a:lnTo>
                    <a:pt x="2627945" y="499729"/>
                  </a:lnTo>
                  <a:lnTo>
                    <a:pt x="2639783" y="499036"/>
                  </a:lnTo>
                  <a:lnTo>
                    <a:pt x="2651620" y="498228"/>
                  </a:lnTo>
                  <a:lnTo>
                    <a:pt x="2663458" y="497283"/>
                  </a:lnTo>
                  <a:lnTo>
                    <a:pt x="2675295" y="496183"/>
                  </a:lnTo>
                  <a:lnTo>
                    <a:pt x="2687133" y="494902"/>
                  </a:lnTo>
                  <a:lnTo>
                    <a:pt x="2698971" y="493413"/>
                  </a:lnTo>
                  <a:lnTo>
                    <a:pt x="2710808" y="491687"/>
                  </a:lnTo>
                  <a:lnTo>
                    <a:pt x="2722646" y="489688"/>
                  </a:lnTo>
                  <a:lnTo>
                    <a:pt x="2734483" y="487382"/>
                  </a:lnTo>
                  <a:lnTo>
                    <a:pt x="2746321" y="484727"/>
                  </a:lnTo>
                  <a:lnTo>
                    <a:pt x="2758159" y="481683"/>
                  </a:lnTo>
                  <a:lnTo>
                    <a:pt x="2769996" y="478204"/>
                  </a:lnTo>
                  <a:lnTo>
                    <a:pt x="2781834" y="474248"/>
                  </a:lnTo>
                  <a:lnTo>
                    <a:pt x="2793671" y="469770"/>
                  </a:lnTo>
                  <a:lnTo>
                    <a:pt x="2805509" y="464733"/>
                  </a:lnTo>
                  <a:lnTo>
                    <a:pt x="2817347" y="459101"/>
                  </a:lnTo>
                  <a:lnTo>
                    <a:pt x="2829184" y="452851"/>
                  </a:lnTo>
                  <a:lnTo>
                    <a:pt x="2841022" y="445971"/>
                  </a:lnTo>
                  <a:lnTo>
                    <a:pt x="2852859" y="438462"/>
                  </a:lnTo>
                  <a:lnTo>
                    <a:pt x="2864697" y="430346"/>
                  </a:lnTo>
                  <a:lnTo>
                    <a:pt x="2876534" y="421665"/>
                  </a:lnTo>
                  <a:lnTo>
                    <a:pt x="2888372" y="412482"/>
                  </a:lnTo>
                  <a:lnTo>
                    <a:pt x="2900210" y="402881"/>
                  </a:lnTo>
                  <a:lnTo>
                    <a:pt x="2912047" y="392967"/>
                  </a:lnTo>
                  <a:lnTo>
                    <a:pt x="2923885" y="382859"/>
                  </a:lnTo>
                  <a:lnTo>
                    <a:pt x="2935722" y="372684"/>
                  </a:lnTo>
                  <a:lnTo>
                    <a:pt x="2947560" y="362575"/>
                  </a:lnTo>
                  <a:lnTo>
                    <a:pt x="2959398" y="352661"/>
                  </a:lnTo>
                  <a:lnTo>
                    <a:pt x="2971235" y="343061"/>
                  </a:lnTo>
                  <a:lnTo>
                    <a:pt x="2983073" y="333878"/>
                  </a:lnTo>
                  <a:lnTo>
                    <a:pt x="2994910" y="325197"/>
                  </a:lnTo>
                  <a:lnTo>
                    <a:pt x="3006748" y="317081"/>
                  </a:lnTo>
                  <a:lnTo>
                    <a:pt x="3018586" y="309572"/>
                  </a:lnTo>
                  <a:lnTo>
                    <a:pt x="3030423" y="302691"/>
                  </a:lnTo>
                  <a:lnTo>
                    <a:pt x="3042261" y="296441"/>
                  </a:lnTo>
                  <a:lnTo>
                    <a:pt x="3054098" y="290810"/>
                  </a:lnTo>
                  <a:lnTo>
                    <a:pt x="3065936" y="285772"/>
                  </a:lnTo>
                  <a:lnTo>
                    <a:pt x="3077774" y="281295"/>
                  </a:lnTo>
                  <a:lnTo>
                    <a:pt x="3089611" y="277339"/>
                  </a:lnTo>
                  <a:lnTo>
                    <a:pt x="3101449" y="273860"/>
                  </a:lnTo>
                  <a:lnTo>
                    <a:pt x="3113286" y="270815"/>
                  </a:lnTo>
                  <a:lnTo>
                    <a:pt x="3125124" y="268161"/>
                  </a:lnTo>
                  <a:lnTo>
                    <a:pt x="3136962" y="265854"/>
                  </a:lnTo>
                  <a:lnTo>
                    <a:pt x="3148799" y="263856"/>
                  </a:lnTo>
                  <a:lnTo>
                    <a:pt x="3160637" y="262129"/>
                  </a:lnTo>
                  <a:lnTo>
                    <a:pt x="3172474" y="260641"/>
                  </a:lnTo>
                  <a:lnTo>
                    <a:pt x="3184312" y="259360"/>
                  </a:lnTo>
                  <a:lnTo>
                    <a:pt x="3196149" y="258259"/>
                  </a:lnTo>
                  <a:lnTo>
                    <a:pt x="3207987" y="257315"/>
                  </a:lnTo>
                  <a:lnTo>
                    <a:pt x="3219825" y="256506"/>
                  </a:lnTo>
                  <a:lnTo>
                    <a:pt x="3231662" y="255814"/>
                  </a:lnTo>
                  <a:lnTo>
                    <a:pt x="3243500" y="255222"/>
                  </a:lnTo>
                  <a:lnTo>
                    <a:pt x="3255337" y="254716"/>
                  </a:lnTo>
                  <a:lnTo>
                    <a:pt x="3267175" y="254284"/>
                  </a:lnTo>
                  <a:lnTo>
                    <a:pt x="3279013" y="253915"/>
                  </a:lnTo>
                  <a:lnTo>
                    <a:pt x="3290850" y="253600"/>
                  </a:lnTo>
                  <a:lnTo>
                    <a:pt x="3302688" y="253332"/>
                  </a:lnTo>
                  <a:lnTo>
                    <a:pt x="3314525" y="253103"/>
                  </a:lnTo>
                  <a:lnTo>
                    <a:pt x="3326363" y="252908"/>
                  </a:lnTo>
                  <a:lnTo>
                    <a:pt x="3338201" y="252742"/>
                  </a:lnTo>
                  <a:lnTo>
                    <a:pt x="3350038" y="252601"/>
                  </a:lnTo>
                  <a:lnTo>
                    <a:pt x="3361876" y="252480"/>
                  </a:lnTo>
                  <a:lnTo>
                    <a:pt x="3373713" y="252378"/>
                  </a:lnTo>
                  <a:lnTo>
                    <a:pt x="3385551" y="252290"/>
                  </a:lnTo>
                  <a:lnTo>
                    <a:pt x="3397389" y="252216"/>
                  </a:lnTo>
                  <a:lnTo>
                    <a:pt x="3409226" y="252153"/>
                  </a:lnTo>
                  <a:lnTo>
                    <a:pt x="3421064" y="252099"/>
                  </a:lnTo>
                  <a:lnTo>
                    <a:pt x="3432901" y="252053"/>
                  </a:lnTo>
                  <a:lnTo>
                    <a:pt x="3444739" y="252014"/>
                  </a:lnTo>
                  <a:lnTo>
                    <a:pt x="3456576" y="251981"/>
                  </a:lnTo>
                  <a:lnTo>
                    <a:pt x="3468414" y="251952"/>
                  </a:lnTo>
                  <a:lnTo>
                    <a:pt x="3480252" y="251928"/>
                  </a:lnTo>
                  <a:lnTo>
                    <a:pt x="3492089" y="251908"/>
                  </a:lnTo>
                  <a:lnTo>
                    <a:pt x="3503927" y="251890"/>
                  </a:lnTo>
                  <a:lnTo>
                    <a:pt x="3515764" y="251876"/>
                  </a:lnTo>
                  <a:lnTo>
                    <a:pt x="3515764" y="251876"/>
                  </a:lnTo>
                  <a:lnTo>
                    <a:pt x="3527602" y="251890"/>
                  </a:lnTo>
                  <a:lnTo>
                    <a:pt x="3539440" y="251908"/>
                  </a:lnTo>
                  <a:lnTo>
                    <a:pt x="3551277" y="251928"/>
                  </a:lnTo>
                  <a:lnTo>
                    <a:pt x="3563115" y="251952"/>
                  </a:lnTo>
                  <a:lnTo>
                    <a:pt x="3574952" y="251981"/>
                  </a:lnTo>
                  <a:lnTo>
                    <a:pt x="3586790" y="252014"/>
                  </a:lnTo>
                  <a:lnTo>
                    <a:pt x="3598628" y="252053"/>
                  </a:lnTo>
                  <a:lnTo>
                    <a:pt x="3610465" y="252099"/>
                  </a:lnTo>
                  <a:lnTo>
                    <a:pt x="3622303" y="252153"/>
                  </a:lnTo>
                  <a:lnTo>
                    <a:pt x="3634140" y="252216"/>
                  </a:lnTo>
                  <a:lnTo>
                    <a:pt x="3645978" y="252290"/>
                  </a:lnTo>
                  <a:lnTo>
                    <a:pt x="3657816" y="252378"/>
                  </a:lnTo>
                  <a:lnTo>
                    <a:pt x="3669653" y="252480"/>
                  </a:lnTo>
                  <a:lnTo>
                    <a:pt x="3681491" y="252601"/>
                  </a:lnTo>
                  <a:lnTo>
                    <a:pt x="3693328" y="252742"/>
                  </a:lnTo>
                  <a:lnTo>
                    <a:pt x="3705166" y="252908"/>
                  </a:lnTo>
                  <a:lnTo>
                    <a:pt x="3717004" y="253103"/>
                  </a:lnTo>
                  <a:lnTo>
                    <a:pt x="3728841" y="253332"/>
                  </a:lnTo>
                  <a:lnTo>
                    <a:pt x="3740679" y="253600"/>
                  </a:lnTo>
                  <a:lnTo>
                    <a:pt x="3752516" y="253915"/>
                  </a:lnTo>
                  <a:lnTo>
                    <a:pt x="3764354" y="254284"/>
                  </a:lnTo>
                  <a:lnTo>
                    <a:pt x="3776191" y="254716"/>
                  </a:lnTo>
                  <a:lnTo>
                    <a:pt x="3788029" y="255222"/>
                  </a:lnTo>
                  <a:lnTo>
                    <a:pt x="3799867" y="255814"/>
                  </a:lnTo>
                  <a:lnTo>
                    <a:pt x="3811704" y="256506"/>
                  </a:lnTo>
                  <a:lnTo>
                    <a:pt x="3823542" y="257315"/>
                  </a:lnTo>
                  <a:lnTo>
                    <a:pt x="3835379" y="258259"/>
                  </a:lnTo>
                  <a:lnTo>
                    <a:pt x="3847217" y="259360"/>
                  </a:lnTo>
                  <a:lnTo>
                    <a:pt x="3859055" y="260641"/>
                  </a:lnTo>
                  <a:lnTo>
                    <a:pt x="3870892" y="262129"/>
                  </a:lnTo>
                  <a:lnTo>
                    <a:pt x="3882730" y="263856"/>
                  </a:lnTo>
                  <a:lnTo>
                    <a:pt x="3894567" y="265854"/>
                  </a:lnTo>
                  <a:lnTo>
                    <a:pt x="3906405" y="268161"/>
                  </a:lnTo>
                  <a:lnTo>
                    <a:pt x="3918243" y="270815"/>
                  </a:lnTo>
                  <a:lnTo>
                    <a:pt x="3930080" y="273860"/>
                  </a:lnTo>
                  <a:lnTo>
                    <a:pt x="3941918" y="277339"/>
                  </a:lnTo>
                  <a:lnTo>
                    <a:pt x="3953755" y="281295"/>
                  </a:lnTo>
                  <a:lnTo>
                    <a:pt x="3965593" y="285772"/>
                  </a:lnTo>
                  <a:lnTo>
                    <a:pt x="3977431" y="290810"/>
                  </a:lnTo>
                  <a:lnTo>
                    <a:pt x="3989268" y="296441"/>
                  </a:lnTo>
                  <a:lnTo>
                    <a:pt x="4001106" y="302691"/>
                  </a:lnTo>
                  <a:lnTo>
                    <a:pt x="4012943" y="309572"/>
                  </a:lnTo>
                  <a:lnTo>
                    <a:pt x="4024781" y="317081"/>
                  </a:lnTo>
                  <a:lnTo>
                    <a:pt x="4036619" y="325197"/>
                  </a:lnTo>
                  <a:lnTo>
                    <a:pt x="4048456" y="333878"/>
                  </a:lnTo>
                  <a:lnTo>
                    <a:pt x="4060294" y="343061"/>
                  </a:lnTo>
                  <a:lnTo>
                    <a:pt x="4072131" y="352661"/>
                  </a:lnTo>
                  <a:lnTo>
                    <a:pt x="4083969" y="362575"/>
                  </a:lnTo>
                  <a:lnTo>
                    <a:pt x="4095806" y="372684"/>
                  </a:lnTo>
                  <a:lnTo>
                    <a:pt x="4107644" y="382859"/>
                  </a:lnTo>
                  <a:lnTo>
                    <a:pt x="4119482" y="392967"/>
                  </a:lnTo>
                  <a:lnTo>
                    <a:pt x="4131319" y="402881"/>
                  </a:lnTo>
                  <a:lnTo>
                    <a:pt x="4143157" y="412482"/>
                  </a:lnTo>
                  <a:lnTo>
                    <a:pt x="4154994" y="421665"/>
                  </a:lnTo>
                  <a:lnTo>
                    <a:pt x="4166832" y="430346"/>
                  </a:lnTo>
                  <a:lnTo>
                    <a:pt x="4178670" y="438462"/>
                  </a:lnTo>
                  <a:lnTo>
                    <a:pt x="4190507" y="445971"/>
                  </a:lnTo>
                  <a:lnTo>
                    <a:pt x="4202345" y="452851"/>
                  </a:lnTo>
                  <a:lnTo>
                    <a:pt x="4214182" y="459101"/>
                  </a:lnTo>
                  <a:lnTo>
                    <a:pt x="4226020" y="464733"/>
                  </a:lnTo>
                  <a:lnTo>
                    <a:pt x="4237858" y="469770"/>
                  </a:lnTo>
                  <a:lnTo>
                    <a:pt x="4249695" y="474248"/>
                  </a:lnTo>
                  <a:lnTo>
                    <a:pt x="4261533" y="478204"/>
                  </a:lnTo>
                  <a:lnTo>
                    <a:pt x="4273370" y="481683"/>
                  </a:lnTo>
                  <a:lnTo>
                    <a:pt x="4285208" y="484727"/>
                  </a:lnTo>
                  <a:lnTo>
                    <a:pt x="4297046" y="487382"/>
                  </a:lnTo>
                  <a:lnTo>
                    <a:pt x="4308883" y="489688"/>
                  </a:lnTo>
                  <a:lnTo>
                    <a:pt x="4320721" y="491687"/>
                  </a:lnTo>
                  <a:lnTo>
                    <a:pt x="4332558" y="493413"/>
                  </a:lnTo>
                  <a:lnTo>
                    <a:pt x="4344396" y="494902"/>
                  </a:lnTo>
                  <a:lnTo>
                    <a:pt x="4356234" y="496183"/>
                  </a:lnTo>
                  <a:lnTo>
                    <a:pt x="4368071" y="497283"/>
                  </a:lnTo>
                  <a:lnTo>
                    <a:pt x="4379909" y="498228"/>
                  </a:lnTo>
                  <a:lnTo>
                    <a:pt x="4391746" y="499036"/>
                  </a:lnTo>
                  <a:lnTo>
                    <a:pt x="4403584" y="499729"/>
                  </a:lnTo>
                  <a:lnTo>
                    <a:pt x="4415421" y="500321"/>
                  </a:lnTo>
                  <a:lnTo>
                    <a:pt x="4427259" y="500827"/>
                  </a:lnTo>
                  <a:lnTo>
                    <a:pt x="4439097" y="501259"/>
                  </a:lnTo>
                  <a:lnTo>
                    <a:pt x="4450934" y="501628"/>
                  </a:lnTo>
                  <a:lnTo>
                    <a:pt x="4462772" y="501943"/>
                  </a:lnTo>
                  <a:lnTo>
                    <a:pt x="4474609" y="502211"/>
                  </a:lnTo>
                  <a:lnTo>
                    <a:pt x="4486447" y="502440"/>
                  </a:lnTo>
                  <a:lnTo>
                    <a:pt x="4498285" y="502635"/>
                  </a:lnTo>
                  <a:lnTo>
                    <a:pt x="4510122" y="502801"/>
                  </a:lnTo>
                  <a:lnTo>
                    <a:pt x="4521960" y="502942"/>
                  </a:lnTo>
                  <a:lnTo>
                    <a:pt x="4533797" y="503063"/>
                  </a:lnTo>
                  <a:lnTo>
                    <a:pt x="4545635" y="503165"/>
                  </a:lnTo>
                  <a:lnTo>
                    <a:pt x="4557473" y="503253"/>
                  </a:lnTo>
                  <a:lnTo>
                    <a:pt x="4569310" y="503327"/>
                  </a:lnTo>
                  <a:lnTo>
                    <a:pt x="4581148" y="503390"/>
                  </a:lnTo>
                  <a:lnTo>
                    <a:pt x="4592985" y="503444"/>
                  </a:lnTo>
                  <a:lnTo>
                    <a:pt x="4604823" y="503490"/>
                  </a:lnTo>
                  <a:lnTo>
                    <a:pt x="4616661" y="503529"/>
                  </a:lnTo>
                  <a:lnTo>
                    <a:pt x="4628498" y="503562"/>
                  </a:lnTo>
                  <a:lnTo>
                    <a:pt x="4640336" y="503590"/>
                  </a:lnTo>
                  <a:lnTo>
                    <a:pt x="4652173" y="503614"/>
                  </a:lnTo>
                  <a:lnTo>
                    <a:pt x="4664011" y="503635"/>
                  </a:lnTo>
                  <a:lnTo>
                    <a:pt x="4675849" y="503652"/>
                  </a:lnTo>
                  <a:lnTo>
                    <a:pt x="4687686" y="503667"/>
                  </a:lnTo>
                </a:path>
              </a:pathLst>
            </a:custGeom>
            <a:ln w="40651" cap="flat">
              <a:solidFill>
                <a:srgbClr val="EA8331">
                  <a:alpha val="100000"/>
                </a:srgbClr>
              </a:solidFill>
              <a:prstDash val="solid"/>
              <a:round/>
            </a:ln>
          </p:spPr>
          <p:txBody>
            <a:bodyPr/>
            <a:lstStyle/>
            <a:p/>
          </p:txBody>
        </p:sp>
        <p:sp>
          <p:nvSpPr>
            <p:cNvPr id="26" name="pl26"/>
            <p:cNvSpPr/>
            <p:nvPr/>
          </p:nvSpPr>
          <p:spPr>
            <a:xfrm>
              <a:off x="2482351" y="3671040"/>
              <a:ext cx="4687686" cy="503921"/>
            </a:xfrm>
            <a:custGeom>
              <a:avLst/>
              <a:pathLst>
                <a:path w="4687686" h="503921">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168"/>
                  </a:lnTo>
                  <a:lnTo>
                    <a:pt x="1183759" y="198"/>
                  </a:lnTo>
                  <a:lnTo>
                    <a:pt x="1195596" y="233"/>
                  </a:lnTo>
                  <a:lnTo>
                    <a:pt x="1207434" y="274"/>
                  </a:lnTo>
                  <a:lnTo>
                    <a:pt x="1219272" y="322"/>
                  </a:lnTo>
                  <a:lnTo>
                    <a:pt x="1231109" y="378"/>
                  </a:lnTo>
                  <a:lnTo>
                    <a:pt x="1242947" y="445"/>
                  </a:lnTo>
                  <a:lnTo>
                    <a:pt x="1254784" y="523"/>
                  </a:lnTo>
                  <a:lnTo>
                    <a:pt x="1266622" y="615"/>
                  </a:lnTo>
                  <a:lnTo>
                    <a:pt x="1278459" y="722"/>
                  </a:lnTo>
                  <a:lnTo>
                    <a:pt x="1290297" y="849"/>
                  </a:lnTo>
                  <a:lnTo>
                    <a:pt x="1302135" y="998"/>
                  </a:lnTo>
                  <a:lnTo>
                    <a:pt x="1313972" y="1172"/>
                  </a:lnTo>
                  <a:lnTo>
                    <a:pt x="1325810" y="1378"/>
                  </a:lnTo>
                  <a:lnTo>
                    <a:pt x="1337647" y="1619"/>
                  </a:lnTo>
                  <a:lnTo>
                    <a:pt x="1349485" y="1901"/>
                  </a:lnTo>
                  <a:lnTo>
                    <a:pt x="1361323" y="2234"/>
                  </a:lnTo>
                  <a:lnTo>
                    <a:pt x="1373160" y="2623"/>
                  </a:lnTo>
                  <a:lnTo>
                    <a:pt x="1384998" y="3081"/>
                  </a:lnTo>
                  <a:lnTo>
                    <a:pt x="1396835" y="3617"/>
                  </a:lnTo>
                  <a:lnTo>
                    <a:pt x="1408673" y="4247"/>
                  </a:lnTo>
                  <a:lnTo>
                    <a:pt x="1420511" y="4984"/>
                  </a:lnTo>
                  <a:lnTo>
                    <a:pt x="1432348" y="5849"/>
                  </a:lnTo>
                  <a:lnTo>
                    <a:pt x="1444186" y="6861"/>
                  </a:lnTo>
                  <a:lnTo>
                    <a:pt x="1456023" y="8045"/>
                  </a:lnTo>
                  <a:lnTo>
                    <a:pt x="1467861" y="9430"/>
                  </a:lnTo>
                  <a:lnTo>
                    <a:pt x="1479699" y="11048"/>
                  </a:lnTo>
                  <a:lnTo>
                    <a:pt x="1491536" y="12936"/>
                  </a:lnTo>
                  <a:lnTo>
                    <a:pt x="1503374" y="15137"/>
                  </a:lnTo>
                  <a:lnTo>
                    <a:pt x="1515211" y="17699"/>
                  </a:lnTo>
                  <a:lnTo>
                    <a:pt x="1527049" y="20676"/>
                  </a:lnTo>
                  <a:lnTo>
                    <a:pt x="1538887" y="24129"/>
                  </a:lnTo>
                  <a:lnTo>
                    <a:pt x="1550724" y="28126"/>
                  </a:lnTo>
                  <a:lnTo>
                    <a:pt x="1562562" y="32739"/>
                  </a:lnTo>
                  <a:lnTo>
                    <a:pt x="1574399" y="38048"/>
                  </a:lnTo>
                  <a:lnTo>
                    <a:pt x="1586237" y="44137"/>
                  </a:lnTo>
                  <a:lnTo>
                    <a:pt x="1598074" y="51095"/>
                  </a:lnTo>
                  <a:lnTo>
                    <a:pt x="1609912" y="59008"/>
                  </a:lnTo>
                  <a:lnTo>
                    <a:pt x="1621750" y="67962"/>
                  </a:lnTo>
                  <a:lnTo>
                    <a:pt x="1633587" y="78037"/>
                  </a:lnTo>
                  <a:lnTo>
                    <a:pt x="1645425" y="89300"/>
                  </a:lnTo>
                  <a:lnTo>
                    <a:pt x="1657262" y="101800"/>
                  </a:lnTo>
                  <a:lnTo>
                    <a:pt x="1669100" y="115562"/>
                  </a:lnTo>
                  <a:lnTo>
                    <a:pt x="1680938" y="130580"/>
                  </a:lnTo>
                  <a:lnTo>
                    <a:pt x="1692775" y="146811"/>
                  </a:lnTo>
                  <a:lnTo>
                    <a:pt x="1704613" y="164174"/>
                  </a:lnTo>
                  <a:lnTo>
                    <a:pt x="1716450" y="182540"/>
                  </a:lnTo>
                  <a:lnTo>
                    <a:pt x="1728288" y="201740"/>
                  </a:lnTo>
                  <a:lnTo>
                    <a:pt x="1740126" y="221568"/>
                  </a:lnTo>
                  <a:lnTo>
                    <a:pt x="1751963" y="241785"/>
                  </a:lnTo>
                  <a:lnTo>
                    <a:pt x="1763801" y="262135"/>
                  </a:lnTo>
                  <a:lnTo>
                    <a:pt x="1775638" y="282352"/>
                  </a:lnTo>
                  <a:lnTo>
                    <a:pt x="1787476" y="302180"/>
                  </a:lnTo>
                  <a:lnTo>
                    <a:pt x="1799314" y="321380"/>
                  </a:lnTo>
                  <a:lnTo>
                    <a:pt x="1811151" y="339746"/>
                  </a:lnTo>
                  <a:lnTo>
                    <a:pt x="1822989" y="357109"/>
                  </a:lnTo>
                  <a:lnTo>
                    <a:pt x="1834826" y="373340"/>
                  </a:lnTo>
                  <a:lnTo>
                    <a:pt x="1846664" y="388358"/>
                  </a:lnTo>
                  <a:lnTo>
                    <a:pt x="1858502" y="402120"/>
                  </a:lnTo>
                  <a:lnTo>
                    <a:pt x="1870339" y="414620"/>
                  </a:lnTo>
                  <a:lnTo>
                    <a:pt x="1882177" y="425883"/>
                  </a:lnTo>
                  <a:lnTo>
                    <a:pt x="1894014" y="435958"/>
                  </a:lnTo>
                  <a:lnTo>
                    <a:pt x="1905852" y="444912"/>
                  </a:lnTo>
                  <a:lnTo>
                    <a:pt x="1917689" y="452825"/>
                  </a:lnTo>
                  <a:lnTo>
                    <a:pt x="1929527" y="459783"/>
                  </a:lnTo>
                  <a:lnTo>
                    <a:pt x="1941365" y="465872"/>
                  </a:lnTo>
                  <a:lnTo>
                    <a:pt x="1953202" y="471181"/>
                  </a:lnTo>
                  <a:lnTo>
                    <a:pt x="1965040" y="475794"/>
                  </a:lnTo>
                  <a:lnTo>
                    <a:pt x="1976877" y="479791"/>
                  </a:lnTo>
                  <a:lnTo>
                    <a:pt x="1988715" y="483244"/>
                  </a:lnTo>
                  <a:lnTo>
                    <a:pt x="2000553" y="486221"/>
                  </a:lnTo>
                  <a:lnTo>
                    <a:pt x="2012390" y="488783"/>
                  </a:lnTo>
                  <a:lnTo>
                    <a:pt x="2024228" y="490984"/>
                  </a:lnTo>
                  <a:lnTo>
                    <a:pt x="2036065" y="492872"/>
                  </a:lnTo>
                  <a:lnTo>
                    <a:pt x="2047903" y="494490"/>
                  </a:lnTo>
                  <a:lnTo>
                    <a:pt x="2059741" y="495875"/>
                  </a:lnTo>
                  <a:lnTo>
                    <a:pt x="2071578" y="497059"/>
                  </a:lnTo>
                  <a:lnTo>
                    <a:pt x="2083416" y="498071"/>
                  </a:lnTo>
                  <a:lnTo>
                    <a:pt x="2095253" y="498936"/>
                  </a:lnTo>
                  <a:lnTo>
                    <a:pt x="2107091" y="499673"/>
                  </a:lnTo>
                  <a:lnTo>
                    <a:pt x="2118929" y="500303"/>
                  </a:lnTo>
                  <a:lnTo>
                    <a:pt x="2130766" y="500839"/>
                  </a:lnTo>
                  <a:lnTo>
                    <a:pt x="2142604" y="501297"/>
                  </a:lnTo>
                  <a:lnTo>
                    <a:pt x="2154441" y="501687"/>
                  </a:lnTo>
                  <a:lnTo>
                    <a:pt x="2166279" y="502019"/>
                  </a:lnTo>
                  <a:lnTo>
                    <a:pt x="2178117" y="502302"/>
                  </a:lnTo>
                  <a:lnTo>
                    <a:pt x="2189954" y="502543"/>
                  </a:lnTo>
                  <a:lnTo>
                    <a:pt x="2201792" y="502748"/>
                  </a:lnTo>
                  <a:lnTo>
                    <a:pt x="2213629" y="502922"/>
                  </a:lnTo>
                  <a:lnTo>
                    <a:pt x="2225467" y="503071"/>
                  </a:lnTo>
                  <a:lnTo>
                    <a:pt x="2237304" y="503198"/>
                  </a:lnTo>
                  <a:lnTo>
                    <a:pt x="2249142" y="503305"/>
                  </a:lnTo>
                  <a:lnTo>
                    <a:pt x="2260980" y="503397"/>
                  </a:lnTo>
                  <a:lnTo>
                    <a:pt x="2272817" y="503475"/>
                  </a:lnTo>
                  <a:lnTo>
                    <a:pt x="2284655" y="503542"/>
                  </a:lnTo>
                  <a:lnTo>
                    <a:pt x="2296492" y="503598"/>
                  </a:lnTo>
                  <a:lnTo>
                    <a:pt x="2308330" y="503646"/>
                  </a:lnTo>
                  <a:lnTo>
                    <a:pt x="2320168" y="503687"/>
                  </a:lnTo>
                  <a:lnTo>
                    <a:pt x="2332005" y="503722"/>
                  </a:lnTo>
                  <a:lnTo>
                    <a:pt x="2343843" y="503752"/>
                  </a:lnTo>
                  <a:lnTo>
                    <a:pt x="2343843" y="503921"/>
                  </a:lnTo>
                  <a:lnTo>
                    <a:pt x="2355680" y="503921"/>
                  </a:lnTo>
                  <a:lnTo>
                    <a:pt x="2367518" y="503921"/>
                  </a:lnTo>
                  <a:lnTo>
                    <a:pt x="2379356" y="503921"/>
                  </a:lnTo>
                  <a:lnTo>
                    <a:pt x="2391193" y="503921"/>
                  </a:lnTo>
                  <a:lnTo>
                    <a:pt x="2403031" y="503921"/>
                  </a:lnTo>
                  <a:lnTo>
                    <a:pt x="2414868" y="503921"/>
                  </a:lnTo>
                  <a:lnTo>
                    <a:pt x="2426706" y="503921"/>
                  </a:lnTo>
                  <a:lnTo>
                    <a:pt x="2438544" y="503921"/>
                  </a:lnTo>
                  <a:lnTo>
                    <a:pt x="2450381" y="503921"/>
                  </a:lnTo>
                  <a:lnTo>
                    <a:pt x="2462219" y="503921"/>
                  </a:lnTo>
                  <a:lnTo>
                    <a:pt x="2474056" y="503921"/>
                  </a:lnTo>
                  <a:lnTo>
                    <a:pt x="2485894" y="503921"/>
                  </a:lnTo>
                  <a:lnTo>
                    <a:pt x="2497732" y="503921"/>
                  </a:lnTo>
                  <a:lnTo>
                    <a:pt x="2509569" y="503921"/>
                  </a:lnTo>
                  <a:lnTo>
                    <a:pt x="2521407" y="503921"/>
                  </a:lnTo>
                  <a:lnTo>
                    <a:pt x="2533244" y="503921"/>
                  </a:lnTo>
                  <a:lnTo>
                    <a:pt x="2545082" y="503921"/>
                  </a:lnTo>
                  <a:lnTo>
                    <a:pt x="2556919" y="503921"/>
                  </a:lnTo>
                  <a:lnTo>
                    <a:pt x="2568757" y="503921"/>
                  </a:lnTo>
                  <a:lnTo>
                    <a:pt x="2580595" y="503921"/>
                  </a:lnTo>
                  <a:lnTo>
                    <a:pt x="2592432" y="503921"/>
                  </a:lnTo>
                  <a:lnTo>
                    <a:pt x="2604270" y="503921"/>
                  </a:lnTo>
                  <a:lnTo>
                    <a:pt x="2616107" y="503921"/>
                  </a:lnTo>
                  <a:lnTo>
                    <a:pt x="2627945" y="503921"/>
                  </a:lnTo>
                  <a:lnTo>
                    <a:pt x="2639783" y="503921"/>
                  </a:lnTo>
                  <a:lnTo>
                    <a:pt x="2651620" y="503921"/>
                  </a:lnTo>
                  <a:lnTo>
                    <a:pt x="2663458" y="503921"/>
                  </a:lnTo>
                  <a:lnTo>
                    <a:pt x="2675295" y="503921"/>
                  </a:lnTo>
                  <a:lnTo>
                    <a:pt x="2687133" y="503921"/>
                  </a:lnTo>
                  <a:lnTo>
                    <a:pt x="2698971" y="503921"/>
                  </a:lnTo>
                  <a:lnTo>
                    <a:pt x="2710808" y="503921"/>
                  </a:lnTo>
                  <a:lnTo>
                    <a:pt x="2722646" y="503921"/>
                  </a:lnTo>
                  <a:lnTo>
                    <a:pt x="2734483" y="503921"/>
                  </a:lnTo>
                  <a:lnTo>
                    <a:pt x="2746321" y="503921"/>
                  </a:lnTo>
                  <a:lnTo>
                    <a:pt x="2758159" y="503921"/>
                  </a:lnTo>
                  <a:lnTo>
                    <a:pt x="2769996" y="503921"/>
                  </a:lnTo>
                  <a:lnTo>
                    <a:pt x="2781834" y="503921"/>
                  </a:lnTo>
                  <a:lnTo>
                    <a:pt x="2793671" y="503921"/>
                  </a:lnTo>
                  <a:lnTo>
                    <a:pt x="2805509" y="503921"/>
                  </a:lnTo>
                  <a:lnTo>
                    <a:pt x="2817347" y="503921"/>
                  </a:lnTo>
                  <a:lnTo>
                    <a:pt x="2829184" y="503921"/>
                  </a:lnTo>
                  <a:lnTo>
                    <a:pt x="2841022" y="503921"/>
                  </a:lnTo>
                  <a:lnTo>
                    <a:pt x="2852859" y="503921"/>
                  </a:lnTo>
                  <a:lnTo>
                    <a:pt x="2864697" y="503921"/>
                  </a:lnTo>
                  <a:lnTo>
                    <a:pt x="2876534" y="503921"/>
                  </a:lnTo>
                  <a:lnTo>
                    <a:pt x="2888372" y="503921"/>
                  </a:lnTo>
                  <a:lnTo>
                    <a:pt x="2900210" y="503921"/>
                  </a:lnTo>
                  <a:lnTo>
                    <a:pt x="2912047" y="503921"/>
                  </a:lnTo>
                  <a:lnTo>
                    <a:pt x="2923885" y="503921"/>
                  </a:lnTo>
                  <a:lnTo>
                    <a:pt x="2935722" y="503921"/>
                  </a:lnTo>
                  <a:lnTo>
                    <a:pt x="2947560" y="503921"/>
                  </a:lnTo>
                  <a:lnTo>
                    <a:pt x="2959398" y="503921"/>
                  </a:lnTo>
                  <a:lnTo>
                    <a:pt x="2971235" y="503921"/>
                  </a:lnTo>
                  <a:lnTo>
                    <a:pt x="2983073" y="503921"/>
                  </a:lnTo>
                  <a:lnTo>
                    <a:pt x="2994910" y="503921"/>
                  </a:lnTo>
                  <a:lnTo>
                    <a:pt x="3006748" y="503921"/>
                  </a:lnTo>
                  <a:lnTo>
                    <a:pt x="3018586" y="503921"/>
                  </a:lnTo>
                  <a:lnTo>
                    <a:pt x="3030423" y="503921"/>
                  </a:lnTo>
                  <a:lnTo>
                    <a:pt x="3042261" y="503921"/>
                  </a:lnTo>
                  <a:lnTo>
                    <a:pt x="3054098" y="503921"/>
                  </a:lnTo>
                  <a:lnTo>
                    <a:pt x="3065936" y="503921"/>
                  </a:lnTo>
                  <a:lnTo>
                    <a:pt x="3077774" y="503921"/>
                  </a:lnTo>
                  <a:lnTo>
                    <a:pt x="3089611" y="503921"/>
                  </a:lnTo>
                  <a:lnTo>
                    <a:pt x="3101449" y="503921"/>
                  </a:lnTo>
                  <a:lnTo>
                    <a:pt x="3113286" y="503921"/>
                  </a:lnTo>
                  <a:lnTo>
                    <a:pt x="3125124" y="503921"/>
                  </a:lnTo>
                  <a:lnTo>
                    <a:pt x="3136962" y="503921"/>
                  </a:lnTo>
                  <a:lnTo>
                    <a:pt x="3148799" y="503921"/>
                  </a:lnTo>
                  <a:lnTo>
                    <a:pt x="3160637" y="503921"/>
                  </a:lnTo>
                  <a:lnTo>
                    <a:pt x="3172474" y="503921"/>
                  </a:lnTo>
                  <a:lnTo>
                    <a:pt x="3184312" y="503921"/>
                  </a:lnTo>
                  <a:lnTo>
                    <a:pt x="3196149" y="503921"/>
                  </a:lnTo>
                  <a:lnTo>
                    <a:pt x="3207987" y="503921"/>
                  </a:lnTo>
                  <a:lnTo>
                    <a:pt x="3219825" y="503921"/>
                  </a:lnTo>
                  <a:lnTo>
                    <a:pt x="3231662" y="503921"/>
                  </a:lnTo>
                  <a:lnTo>
                    <a:pt x="3243500" y="503921"/>
                  </a:lnTo>
                  <a:lnTo>
                    <a:pt x="3255337" y="503921"/>
                  </a:lnTo>
                  <a:lnTo>
                    <a:pt x="3267175" y="503921"/>
                  </a:lnTo>
                  <a:lnTo>
                    <a:pt x="3279013" y="503921"/>
                  </a:lnTo>
                  <a:lnTo>
                    <a:pt x="3290850" y="503921"/>
                  </a:lnTo>
                  <a:lnTo>
                    <a:pt x="3302688" y="503921"/>
                  </a:lnTo>
                  <a:lnTo>
                    <a:pt x="3314525" y="503921"/>
                  </a:lnTo>
                  <a:lnTo>
                    <a:pt x="3326363" y="503921"/>
                  </a:lnTo>
                  <a:lnTo>
                    <a:pt x="3338201" y="503921"/>
                  </a:lnTo>
                  <a:lnTo>
                    <a:pt x="3350038" y="503921"/>
                  </a:lnTo>
                  <a:lnTo>
                    <a:pt x="3361876" y="503921"/>
                  </a:lnTo>
                  <a:lnTo>
                    <a:pt x="3373713" y="503921"/>
                  </a:lnTo>
                  <a:lnTo>
                    <a:pt x="3385551" y="503921"/>
                  </a:lnTo>
                  <a:lnTo>
                    <a:pt x="3397389" y="503921"/>
                  </a:lnTo>
                  <a:lnTo>
                    <a:pt x="3409226" y="503921"/>
                  </a:lnTo>
                  <a:lnTo>
                    <a:pt x="3421064" y="503921"/>
                  </a:lnTo>
                  <a:lnTo>
                    <a:pt x="3432901" y="503921"/>
                  </a:lnTo>
                  <a:lnTo>
                    <a:pt x="3444739" y="503921"/>
                  </a:lnTo>
                  <a:lnTo>
                    <a:pt x="3456576" y="503921"/>
                  </a:lnTo>
                  <a:lnTo>
                    <a:pt x="3468414" y="503921"/>
                  </a:lnTo>
                  <a:lnTo>
                    <a:pt x="3480252" y="503921"/>
                  </a:lnTo>
                  <a:lnTo>
                    <a:pt x="3492089" y="503921"/>
                  </a:lnTo>
                  <a:lnTo>
                    <a:pt x="3503927" y="503921"/>
                  </a:lnTo>
                  <a:lnTo>
                    <a:pt x="3515764" y="503921"/>
                  </a:lnTo>
                  <a:lnTo>
                    <a:pt x="3515764" y="503921"/>
                  </a:lnTo>
                  <a:lnTo>
                    <a:pt x="3527602" y="503921"/>
                  </a:lnTo>
                  <a:lnTo>
                    <a:pt x="3539440" y="503921"/>
                  </a:lnTo>
                  <a:lnTo>
                    <a:pt x="3551277" y="503921"/>
                  </a:lnTo>
                  <a:lnTo>
                    <a:pt x="3563115" y="503921"/>
                  </a:lnTo>
                  <a:lnTo>
                    <a:pt x="3574952" y="503921"/>
                  </a:lnTo>
                  <a:lnTo>
                    <a:pt x="3586790" y="503921"/>
                  </a:lnTo>
                  <a:lnTo>
                    <a:pt x="3598628" y="503921"/>
                  </a:lnTo>
                  <a:lnTo>
                    <a:pt x="3610465" y="503921"/>
                  </a:lnTo>
                  <a:lnTo>
                    <a:pt x="3622303" y="503921"/>
                  </a:lnTo>
                  <a:lnTo>
                    <a:pt x="3634140" y="503921"/>
                  </a:lnTo>
                  <a:lnTo>
                    <a:pt x="3645978" y="503921"/>
                  </a:lnTo>
                  <a:lnTo>
                    <a:pt x="3657816" y="503921"/>
                  </a:lnTo>
                  <a:lnTo>
                    <a:pt x="3669653" y="503921"/>
                  </a:lnTo>
                  <a:lnTo>
                    <a:pt x="3681491" y="503921"/>
                  </a:lnTo>
                  <a:lnTo>
                    <a:pt x="3693328" y="503921"/>
                  </a:lnTo>
                  <a:lnTo>
                    <a:pt x="3705166" y="503921"/>
                  </a:lnTo>
                  <a:lnTo>
                    <a:pt x="3717004" y="503921"/>
                  </a:lnTo>
                  <a:lnTo>
                    <a:pt x="3728841" y="503921"/>
                  </a:lnTo>
                  <a:lnTo>
                    <a:pt x="3740679" y="503921"/>
                  </a:lnTo>
                  <a:lnTo>
                    <a:pt x="3752516" y="503921"/>
                  </a:lnTo>
                  <a:lnTo>
                    <a:pt x="3764354" y="503921"/>
                  </a:lnTo>
                  <a:lnTo>
                    <a:pt x="3776191" y="503921"/>
                  </a:lnTo>
                  <a:lnTo>
                    <a:pt x="3788029" y="503921"/>
                  </a:lnTo>
                  <a:lnTo>
                    <a:pt x="3799867" y="503921"/>
                  </a:lnTo>
                  <a:lnTo>
                    <a:pt x="3811704" y="503921"/>
                  </a:lnTo>
                  <a:lnTo>
                    <a:pt x="3823542" y="503921"/>
                  </a:lnTo>
                  <a:lnTo>
                    <a:pt x="3835379" y="503921"/>
                  </a:lnTo>
                  <a:lnTo>
                    <a:pt x="3847217" y="503921"/>
                  </a:lnTo>
                  <a:lnTo>
                    <a:pt x="3859055" y="503921"/>
                  </a:lnTo>
                  <a:lnTo>
                    <a:pt x="3870892" y="503921"/>
                  </a:lnTo>
                  <a:lnTo>
                    <a:pt x="3882730" y="503921"/>
                  </a:lnTo>
                  <a:lnTo>
                    <a:pt x="3894567" y="503921"/>
                  </a:lnTo>
                  <a:lnTo>
                    <a:pt x="3906405" y="503921"/>
                  </a:lnTo>
                  <a:lnTo>
                    <a:pt x="3918243" y="503921"/>
                  </a:lnTo>
                  <a:lnTo>
                    <a:pt x="3930080" y="503921"/>
                  </a:lnTo>
                  <a:lnTo>
                    <a:pt x="3941918" y="503921"/>
                  </a:lnTo>
                  <a:lnTo>
                    <a:pt x="3953755" y="503921"/>
                  </a:lnTo>
                  <a:lnTo>
                    <a:pt x="3965593" y="503921"/>
                  </a:lnTo>
                  <a:lnTo>
                    <a:pt x="3977431" y="503921"/>
                  </a:lnTo>
                  <a:lnTo>
                    <a:pt x="3989268" y="503921"/>
                  </a:lnTo>
                  <a:lnTo>
                    <a:pt x="4001106" y="503921"/>
                  </a:lnTo>
                  <a:lnTo>
                    <a:pt x="4012943" y="503921"/>
                  </a:lnTo>
                  <a:lnTo>
                    <a:pt x="4024781" y="503921"/>
                  </a:lnTo>
                  <a:lnTo>
                    <a:pt x="4036619" y="503921"/>
                  </a:lnTo>
                  <a:lnTo>
                    <a:pt x="4048456" y="503921"/>
                  </a:lnTo>
                  <a:lnTo>
                    <a:pt x="4060294" y="503921"/>
                  </a:lnTo>
                  <a:lnTo>
                    <a:pt x="4072131" y="503921"/>
                  </a:lnTo>
                  <a:lnTo>
                    <a:pt x="4083969" y="503921"/>
                  </a:lnTo>
                  <a:lnTo>
                    <a:pt x="4095806" y="503921"/>
                  </a:lnTo>
                  <a:lnTo>
                    <a:pt x="4107644" y="503921"/>
                  </a:lnTo>
                  <a:lnTo>
                    <a:pt x="4119482" y="503921"/>
                  </a:lnTo>
                  <a:lnTo>
                    <a:pt x="4131319" y="503921"/>
                  </a:lnTo>
                  <a:lnTo>
                    <a:pt x="4143157" y="503921"/>
                  </a:lnTo>
                  <a:lnTo>
                    <a:pt x="4154994" y="503921"/>
                  </a:lnTo>
                  <a:lnTo>
                    <a:pt x="4166832" y="503921"/>
                  </a:lnTo>
                  <a:lnTo>
                    <a:pt x="4178670" y="503921"/>
                  </a:lnTo>
                  <a:lnTo>
                    <a:pt x="4190507" y="503921"/>
                  </a:lnTo>
                  <a:lnTo>
                    <a:pt x="4202345" y="503921"/>
                  </a:lnTo>
                  <a:lnTo>
                    <a:pt x="4214182" y="503921"/>
                  </a:lnTo>
                  <a:lnTo>
                    <a:pt x="4226020" y="503921"/>
                  </a:lnTo>
                  <a:lnTo>
                    <a:pt x="4237858" y="503921"/>
                  </a:lnTo>
                  <a:lnTo>
                    <a:pt x="4249695" y="503921"/>
                  </a:lnTo>
                  <a:lnTo>
                    <a:pt x="4261533" y="503921"/>
                  </a:lnTo>
                  <a:lnTo>
                    <a:pt x="4273370" y="503921"/>
                  </a:lnTo>
                  <a:lnTo>
                    <a:pt x="4285208" y="503921"/>
                  </a:lnTo>
                  <a:lnTo>
                    <a:pt x="4297046" y="503921"/>
                  </a:lnTo>
                  <a:lnTo>
                    <a:pt x="4308883" y="503921"/>
                  </a:lnTo>
                  <a:lnTo>
                    <a:pt x="4320721" y="503921"/>
                  </a:lnTo>
                  <a:lnTo>
                    <a:pt x="4332558" y="503921"/>
                  </a:lnTo>
                  <a:lnTo>
                    <a:pt x="4344396" y="503921"/>
                  </a:lnTo>
                  <a:lnTo>
                    <a:pt x="4356234" y="503921"/>
                  </a:lnTo>
                  <a:lnTo>
                    <a:pt x="4368071" y="503921"/>
                  </a:lnTo>
                  <a:lnTo>
                    <a:pt x="4379909" y="503921"/>
                  </a:lnTo>
                  <a:lnTo>
                    <a:pt x="4391746" y="503921"/>
                  </a:lnTo>
                  <a:lnTo>
                    <a:pt x="4403584" y="503921"/>
                  </a:lnTo>
                  <a:lnTo>
                    <a:pt x="4415421" y="503921"/>
                  </a:lnTo>
                  <a:lnTo>
                    <a:pt x="4427259" y="503921"/>
                  </a:lnTo>
                  <a:lnTo>
                    <a:pt x="4439097" y="503921"/>
                  </a:lnTo>
                  <a:lnTo>
                    <a:pt x="4450934" y="503921"/>
                  </a:lnTo>
                  <a:lnTo>
                    <a:pt x="4462772" y="503921"/>
                  </a:lnTo>
                  <a:lnTo>
                    <a:pt x="4474609" y="503921"/>
                  </a:lnTo>
                  <a:lnTo>
                    <a:pt x="4486447" y="503921"/>
                  </a:lnTo>
                  <a:lnTo>
                    <a:pt x="4498285" y="503921"/>
                  </a:lnTo>
                  <a:lnTo>
                    <a:pt x="4510122" y="503921"/>
                  </a:lnTo>
                  <a:lnTo>
                    <a:pt x="4521960" y="503921"/>
                  </a:lnTo>
                  <a:lnTo>
                    <a:pt x="4533797" y="503921"/>
                  </a:lnTo>
                  <a:lnTo>
                    <a:pt x="4545635" y="503921"/>
                  </a:lnTo>
                  <a:lnTo>
                    <a:pt x="4557473" y="503921"/>
                  </a:lnTo>
                  <a:lnTo>
                    <a:pt x="4569310" y="503921"/>
                  </a:lnTo>
                  <a:lnTo>
                    <a:pt x="4581148" y="503921"/>
                  </a:lnTo>
                  <a:lnTo>
                    <a:pt x="4592985" y="503921"/>
                  </a:lnTo>
                  <a:lnTo>
                    <a:pt x="4604823" y="503921"/>
                  </a:lnTo>
                  <a:lnTo>
                    <a:pt x="4616661" y="503921"/>
                  </a:lnTo>
                  <a:lnTo>
                    <a:pt x="4628498" y="503921"/>
                  </a:lnTo>
                  <a:lnTo>
                    <a:pt x="4640336" y="503921"/>
                  </a:lnTo>
                  <a:lnTo>
                    <a:pt x="4652173" y="503921"/>
                  </a:lnTo>
                  <a:lnTo>
                    <a:pt x="4664011" y="503921"/>
                  </a:lnTo>
                  <a:lnTo>
                    <a:pt x="4675849" y="503921"/>
                  </a:lnTo>
                  <a:lnTo>
                    <a:pt x="4687686" y="503921"/>
                  </a:lnTo>
                </a:path>
              </a:pathLst>
            </a:custGeom>
            <a:ln w="40651" cap="flat">
              <a:solidFill>
                <a:srgbClr val="D89000">
                  <a:alpha val="100000"/>
                </a:srgbClr>
              </a:solidFill>
              <a:prstDash val="solid"/>
              <a:round/>
            </a:ln>
          </p:spPr>
          <p:txBody>
            <a:bodyPr/>
            <a:lstStyle/>
            <a:p/>
          </p:txBody>
        </p:sp>
        <p:sp>
          <p:nvSpPr>
            <p:cNvPr id="27" name="pl27"/>
            <p:cNvSpPr/>
            <p:nvPr/>
          </p:nvSpPr>
          <p:spPr>
            <a:xfrm>
              <a:off x="2482351" y="1655440"/>
              <a:ext cx="4687686" cy="503752"/>
            </a:xfrm>
            <a:custGeom>
              <a:avLst/>
              <a:pathLst>
                <a:path w="4687686" h="503752">
                  <a:moveTo>
                    <a:pt x="0" y="503752"/>
                  </a:moveTo>
                  <a:lnTo>
                    <a:pt x="11837" y="503737"/>
                  </a:lnTo>
                  <a:lnTo>
                    <a:pt x="23675" y="503719"/>
                  </a:lnTo>
                  <a:lnTo>
                    <a:pt x="35512" y="503699"/>
                  </a:lnTo>
                  <a:lnTo>
                    <a:pt x="47350" y="503675"/>
                  </a:lnTo>
                  <a:lnTo>
                    <a:pt x="59187" y="503647"/>
                  </a:lnTo>
                  <a:lnTo>
                    <a:pt x="71025" y="503613"/>
                  </a:lnTo>
                  <a:lnTo>
                    <a:pt x="82863" y="503574"/>
                  </a:lnTo>
                  <a:lnTo>
                    <a:pt x="94700" y="503529"/>
                  </a:lnTo>
                  <a:lnTo>
                    <a:pt x="106538" y="503475"/>
                  </a:lnTo>
                  <a:lnTo>
                    <a:pt x="118375" y="503411"/>
                  </a:lnTo>
                  <a:lnTo>
                    <a:pt x="130213" y="503337"/>
                  </a:lnTo>
                  <a:lnTo>
                    <a:pt x="142051" y="503250"/>
                  </a:lnTo>
                  <a:lnTo>
                    <a:pt x="153888" y="503147"/>
                  </a:lnTo>
                  <a:lnTo>
                    <a:pt x="165726" y="503027"/>
                  </a:lnTo>
                  <a:lnTo>
                    <a:pt x="177563" y="502885"/>
                  </a:lnTo>
                  <a:lnTo>
                    <a:pt x="189401" y="502719"/>
                  </a:lnTo>
                  <a:lnTo>
                    <a:pt x="201239" y="502524"/>
                  </a:lnTo>
                  <a:lnTo>
                    <a:pt x="213076" y="502295"/>
                  </a:lnTo>
                  <a:lnTo>
                    <a:pt x="224914" y="502027"/>
                  </a:lnTo>
                  <a:lnTo>
                    <a:pt x="236751" y="501712"/>
                  </a:lnTo>
                  <a:lnTo>
                    <a:pt x="248589" y="501344"/>
                  </a:lnTo>
                  <a:lnTo>
                    <a:pt x="260427" y="500912"/>
                  </a:lnTo>
                  <a:lnTo>
                    <a:pt x="272264" y="500406"/>
                  </a:lnTo>
                  <a:lnTo>
                    <a:pt x="284102" y="499813"/>
                  </a:lnTo>
                  <a:lnTo>
                    <a:pt x="295939" y="499121"/>
                  </a:lnTo>
                  <a:lnTo>
                    <a:pt x="307777" y="498312"/>
                  </a:lnTo>
                  <a:lnTo>
                    <a:pt x="319614" y="497368"/>
                  </a:lnTo>
                  <a:lnTo>
                    <a:pt x="331452" y="496267"/>
                  </a:lnTo>
                  <a:lnTo>
                    <a:pt x="343290" y="494986"/>
                  </a:lnTo>
                  <a:lnTo>
                    <a:pt x="355127" y="493498"/>
                  </a:lnTo>
                  <a:lnTo>
                    <a:pt x="366965" y="491771"/>
                  </a:lnTo>
                  <a:lnTo>
                    <a:pt x="378802" y="489773"/>
                  </a:lnTo>
                  <a:lnTo>
                    <a:pt x="390640" y="487466"/>
                  </a:lnTo>
                  <a:lnTo>
                    <a:pt x="402478" y="484812"/>
                  </a:lnTo>
                  <a:lnTo>
                    <a:pt x="414315" y="481767"/>
                  </a:lnTo>
                  <a:lnTo>
                    <a:pt x="426153" y="478289"/>
                  </a:lnTo>
                  <a:lnTo>
                    <a:pt x="437990" y="474332"/>
                  </a:lnTo>
                  <a:lnTo>
                    <a:pt x="449828" y="469855"/>
                  </a:lnTo>
                  <a:lnTo>
                    <a:pt x="461666" y="464817"/>
                  </a:lnTo>
                  <a:lnTo>
                    <a:pt x="473503" y="459186"/>
                  </a:lnTo>
                  <a:lnTo>
                    <a:pt x="485341" y="452936"/>
                  </a:lnTo>
                  <a:lnTo>
                    <a:pt x="497178" y="446055"/>
                  </a:lnTo>
                  <a:lnTo>
                    <a:pt x="509016" y="438546"/>
                  </a:lnTo>
                  <a:lnTo>
                    <a:pt x="520854" y="430430"/>
                  </a:lnTo>
                  <a:lnTo>
                    <a:pt x="532691" y="421749"/>
                  </a:lnTo>
                  <a:lnTo>
                    <a:pt x="544529" y="412566"/>
                  </a:lnTo>
                  <a:lnTo>
                    <a:pt x="556366" y="402966"/>
                  </a:lnTo>
                  <a:lnTo>
                    <a:pt x="568204" y="393052"/>
                  </a:lnTo>
                  <a:lnTo>
                    <a:pt x="580042" y="382943"/>
                  </a:lnTo>
                  <a:lnTo>
                    <a:pt x="591879" y="372769"/>
                  </a:lnTo>
                  <a:lnTo>
                    <a:pt x="603717" y="362660"/>
                  </a:lnTo>
                  <a:lnTo>
                    <a:pt x="615554" y="352746"/>
                  </a:lnTo>
                  <a:lnTo>
                    <a:pt x="627392" y="343146"/>
                  </a:lnTo>
                  <a:lnTo>
                    <a:pt x="639229" y="333963"/>
                  </a:lnTo>
                  <a:lnTo>
                    <a:pt x="651067" y="325282"/>
                  </a:lnTo>
                  <a:lnTo>
                    <a:pt x="662905" y="317166"/>
                  </a:lnTo>
                  <a:lnTo>
                    <a:pt x="674742" y="309657"/>
                  </a:lnTo>
                  <a:lnTo>
                    <a:pt x="686580" y="302776"/>
                  </a:lnTo>
                  <a:lnTo>
                    <a:pt x="698417" y="296526"/>
                  </a:lnTo>
                  <a:lnTo>
                    <a:pt x="710255" y="290895"/>
                  </a:lnTo>
                  <a:lnTo>
                    <a:pt x="722093" y="285857"/>
                  </a:lnTo>
                  <a:lnTo>
                    <a:pt x="733930" y="281380"/>
                  </a:lnTo>
                  <a:lnTo>
                    <a:pt x="745768" y="277423"/>
                  </a:lnTo>
                  <a:lnTo>
                    <a:pt x="757605" y="273945"/>
                  </a:lnTo>
                  <a:lnTo>
                    <a:pt x="769443" y="270900"/>
                  </a:lnTo>
                  <a:lnTo>
                    <a:pt x="781281" y="268245"/>
                  </a:lnTo>
                  <a:lnTo>
                    <a:pt x="793118" y="265939"/>
                  </a:lnTo>
                  <a:lnTo>
                    <a:pt x="804956" y="263941"/>
                  </a:lnTo>
                  <a:lnTo>
                    <a:pt x="816793" y="262214"/>
                  </a:lnTo>
                  <a:lnTo>
                    <a:pt x="828631" y="260725"/>
                  </a:lnTo>
                  <a:lnTo>
                    <a:pt x="840469" y="259444"/>
                  </a:lnTo>
                  <a:lnTo>
                    <a:pt x="852306" y="258344"/>
                  </a:lnTo>
                  <a:lnTo>
                    <a:pt x="864144" y="257400"/>
                  </a:lnTo>
                  <a:lnTo>
                    <a:pt x="875981" y="256591"/>
                  </a:lnTo>
                  <a:lnTo>
                    <a:pt x="887819" y="255898"/>
                  </a:lnTo>
                  <a:lnTo>
                    <a:pt x="899657" y="255306"/>
                  </a:lnTo>
                  <a:lnTo>
                    <a:pt x="911494" y="254800"/>
                  </a:lnTo>
                  <a:lnTo>
                    <a:pt x="923332" y="254368"/>
                  </a:lnTo>
                  <a:lnTo>
                    <a:pt x="935169" y="253999"/>
                  </a:lnTo>
                  <a:lnTo>
                    <a:pt x="947007" y="253685"/>
                  </a:lnTo>
                  <a:lnTo>
                    <a:pt x="958844" y="253416"/>
                  </a:lnTo>
                  <a:lnTo>
                    <a:pt x="970682" y="253188"/>
                  </a:lnTo>
                  <a:lnTo>
                    <a:pt x="982520" y="252993"/>
                  </a:lnTo>
                  <a:lnTo>
                    <a:pt x="994357" y="252827"/>
                  </a:lnTo>
                  <a:lnTo>
                    <a:pt x="1006195" y="252685"/>
                  </a:lnTo>
                  <a:lnTo>
                    <a:pt x="1018032" y="252565"/>
                  </a:lnTo>
                  <a:lnTo>
                    <a:pt x="1029870" y="252462"/>
                  </a:lnTo>
                  <a:lnTo>
                    <a:pt x="1041708" y="252375"/>
                  </a:lnTo>
                  <a:lnTo>
                    <a:pt x="1053545" y="252300"/>
                  </a:lnTo>
                  <a:lnTo>
                    <a:pt x="1065383" y="252237"/>
                  </a:lnTo>
                  <a:lnTo>
                    <a:pt x="1077220" y="252183"/>
                  </a:lnTo>
                  <a:lnTo>
                    <a:pt x="1089058" y="252137"/>
                  </a:lnTo>
                  <a:lnTo>
                    <a:pt x="1100896" y="252098"/>
                  </a:lnTo>
                  <a:lnTo>
                    <a:pt x="1112733" y="252065"/>
                  </a:lnTo>
                  <a:lnTo>
                    <a:pt x="1124571" y="252037"/>
                  </a:lnTo>
                  <a:lnTo>
                    <a:pt x="1136408" y="252013"/>
                  </a:lnTo>
                  <a:lnTo>
                    <a:pt x="1148246" y="251992"/>
                  </a:lnTo>
                  <a:lnTo>
                    <a:pt x="1160084" y="251975"/>
                  </a:lnTo>
                  <a:lnTo>
                    <a:pt x="1171921" y="251960"/>
                  </a:lnTo>
                  <a:lnTo>
                    <a:pt x="1171921" y="251791"/>
                  </a:lnTo>
                  <a:lnTo>
                    <a:pt x="1183759" y="251776"/>
                  </a:lnTo>
                  <a:lnTo>
                    <a:pt x="1195596" y="251759"/>
                  </a:lnTo>
                  <a:lnTo>
                    <a:pt x="1207434" y="251738"/>
                  </a:lnTo>
                  <a:lnTo>
                    <a:pt x="1219272" y="251714"/>
                  </a:lnTo>
                  <a:lnTo>
                    <a:pt x="1231109" y="251686"/>
                  </a:lnTo>
                  <a:lnTo>
                    <a:pt x="1242947" y="251653"/>
                  </a:lnTo>
                  <a:lnTo>
                    <a:pt x="1254784" y="251614"/>
                  </a:lnTo>
                  <a:lnTo>
                    <a:pt x="1266622" y="251568"/>
                  </a:lnTo>
                  <a:lnTo>
                    <a:pt x="1278459" y="251514"/>
                  </a:lnTo>
                  <a:lnTo>
                    <a:pt x="1290297" y="251451"/>
                  </a:lnTo>
                  <a:lnTo>
                    <a:pt x="1302135" y="251376"/>
                  </a:lnTo>
                  <a:lnTo>
                    <a:pt x="1313972" y="251289"/>
                  </a:lnTo>
                  <a:lnTo>
                    <a:pt x="1325810" y="251187"/>
                  </a:lnTo>
                  <a:lnTo>
                    <a:pt x="1337647" y="251066"/>
                  </a:lnTo>
                  <a:lnTo>
                    <a:pt x="1349485" y="250925"/>
                  </a:lnTo>
                  <a:lnTo>
                    <a:pt x="1361323" y="250759"/>
                  </a:lnTo>
                  <a:lnTo>
                    <a:pt x="1373160" y="250564"/>
                  </a:lnTo>
                  <a:lnTo>
                    <a:pt x="1384998" y="250335"/>
                  </a:lnTo>
                  <a:lnTo>
                    <a:pt x="1396835" y="250067"/>
                  </a:lnTo>
                  <a:lnTo>
                    <a:pt x="1408673" y="249752"/>
                  </a:lnTo>
                  <a:lnTo>
                    <a:pt x="1420511" y="249383"/>
                  </a:lnTo>
                  <a:lnTo>
                    <a:pt x="1432348" y="248951"/>
                  </a:lnTo>
                  <a:lnTo>
                    <a:pt x="1444186" y="248445"/>
                  </a:lnTo>
                  <a:lnTo>
                    <a:pt x="1456023" y="247853"/>
                  </a:lnTo>
                  <a:lnTo>
                    <a:pt x="1467861" y="247160"/>
                  </a:lnTo>
                  <a:lnTo>
                    <a:pt x="1479699" y="246351"/>
                  </a:lnTo>
                  <a:lnTo>
                    <a:pt x="1491536" y="245407"/>
                  </a:lnTo>
                  <a:lnTo>
                    <a:pt x="1503374" y="244307"/>
                  </a:lnTo>
                  <a:lnTo>
                    <a:pt x="1515211" y="243026"/>
                  </a:lnTo>
                  <a:lnTo>
                    <a:pt x="1527049" y="241537"/>
                  </a:lnTo>
                  <a:lnTo>
                    <a:pt x="1538887" y="239811"/>
                  </a:lnTo>
                  <a:lnTo>
                    <a:pt x="1550724" y="237812"/>
                  </a:lnTo>
                  <a:lnTo>
                    <a:pt x="1562562" y="235506"/>
                  </a:lnTo>
                  <a:lnTo>
                    <a:pt x="1574399" y="232851"/>
                  </a:lnTo>
                  <a:lnTo>
                    <a:pt x="1586237" y="229807"/>
                  </a:lnTo>
                  <a:lnTo>
                    <a:pt x="1598074" y="226328"/>
                  </a:lnTo>
                  <a:lnTo>
                    <a:pt x="1609912" y="222371"/>
                  </a:lnTo>
                  <a:lnTo>
                    <a:pt x="1621750" y="217894"/>
                  </a:lnTo>
                  <a:lnTo>
                    <a:pt x="1633587" y="212857"/>
                  </a:lnTo>
                  <a:lnTo>
                    <a:pt x="1645425" y="207225"/>
                  </a:lnTo>
                  <a:lnTo>
                    <a:pt x="1657262" y="200975"/>
                  </a:lnTo>
                  <a:lnTo>
                    <a:pt x="1669100" y="194094"/>
                  </a:lnTo>
                  <a:lnTo>
                    <a:pt x="1680938" y="186585"/>
                  </a:lnTo>
                  <a:lnTo>
                    <a:pt x="1692775" y="178470"/>
                  </a:lnTo>
                  <a:lnTo>
                    <a:pt x="1704613" y="169788"/>
                  </a:lnTo>
                  <a:lnTo>
                    <a:pt x="1716450" y="160605"/>
                  </a:lnTo>
                  <a:lnTo>
                    <a:pt x="1728288" y="151005"/>
                  </a:lnTo>
                  <a:lnTo>
                    <a:pt x="1740126" y="141091"/>
                  </a:lnTo>
                  <a:lnTo>
                    <a:pt x="1751963" y="130983"/>
                  </a:lnTo>
                  <a:lnTo>
                    <a:pt x="1763801" y="120808"/>
                  </a:lnTo>
                  <a:lnTo>
                    <a:pt x="1775638" y="110699"/>
                  </a:lnTo>
                  <a:lnTo>
                    <a:pt x="1787476" y="100785"/>
                  </a:lnTo>
                  <a:lnTo>
                    <a:pt x="1799314" y="91185"/>
                  </a:lnTo>
                  <a:lnTo>
                    <a:pt x="1811151" y="82002"/>
                  </a:lnTo>
                  <a:lnTo>
                    <a:pt x="1822989" y="73321"/>
                  </a:lnTo>
                  <a:lnTo>
                    <a:pt x="1834826" y="65205"/>
                  </a:lnTo>
                  <a:lnTo>
                    <a:pt x="1846664" y="57696"/>
                  </a:lnTo>
                  <a:lnTo>
                    <a:pt x="1858502" y="50815"/>
                  </a:lnTo>
                  <a:lnTo>
                    <a:pt x="1870339" y="44565"/>
                  </a:lnTo>
                  <a:lnTo>
                    <a:pt x="1882177" y="38934"/>
                  </a:lnTo>
                  <a:lnTo>
                    <a:pt x="1894014" y="33896"/>
                  </a:lnTo>
                  <a:lnTo>
                    <a:pt x="1905852" y="29419"/>
                  </a:lnTo>
                  <a:lnTo>
                    <a:pt x="1917689" y="25463"/>
                  </a:lnTo>
                  <a:lnTo>
                    <a:pt x="1929527" y="21984"/>
                  </a:lnTo>
                  <a:lnTo>
                    <a:pt x="1941365" y="18939"/>
                  </a:lnTo>
                  <a:lnTo>
                    <a:pt x="1953202" y="16285"/>
                  </a:lnTo>
                  <a:lnTo>
                    <a:pt x="1965040" y="13978"/>
                  </a:lnTo>
                  <a:lnTo>
                    <a:pt x="1976877" y="11980"/>
                  </a:lnTo>
                  <a:lnTo>
                    <a:pt x="1988715" y="10253"/>
                  </a:lnTo>
                  <a:lnTo>
                    <a:pt x="2000553" y="8765"/>
                  </a:lnTo>
                  <a:lnTo>
                    <a:pt x="2012390" y="7484"/>
                  </a:lnTo>
                  <a:lnTo>
                    <a:pt x="2024228" y="6383"/>
                  </a:lnTo>
                  <a:lnTo>
                    <a:pt x="2036065" y="5439"/>
                  </a:lnTo>
                  <a:lnTo>
                    <a:pt x="2047903" y="4630"/>
                  </a:lnTo>
                  <a:lnTo>
                    <a:pt x="2059741" y="3938"/>
                  </a:lnTo>
                  <a:lnTo>
                    <a:pt x="2071578" y="3346"/>
                  </a:lnTo>
                  <a:lnTo>
                    <a:pt x="2083416" y="2840"/>
                  </a:lnTo>
                  <a:lnTo>
                    <a:pt x="2095253" y="2407"/>
                  </a:lnTo>
                  <a:lnTo>
                    <a:pt x="2107091" y="2039"/>
                  </a:lnTo>
                  <a:lnTo>
                    <a:pt x="2118929" y="1724"/>
                  </a:lnTo>
                  <a:lnTo>
                    <a:pt x="2130766" y="1456"/>
                  </a:lnTo>
                  <a:lnTo>
                    <a:pt x="2142604" y="1227"/>
                  </a:lnTo>
                  <a:lnTo>
                    <a:pt x="2154441" y="1032"/>
                  </a:lnTo>
                  <a:lnTo>
                    <a:pt x="2166279" y="866"/>
                  </a:lnTo>
                  <a:lnTo>
                    <a:pt x="2178117" y="725"/>
                  </a:lnTo>
                  <a:lnTo>
                    <a:pt x="2189954" y="604"/>
                  </a:lnTo>
                  <a:lnTo>
                    <a:pt x="2201792" y="501"/>
                  </a:lnTo>
                  <a:lnTo>
                    <a:pt x="2213629" y="414"/>
                  </a:lnTo>
                  <a:lnTo>
                    <a:pt x="2225467" y="340"/>
                  </a:lnTo>
                  <a:lnTo>
                    <a:pt x="2237304" y="276"/>
                  </a:lnTo>
                  <a:lnTo>
                    <a:pt x="2249142" y="223"/>
                  </a:lnTo>
                  <a:lnTo>
                    <a:pt x="2260980" y="177"/>
                  </a:lnTo>
                  <a:lnTo>
                    <a:pt x="2272817" y="138"/>
                  </a:lnTo>
                  <a:lnTo>
                    <a:pt x="2284655" y="104"/>
                  </a:lnTo>
                  <a:lnTo>
                    <a:pt x="2296492" y="76"/>
                  </a:lnTo>
                  <a:lnTo>
                    <a:pt x="2308330" y="52"/>
                  </a:lnTo>
                  <a:lnTo>
                    <a:pt x="2320168" y="32"/>
                  </a:lnTo>
                  <a:lnTo>
                    <a:pt x="2332005" y="14"/>
                  </a:lnTo>
                  <a:lnTo>
                    <a:pt x="2343843" y="0"/>
                  </a:lnTo>
                  <a:lnTo>
                    <a:pt x="2343843" y="0"/>
                  </a:lnTo>
                  <a:lnTo>
                    <a:pt x="2355680" y="14"/>
                  </a:lnTo>
                  <a:lnTo>
                    <a:pt x="2367518" y="32"/>
                  </a:lnTo>
                  <a:lnTo>
                    <a:pt x="2379356" y="52"/>
                  </a:lnTo>
                  <a:lnTo>
                    <a:pt x="2391193" y="76"/>
                  </a:lnTo>
                  <a:lnTo>
                    <a:pt x="2403031" y="104"/>
                  </a:lnTo>
                  <a:lnTo>
                    <a:pt x="2414868" y="138"/>
                  </a:lnTo>
                  <a:lnTo>
                    <a:pt x="2426706" y="177"/>
                  </a:lnTo>
                  <a:lnTo>
                    <a:pt x="2438544" y="223"/>
                  </a:lnTo>
                  <a:lnTo>
                    <a:pt x="2450381" y="276"/>
                  </a:lnTo>
                  <a:lnTo>
                    <a:pt x="2462219" y="340"/>
                  </a:lnTo>
                  <a:lnTo>
                    <a:pt x="2474056" y="414"/>
                  </a:lnTo>
                  <a:lnTo>
                    <a:pt x="2485894" y="501"/>
                  </a:lnTo>
                  <a:lnTo>
                    <a:pt x="2497732" y="604"/>
                  </a:lnTo>
                  <a:lnTo>
                    <a:pt x="2509569" y="725"/>
                  </a:lnTo>
                  <a:lnTo>
                    <a:pt x="2521407" y="866"/>
                  </a:lnTo>
                  <a:lnTo>
                    <a:pt x="2533244" y="1032"/>
                  </a:lnTo>
                  <a:lnTo>
                    <a:pt x="2545082" y="1227"/>
                  </a:lnTo>
                  <a:lnTo>
                    <a:pt x="2556919" y="1456"/>
                  </a:lnTo>
                  <a:lnTo>
                    <a:pt x="2568757" y="1724"/>
                  </a:lnTo>
                  <a:lnTo>
                    <a:pt x="2580595" y="2039"/>
                  </a:lnTo>
                  <a:lnTo>
                    <a:pt x="2592432" y="2407"/>
                  </a:lnTo>
                  <a:lnTo>
                    <a:pt x="2604270" y="2840"/>
                  </a:lnTo>
                  <a:lnTo>
                    <a:pt x="2616107" y="3346"/>
                  </a:lnTo>
                  <a:lnTo>
                    <a:pt x="2627945" y="3938"/>
                  </a:lnTo>
                  <a:lnTo>
                    <a:pt x="2639783" y="4630"/>
                  </a:lnTo>
                  <a:lnTo>
                    <a:pt x="2651620" y="5439"/>
                  </a:lnTo>
                  <a:lnTo>
                    <a:pt x="2663458" y="6383"/>
                  </a:lnTo>
                  <a:lnTo>
                    <a:pt x="2675295" y="7484"/>
                  </a:lnTo>
                  <a:lnTo>
                    <a:pt x="2687133" y="8765"/>
                  </a:lnTo>
                  <a:lnTo>
                    <a:pt x="2698971" y="10253"/>
                  </a:lnTo>
                  <a:lnTo>
                    <a:pt x="2710808" y="11980"/>
                  </a:lnTo>
                  <a:lnTo>
                    <a:pt x="2722646" y="13978"/>
                  </a:lnTo>
                  <a:lnTo>
                    <a:pt x="2734483" y="16285"/>
                  </a:lnTo>
                  <a:lnTo>
                    <a:pt x="2746321" y="18939"/>
                  </a:lnTo>
                  <a:lnTo>
                    <a:pt x="2758159" y="21984"/>
                  </a:lnTo>
                  <a:lnTo>
                    <a:pt x="2769996" y="25463"/>
                  </a:lnTo>
                  <a:lnTo>
                    <a:pt x="2781834" y="29419"/>
                  </a:lnTo>
                  <a:lnTo>
                    <a:pt x="2793671" y="33896"/>
                  </a:lnTo>
                  <a:lnTo>
                    <a:pt x="2805509" y="38934"/>
                  </a:lnTo>
                  <a:lnTo>
                    <a:pt x="2817347" y="44565"/>
                  </a:lnTo>
                  <a:lnTo>
                    <a:pt x="2829184" y="50815"/>
                  </a:lnTo>
                  <a:lnTo>
                    <a:pt x="2841022" y="57696"/>
                  </a:lnTo>
                  <a:lnTo>
                    <a:pt x="2852859" y="65205"/>
                  </a:lnTo>
                  <a:lnTo>
                    <a:pt x="2864697" y="73321"/>
                  </a:lnTo>
                  <a:lnTo>
                    <a:pt x="2876534" y="82002"/>
                  </a:lnTo>
                  <a:lnTo>
                    <a:pt x="2888372" y="91185"/>
                  </a:lnTo>
                  <a:lnTo>
                    <a:pt x="2900210" y="100785"/>
                  </a:lnTo>
                  <a:lnTo>
                    <a:pt x="2912047" y="110699"/>
                  </a:lnTo>
                  <a:lnTo>
                    <a:pt x="2923885" y="120808"/>
                  </a:lnTo>
                  <a:lnTo>
                    <a:pt x="2935722" y="130983"/>
                  </a:lnTo>
                  <a:lnTo>
                    <a:pt x="2947560" y="141091"/>
                  </a:lnTo>
                  <a:lnTo>
                    <a:pt x="2959398" y="151005"/>
                  </a:lnTo>
                  <a:lnTo>
                    <a:pt x="2971235" y="160605"/>
                  </a:lnTo>
                  <a:lnTo>
                    <a:pt x="2983073" y="169788"/>
                  </a:lnTo>
                  <a:lnTo>
                    <a:pt x="2994910" y="178470"/>
                  </a:lnTo>
                  <a:lnTo>
                    <a:pt x="3006748" y="186585"/>
                  </a:lnTo>
                  <a:lnTo>
                    <a:pt x="3018586" y="194094"/>
                  </a:lnTo>
                  <a:lnTo>
                    <a:pt x="3030423" y="200975"/>
                  </a:lnTo>
                  <a:lnTo>
                    <a:pt x="3042261" y="207225"/>
                  </a:lnTo>
                  <a:lnTo>
                    <a:pt x="3054098" y="212857"/>
                  </a:lnTo>
                  <a:lnTo>
                    <a:pt x="3065936" y="217894"/>
                  </a:lnTo>
                  <a:lnTo>
                    <a:pt x="3077774" y="222371"/>
                  </a:lnTo>
                  <a:lnTo>
                    <a:pt x="3089611" y="226328"/>
                  </a:lnTo>
                  <a:lnTo>
                    <a:pt x="3101449" y="229807"/>
                  </a:lnTo>
                  <a:lnTo>
                    <a:pt x="3113286" y="232851"/>
                  </a:lnTo>
                  <a:lnTo>
                    <a:pt x="3125124" y="235506"/>
                  </a:lnTo>
                  <a:lnTo>
                    <a:pt x="3136962" y="237812"/>
                  </a:lnTo>
                  <a:lnTo>
                    <a:pt x="3148799" y="239811"/>
                  </a:lnTo>
                  <a:lnTo>
                    <a:pt x="3160637" y="241537"/>
                  </a:lnTo>
                  <a:lnTo>
                    <a:pt x="3172474" y="243026"/>
                  </a:lnTo>
                  <a:lnTo>
                    <a:pt x="3184312" y="244307"/>
                  </a:lnTo>
                  <a:lnTo>
                    <a:pt x="3196149" y="245407"/>
                  </a:lnTo>
                  <a:lnTo>
                    <a:pt x="3207987" y="246351"/>
                  </a:lnTo>
                  <a:lnTo>
                    <a:pt x="3219825" y="247160"/>
                  </a:lnTo>
                  <a:lnTo>
                    <a:pt x="3231662" y="247853"/>
                  </a:lnTo>
                  <a:lnTo>
                    <a:pt x="3243500" y="248445"/>
                  </a:lnTo>
                  <a:lnTo>
                    <a:pt x="3255337" y="248951"/>
                  </a:lnTo>
                  <a:lnTo>
                    <a:pt x="3267175" y="249383"/>
                  </a:lnTo>
                  <a:lnTo>
                    <a:pt x="3279013" y="249752"/>
                  </a:lnTo>
                  <a:lnTo>
                    <a:pt x="3290850" y="250067"/>
                  </a:lnTo>
                  <a:lnTo>
                    <a:pt x="3302688" y="250335"/>
                  </a:lnTo>
                  <a:lnTo>
                    <a:pt x="3314525" y="250564"/>
                  </a:lnTo>
                  <a:lnTo>
                    <a:pt x="3326363" y="250759"/>
                  </a:lnTo>
                  <a:lnTo>
                    <a:pt x="3338201" y="250925"/>
                  </a:lnTo>
                  <a:lnTo>
                    <a:pt x="3350038" y="251066"/>
                  </a:lnTo>
                  <a:lnTo>
                    <a:pt x="3361876" y="251187"/>
                  </a:lnTo>
                  <a:lnTo>
                    <a:pt x="3373713" y="251289"/>
                  </a:lnTo>
                  <a:lnTo>
                    <a:pt x="3385551" y="251376"/>
                  </a:lnTo>
                  <a:lnTo>
                    <a:pt x="3397389" y="251451"/>
                  </a:lnTo>
                  <a:lnTo>
                    <a:pt x="3409226" y="251514"/>
                  </a:lnTo>
                  <a:lnTo>
                    <a:pt x="3421064" y="251568"/>
                  </a:lnTo>
                  <a:lnTo>
                    <a:pt x="3432901" y="251614"/>
                  </a:lnTo>
                  <a:lnTo>
                    <a:pt x="3444739" y="251653"/>
                  </a:lnTo>
                  <a:lnTo>
                    <a:pt x="3456576" y="251686"/>
                  </a:lnTo>
                  <a:lnTo>
                    <a:pt x="3468414" y="251714"/>
                  </a:lnTo>
                  <a:lnTo>
                    <a:pt x="3480252" y="251738"/>
                  </a:lnTo>
                  <a:lnTo>
                    <a:pt x="3492089" y="251759"/>
                  </a:lnTo>
                  <a:lnTo>
                    <a:pt x="3503927" y="251776"/>
                  </a:lnTo>
                  <a:lnTo>
                    <a:pt x="3515764" y="251791"/>
                  </a:lnTo>
                  <a:lnTo>
                    <a:pt x="3515764" y="251876"/>
                  </a:lnTo>
                  <a:lnTo>
                    <a:pt x="3527602" y="251876"/>
                  </a:lnTo>
                  <a:lnTo>
                    <a:pt x="3539440" y="251876"/>
                  </a:lnTo>
                  <a:lnTo>
                    <a:pt x="3551277" y="251876"/>
                  </a:lnTo>
                  <a:lnTo>
                    <a:pt x="3563115" y="251876"/>
                  </a:lnTo>
                  <a:lnTo>
                    <a:pt x="3574952" y="251876"/>
                  </a:lnTo>
                  <a:lnTo>
                    <a:pt x="3586790" y="251876"/>
                  </a:lnTo>
                  <a:lnTo>
                    <a:pt x="3598628" y="251876"/>
                  </a:lnTo>
                  <a:lnTo>
                    <a:pt x="3610465" y="251876"/>
                  </a:lnTo>
                  <a:lnTo>
                    <a:pt x="3622303" y="251876"/>
                  </a:lnTo>
                  <a:lnTo>
                    <a:pt x="3634140" y="251876"/>
                  </a:lnTo>
                  <a:lnTo>
                    <a:pt x="3645978" y="251876"/>
                  </a:lnTo>
                  <a:lnTo>
                    <a:pt x="3657816" y="251876"/>
                  </a:lnTo>
                  <a:lnTo>
                    <a:pt x="3669653" y="251876"/>
                  </a:lnTo>
                  <a:lnTo>
                    <a:pt x="3681491" y="251876"/>
                  </a:lnTo>
                  <a:lnTo>
                    <a:pt x="3693328" y="251876"/>
                  </a:lnTo>
                  <a:lnTo>
                    <a:pt x="3705166" y="251876"/>
                  </a:lnTo>
                  <a:lnTo>
                    <a:pt x="3717004" y="251876"/>
                  </a:lnTo>
                  <a:lnTo>
                    <a:pt x="3728841" y="251876"/>
                  </a:lnTo>
                  <a:lnTo>
                    <a:pt x="3740679" y="251876"/>
                  </a:lnTo>
                  <a:lnTo>
                    <a:pt x="3752516" y="251876"/>
                  </a:lnTo>
                  <a:lnTo>
                    <a:pt x="3764354" y="251876"/>
                  </a:lnTo>
                  <a:lnTo>
                    <a:pt x="3776191" y="251876"/>
                  </a:lnTo>
                  <a:lnTo>
                    <a:pt x="3788029" y="251876"/>
                  </a:lnTo>
                  <a:lnTo>
                    <a:pt x="3799867" y="251876"/>
                  </a:lnTo>
                  <a:lnTo>
                    <a:pt x="3811704" y="251876"/>
                  </a:lnTo>
                  <a:lnTo>
                    <a:pt x="3823542" y="251876"/>
                  </a:lnTo>
                  <a:lnTo>
                    <a:pt x="3835379" y="251876"/>
                  </a:lnTo>
                  <a:lnTo>
                    <a:pt x="3847217" y="251876"/>
                  </a:lnTo>
                  <a:lnTo>
                    <a:pt x="3859055" y="251876"/>
                  </a:lnTo>
                  <a:lnTo>
                    <a:pt x="3870892" y="251876"/>
                  </a:lnTo>
                  <a:lnTo>
                    <a:pt x="3882730" y="251876"/>
                  </a:lnTo>
                  <a:lnTo>
                    <a:pt x="3894567" y="251876"/>
                  </a:lnTo>
                  <a:lnTo>
                    <a:pt x="3906405" y="251876"/>
                  </a:lnTo>
                  <a:lnTo>
                    <a:pt x="3918243" y="251876"/>
                  </a:lnTo>
                  <a:lnTo>
                    <a:pt x="3930080" y="251876"/>
                  </a:lnTo>
                  <a:lnTo>
                    <a:pt x="3941918" y="251876"/>
                  </a:lnTo>
                  <a:lnTo>
                    <a:pt x="3953755" y="251876"/>
                  </a:lnTo>
                  <a:lnTo>
                    <a:pt x="3965593" y="251876"/>
                  </a:lnTo>
                  <a:lnTo>
                    <a:pt x="3977431" y="251876"/>
                  </a:lnTo>
                  <a:lnTo>
                    <a:pt x="3989268" y="251876"/>
                  </a:lnTo>
                  <a:lnTo>
                    <a:pt x="4001106" y="251876"/>
                  </a:lnTo>
                  <a:lnTo>
                    <a:pt x="4012943" y="251876"/>
                  </a:lnTo>
                  <a:lnTo>
                    <a:pt x="4024781" y="251876"/>
                  </a:lnTo>
                  <a:lnTo>
                    <a:pt x="4036619" y="251876"/>
                  </a:lnTo>
                  <a:lnTo>
                    <a:pt x="4048456" y="251876"/>
                  </a:lnTo>
                  <a:lnTo>
                    <a:pt x="4060294" y="251876"/>
                  </a:lnTo>
                  <a:lnTo>
                    <a:pt x="4072131" y="251876"/>
                  </a:lnTo>
                  <a:lnTo>
                    <a:pt x="4083969" y="251876"/>
                  </a:lnTo>
                  <a:lnTo>
                    <a:pt x="4095806" y="251876"/>
                  </a:lnTo>
                  <a:lnTo>
                    <a:pt x="4107644" y="251876"/>
                  </a:lnTo>
                  <a:lnTo>
                    <a:pt x="4119482" y="251876"/>
                  </a:lnTo>
                  <a:lnTo>
                    <a:pt x="4131319" y="251876"/>
                  </a:lnTo>
                  <a:lnTo>
                    <a:pt x="4143157" y="251876"/>
                  </a:lnTo>
                  <a:lnTo>
                    <a:pt x="4154994" y="251876"/>
                  </a:lnTo>
                  <a:lnTo>
                    <a:pt x="4166832" y="251876"/>
                  </a:lnTo>
                  <a:lnTo>
                    <a:pt x="4178670" y="251876"/>
                  </a:lnTo>
                  <a:lnTo>
                    <a:pt x="4190507" y="251876"/>
                  </a:lnTo>
                  <a:lnTo>
                    <a:pt x="4202345" y="251876"/>
                  </a:lnTo>
                  <a:lnTo>
                    <a:pt x="4214182" y="251876"/>
                  </a:lnTo>
                  <a:lnTo>
                    <a:pt x="4226020" y="251876"/>
                  </a:lnTo>
                  <a:lnTo>
                    <a:pt x="4237858" y="251876"/>
                  </a:lnTo>
                  <a:lnTo>
                    <a:pt x="4249695" y="251876"/>
                  </a:lnTo>
                  <a:lnTo>
                    <a:pt x="4261533" y="251876"/>
                  </a:lnTo>
                  <a:lnTo>
                    <a:pt x="4273370" y="251876"/>
                  </a:lnTo>
                  <a:lnTo>
                    <a:pt x="4285208" y="251876"/>
                  </a:lnTo>
                  <a:lnTo>
                    <a:pt x="4297046" y="251876"/>
                  </a:lnTo>
                  <a:lnTo>
                    <a:pt x="4308883" y="251876"/>
                  </a:lnTo>
                  <a:lnTo>
                    <a:pt x="4320721" y="251876"/>
                  </a:lnTo>
                  <a:lnTo>
                    <a:pt x="4332558" y="251876"/>
                  </a:lnTo>
                  <a:lnTo>
                    <a:pt x="4344396" y="251876"/>
                  </a:lnTo>
                  <a:lnTo>
                    <a:pt x="4356234" y="251876"/>
                  </a:lnTo>
                  <a:lnTo>
                    <a:pt x="4368071" y="251876"/>
                  </a:lnTo>
                  <a:lnTo>
                    <a:pt x="4379909" y="251876"/>
                  </a:lnTo>
                  <a:lnTo>
                    <a:pt x="4391746" y="251876"/>
                  </a:lnTo>
                  <a:lnTo>
                    <a:pt x="4403584" y="251876"/>
                  </a:lnTo>
                  <a:lnTo>
                    <a:pt x="4415421" y="251876"/>
                  </a:lnTo>
                  <a:lnTo>
                    <a:pt x="4427259" y="251876"/>
                  </a:lnTo>
                  <a:lnTo>
                    <a:pt x="4439097" y="251876"/>
                  </a:lnTo>
                  <a:lnTo>
                    <a:pt x="4450934" y="251876"/>
                  </a:lnTo>
                  <a:lnTo>
                    <a:pt x="4462772" y="251876"/>
                  </a:lnTo>
                  <a:lnTo>
                    <a:pt x="4474609" y="251876"/>
                  </a:lnTo>
                  <a:lnTo>
                    <a:pt x="4486447" y="251876"/>
                  </a:lnTo>
                  <a:lnTo>
                    <a:pt x="4498285" y="251876"/>
                  </a:lnTo>
                  <a:lnTo>
                    <a:pt x="4510122" y="251876"/>
                  </a:lnTo>
                  <a:lnTo>
                    <a:pt x="4521960" y="251876"/>
                  </a:lnTo>
                  <a:lnTo>
                    <a:pt x="4533797" y="251876"/>
                  </a:lnTo>
                  <a:lnTo>
                    <a:pt x="4545635" y="251876"/>
                  </a:lnTo>
                  <a:lnTo>
                    <a:pt x="4557473" y="251876"/>
                  </a:lnTo>
                  <a:lnTo>
                    <a:pt x="4569310" y="251876"/>
                  </a:lnTo>
                  <a:lnTo>
                    <a:pt x="4581148" y="251876"/>
                  </a:lnTo>
                  <a:lnTo>
                    <a:pt x="4592985" y="251876"/>
                  </a:lnTo>
                  <a:lnTo>
                    <a:pt x="4604823" y="251876"/>
                  </a:lnTo>
                  <a:lnTo>
                    <a:pt x="4616661" y="251876"/>
                  </a:lnTo>
                  <a:lnTo>
                    <a:pt x="4628498" y="251876"/>
                  </a:lnTo>
                  <a:lnTo>
                    <a:pt x="4640336" y="251876"/>
                  </a:lnTo>
                  <a:lnTo>
                    <a:pt x="4652173" y="251876"/>
                  </a:lnTo>
                  <a:lnTo>
                    <a:pt x="4664011" y="251876"/>
                  </a:lnTo>
                  <a:lnTo>
                    <a:pt x="4675849" y="251876"/>
                  </a:lnTo>
                  <a:lnTo>
                    <a:pt x="4687686" y="251876"/>
                  </a:lnTo>
                </a:path>
              </a:pathLst>
            </a:custGeom>
            <a:ln w="40651" cap="flat">
              <a:solidFill>
                <a:srgbClr val="C09B00">
                  <a:alpha val="100000"/>
                </a:srgbClr>
              </a:solidFill>
              <a:prstDash val="solid"/>
              <a:round/>
            </a:ln>
          </p:spPr>
          <p:txBody>
            <a:bodyPr/>
            <a:lstStyle/>
            <a:p/>
          </p:txBody>
        </p:sp>
        <p:sp>
          <p:nvSpPr>
            <p:cNvPr id="28" name="pl28"/>
            <p:cNvSpPr/>
            <p:nvPr/>
          </p:nvSpPr>
          <p:spPr>
            <a:xfrm>
              <a:off x="2482351" y="2159446"/>
              <a:ext cx="4687686" cy="1259464"/>
            </a:xfrm>
            <a:custGeom>
              <a:avLst/>
              <a:pathLst>
                <a:path w="4687686" h="1259464">
                  <a:moveTo>
                    <a:pt x="0" y="755712"/>
                  </a:moveTo>
                  <a:lnTo>
                    <a:pt x="11837" y="755712"/>
                  </a:lnTo>
                  <a:lnTo>
                    <a:pt x="23675" y="755712"/>
                  </a:lnTo>
                  <a:lnTo>
                    <a:pt x="35512" y="755712"/>
                  </a:lnTo>
                  <a:lnTo>
                    <a:pt x="47350" y="755712"/>
                  </a:lnTo>
                  <a:lnTo>
                    <a:pt x="59187" y="755712"/>
                  </a:lnTo>
                  <a:lnTo>
                    <a:pt x="71025" y="755712"/>
                  </a:lnTo>
                  <a:lnTo>
                    <a:pt x="82863" y="755712"/>
                  </a:lnTo>
                  <a:lnTo>
                    <a:pt x="94700" y="755712"/>
                  </a:lnTo>
                  <a:lnTo>
                    <a:pt x="106538" y="755712"/>
                  </a:lnTo>
                  <a:lnTo>
                    <a:pt x="118375" y="755712"/>
                  </a:lnTo>
                  <a:lnTo>
                    <a:pt x="130213" y="755712"/>
                  </a:lnTo>
                  <a:lnTo>
                    <a:pt x="142051" y="755712"/>
                  </a:lnTo>
                  <a:lnTo>
                    <a:pt x="153888" y="755712"/>
                  </a:lnTo>
                  <a:lnTo>
                    <a:pt x="165726" y="755712"/>
                  </a:lnTo>
                  <a:lnTo>
                    <a:pt x="177563" y="755712"/>
                  </a:lnTo>
                  <a:lnTo>
                    <a:pt x="189401" y="755712"/>
                  </a:lnTo>
                  <a:lnTo>
                    <a:pt x="201239" y="755712"/>
                  </a:lnTo>
                  <a:lnTo>
                    <a:pt x="213076" y="755712"/>
                  </a:lnTo>
                  <a:lnTo>
                    <a:pt x="224914" y="755712"/>
                  </a:lnTo>
                  <a:lnTo>
                    <a:pt x="236751" y="755712"/>
                  </a:lnTo>
                  <a:lnTo>
                    <a:pt x="248589" y="755712"/>
                  </a:lnTo>
                  <a:lnTo>
                    <a:pt x="260427" y="755712"/>
                  </a:lnTo>
                  <a:lnTo>
                    <a:pt x="272264" y="755712"/>
                  </a:lnTo>
                  <a:lnTo>
                    <a:pt x="284102" y="755712"/>
                  </a:lnTo>
                  <a:lnTo>
                    <a:pt x="295939" y="755712"/>
                  </a:lnTo>
                  <a:lnTo>
                    <a:pt x="307777" y="755712"/>
                  </a:lnTo>
                  <a:lnTo>
                    <a:pt x="319614" y="755712"/>
                  </a:lnTo>
                  <a:lnTo>
                    <a:pt x="331452" y="755712"/>
                  </a:lnTo>
                  <a:lnTo>
                    <a:pt x="343290" y="755712"/>
                  </a:lnTo>
                  <a:lnTo>
                    <a:pt x="355127" y="755712"/>
                  </a:lnTo>
                  <a:lnTo>
                    <a:pt x="366965" y="755712"/>
                  </a:lnTo>
                  <a:lnTo>
                    <a:pt x="378802" y="755712"/>
                  </a:lnTo>
                  <a:lnTo>
                    <a:pt x="390640" y="755712"/>
                  </a:lnTo>
                  <a:lnTo>
                    <a:pt x="402478" y="755712"/>
                  </a:lnTo>
                  <a:lnTo>
                    <a:pt x="414315" y="755712"/>
                  </a:lnTo>
                  <a:lnTo>
                    <a:pt x="426153" y="755712"/>
                  </a:lnTo>
                  <a:lnTo>
                    <a:pt x="437990" y="755712"/>
                  </a:lnTo>
                  <a:lnTo>
                    <a:pt x="449828" y="755712"/>
                  </a:lnTo>
                  <a:lnTo>
                    <a:pt x="461666" y="755712"/>
                  </a:lnTo>
                  <a:lnTo>
                    <a:pt x="473503" y="755712"/>
                  </a:lnTo>
                  <a:lnTo>
                    <a:pt x="485341" y="755712"/>
                  </a:lnTo>
                  <a:lnTo>
                    <a:pt x="497178" y="755712"/>
                  </a:lnTo>
                  <a:lnTo>
                    <a:pt x="509016" y="755712"/>
                  </a:lnTo>
                  <a:lnTo>
                    <a:pt x="520854" y="755712"/>
                  </a:lnTo>
                  <a:lnTo>
                    <a:pt x="532691" y="755712"/>
                  </a:lnTo>
                  <a:lnTo>
                    <a:pt x="544529" y="755712"/>
                  </a:lnTo>
                  <a:lnTo>
                    <a:pt x="556366" y="755712"/>
                  </a:lnTo>
                  <a:lnTo>
                    <a:pt x="568204" y="755712"/>
                  </a:lnTo>
                  <a:lnTo>
                    <a:pt x="580042" y="755712"/>
                  </a:lnTo>
                  <a:lnTo>
                    <a:pt x="591879" y="755712"/>
                  </a:lnTo>
                  <a:lnTo>
                    <a:pt x="603717" y="755712"/>
                  </a:lnTo>
                  <a:lnTo>
                    <a:pt x="615554" y="755712"/>
                  </a:lnTo>
                  <a:lnTo>
                    <a:pt x="627392" y="755712"/>
                  </a:lnTo>
                  <a:lnTo>
                    <a:pt x="639229" y="755712"/>
                  </a:lnTo>
                  <a:lnTo>
                    <a:pt x="651067" y="755712"/>
                  </a:lnTo>
                  <a:lnTo>
                    <a:pt x="662905" y="755712"/>
                  </a:lnTo>
                  <a:lnTo>
                    <a:pt x="674742" y="755712"/>
                  </a:lnTo>
                  <a:lnTo>
                    <a:pt x="686580" y="755712"/>
                  </a:lnTo>
                  <a:lnTo>
                    <a:pt x="698417" y="755712"/>
                  </a:lnTo>
                  <a:lnTo>
                    <a:pt x="710255" y="755712"/>
                  </a:lnTo>
                  <a:lnTo>
                    <a:pt x="722093" y="755712"/>
                  </a:lnTo>
                  <a:lnTo>
                    <a:pt x="733930" y="755712"/>
                  </a:lnTo>
                  <a:lnTo>
                    <a:pt x="745768" y="755712"/>
                  </a:lnTo>
                  <a:lnTo>
                    <a:pt x="757605" y="755712"/>
                  </a:lnTo>
                  <a:lnTo>
                    <a:pt x="769443" y="755712"/>
                  </a:lnTo>
                  <a:lnTo>
                    <a:pt x="781281" y="755712"/>
                  </a:lnTo>
                  <a:lnTo>
                    <a:pt x="793118" y="755712"/>
                  </a:lnTo>
                  <a:lnTo>
                    <a:pt x="804956" y="755712"/>
                  </a:lnTo>
                  <a:lnTo>
                    <a:pt x="816793" y="755712"/>
                  </a:lnTo>
                  <a:lnTo>
                    <a:pt x="828631" y="755712"/>
                  </a:lnTo>
                  <a:lnTo>
                    <a:pt x="840469" y="755712"/>
                  </a:lnTo>
                  <a:lnTo>
                    <a:pt x="852306" y="755712"/>
                  </a:lnTo>
                  <a:lnTo>
                    <a:pt x="864144" y="755712"/>
                  </a:lnTo>
                  <a:lnTo>
                    <a:pt x="875981" y="755712"/>
                  </a:lnTo>
                  <a:lnTo>
                    <a:pt x="887819" y="755712"/>
                  </a:lnTo>
                  <a:lnTo>
                    <a:pt x="899657" y="755712"/>
                  </a:lnTo>
                  <a:lnTo>
                    <a:pt x="911494" y="755712"/>
                  </a:lnTo>
                  <a:lnTo>
                    <a:pt x="923332" y="755712"/>
                  </a:lnTo>
                  <a:lnTo>
                    <a:pt x="935169" y="755712"/>
                  </a:lnTo>
                  <a:lnTo>
                    <a:pt x="947007" y="755712"/>
                  </a:lnTo>
                  <a:lnTo>
                    <a:pt x="958844" y="755712"/>
                  </a:lnTo>
                  <a:lnTo>
                    <a:pt x="970682" y="755712"/>
                  </a:lnTo>
                  <a:lnTo>
                    <a:pt x="982520" y="755712"/>
                  </a:lnTo>
                  <a:lnTo>
                    <a:pt x="994357" y="755712"/>
                  </a:lnTo>
                  <a:lnTo>
                    <a:pt x="1006195" y="755712"/>
                  </a:lnTo>
                  <a:lnTo>
                    <a:pt x="1018032" y="755712"/>
                  </a:lnTo>
                  <a:lnTo>
                    <a:pt x="1029870" y="755712"/>
                  </a:lnTo>
                  <a:lnTo>
                    <a:pt x="1041708" y="755712"/>
                  </a:lnTo>
                  <a:lnTo>
                    <a:pt x="1053545" y="755712"/>
                  </a:lnTo>
                  <a:lnTo>
                    <a:pt x="1065383" y="755712"/>
                  </a:lnTo>
                  <a:lnTo>
                    <a:pt x="1077220" y="755712"/>
                  </a:lnTo>
                  <a:lnTo>
                    <a:pt x="1089058" y="755712"/>
                  </a:lnTo>
                  <a:lnTo>
                    <a:pt x="1100896" y="755712"/>
                  </a:lnTo>
                  <a:lnTo>
                    <a:pt x="1112733" y="755712"/>
                  </a:lnTo>
                  <a:lnTo>
                    <a:pt x="1124571" y="755712"/>
                  </a:lnTo>
                  <a:lnTo>
                    <a:pt x="1136408" y="755712"/>
                  </a:lnTo>
                  <a:lnTo>
                    <a:pt x="1148246" y="755712"/>
                  </a:lnTo>
                  <a:lnTo>
                    <a:pt x="1160084" y="755712"/>
                  </a:lnTo>
                  <a:lnTo>
                    <a:pt x="1171921" y="755712"/>
                  </a:lnTo>
                  <a:lnTo>
                    <a:pt x="1171921" y="755881"/>
                  </a:lnTo>
                  <a:lnTo>
                    <a:pt x="1183759" y="755911"/>
                  </a:lnTo>
                  <a:lnTo>
                    <a:pt x="1195596" y="755946"/>
                  </a:lnTo>
                  <a:lnTo>
                    <a:pt x="1207434" y="755987"/>
                  </a:lnTo>
                  <a:lnTo>
                    <a:pt x="1219272" y="756035"/>
                  </a:lnTo>
                  <a:lnTo>
                    <a:pt x="1231109" y="756091"/>
                  </a:lnTo>
                  <a:lnTo>
                    <a:pt x="1242947" y="756158"/>
                  </a:lnTo>
                  <a:lnTo>
                    <a:pt x="1254784" y="756236"/>
                  </a:lnTo>
                  <a:lnTo>
                    <a:pt x="1266622" y="756327"/>
                  </a:lnTo>
                  <a:lnTo>
                    <a:pt x="1278459" y="756435"/>
                  </a:lnTo>
                  <a:lnTo>
                    <a:pt x="1290297" y="756562"/>
                  </a:lnTo>
                  <a:lnTo>
                    <a:pt x="1302135" y="756710"/>
                  </a:lnTo>
                  <a:lnTo>
                    <a:pt x="1313972" y="756885"/>
                  </a:lnTo>
                  <a:lnTo>
                    <a:pt x="1325810" y="757090"/>
                  </a:lnTo>
                  <a:lnTo>
                    <a:pt x="1337647" y="757331"/>
                  </a:lnTo>
                  <a:lnTo>
                    <a:pt x="1349485" y="757614"/>
                  </a:lnTo>
                  <a:lnTo>
                    <a:pt x="1361323" y="757946"/>
                  </a:lnTo>
                  <a:lnTo>
                    <a:pt x="1373160" y="758336"/>
                  </a:lnTo>
                  <a:lnTo>
                    <a:pt x="1384998" y="758794"/>
                  </a:lnTo>
                  <a:lnTo>
                    <a:pt x="1396835" y="759330"/>
                  </a:lnTo>
                  <a:lnTo>
                    <a:pt x="1408673" y="759959"/>
                  </a:lnTo>
                  <a:lnTo>
                    <a:pt x="1420511" y="760697"/>
                  </a:lnTo>
                  <a:lnTo>
                    <a:pt x="1432348" y="761561"/>
                  </a:lnTo>
                  <a:lnTo>
                    <a:pt x="1444186" y="762573"/>
                  </a:lnTo>
                  <a:lnTo>
                    <a:pt x="1456023" y="763758"/>
                  </a:lnTo>
                  <a:lnTo>
                    <a:pt x="1467861" y="765143"/>
                  </a:lnTo>
                  <a:lnTo>
                    <a:pt x="1479699" y="766760"/>
                  </a:lnTo>
                  <a:lnTo>
                    <a:pt x="1491536" y="768649"/>
                  </a:lnTo>
                  <a:lnTo>
                    <a:pt x="1503374" y="770850"/>
                  </a:lnTo>
                  <a:lnTo>
                    <a:pt x="1515211" y="773412"/>
                  </a:lnTo>
                  <a:lnTo>
                    <a:pt x="1527049" y="776389"/>
                  </a:lnTo>
                  <a:lnTo>
                    <a:pt x="1538887" y="779842"/>
                  </a:lnTo>
                  <a:lnTo>
                    <a:pt x="1550724" y="783838"/>
                  </a:lnTo>
                  <a:lnTo>
                    <a:pt x="1562562" y="788452"/>
                  </a:lnTo>
                  <a:lnTo>
                    <a:pt x="1574399" y="793761"/>
                  </a:lnTo>
                  <a:lnTo>
                    <a:pt x="1586237" y="799850"/>
                  </a:lnTo>
                  <a:lnTo>
                    <a:pt x="1598074" y="806807"/>
                  </a:lnTo>
                  <a:lnTo>
                    <a:pt x="1609912" y="814720"/>
                  </a:lnTo>
                  <a:lnTo>
                    <a:pt x="1621750" y="823675"/>
                  </a:lnTo>
                  <a:lnTo>
                    <a:pt x="1633587" y="833750"/>
                  </a:lnTo>
                  <a:lnTo>
                    <a:pt x="1645425" y="845013"/>
                  </a:lnTo>
                  <a:lnTo>
                    <a:pt x="1657262" y="857513"/>
                  </a:lnTo>
                  <a:lnTo>
                    <a:pt x="1669100" y="871274"/>
                  </a:lnTo>
                  <a:lnTo>
                    <a:pt x="1680938" y="886292"/>
                  </a:lnTo>
                  <a:lnTo>
                    <a:pt x="1692775" y="902524"/>
                  </a:lnTo>
                  <a:lnTo>
                    <a:pt x="1704613" y="919886"/>
                  </a:lnTo>
                  <a:lnTo>
                    <a:pt x="1716450" y="938252"/>
                  </a:lnTo>
                  <a:lnTo>
                    <a:pt x="1728288" y="957453"/>
                  </a:lnTo>
                  <a:lnTo>
                    <a:pt x="1740126" y="977281"/>
                  </a:lnTo>
                  <a:lnTo>
                    <a:pt x="1751963" y="997498"/>
                  </a:lnTo>
                  <a:lnTo>
                    <a:pt x="1763801" y="1017847"/>
                  </a:lnTo>
                  <a:lnTo>
                    <a:pt x="1775638" y="1038065"/>
                  </a:lnTo>
                  <a:lnTo>
                    <a:pt x="1787476" y="1057893"/>
                  </a:lnTo>
                  <a:lnTo>
                    <a:pt x="1799314" y="1077093"/>
                  </a:lnTo>
                  <a:lnTo>
                    <a:pt x="1811151" y="1095459"/>
                  </a:lnTo>
                  <a:lnTo>
                    <a:pt x="1822989" y="1112821"/>
                  </a:lnTo>
                  <a:lnTo>
                    <a:pt x="1834826" y="1129053"/>
                  </a:lnTo>
                  <a:lnTo>
                    <a:pt x="1846664" y="1144071"/>
                  </a:lnTo>
                  <a:lnTo>
                    <a:pt x="1858502" y="1157833"/>
                  </a:lnTo>
                  <a:lnTo>
                    <a:pt x="1870339" y="1170333"/>
                  </a:lnTo>
                  <a:lnTo>
                    <a:pt x="1882177" y="1181595"/>
                  </a:lnTo>
                  <a:lnTo>
                    <a:pt x="1894014" y="1191671"/>
                  </a:lnTo>
                  <a:lnTo>
                    <a:pt x="1905852" y="1200625"/>
                  </a:lnTo>
                  <a:lnTo>
                    <a:pt x="1917689" y="1208538"/>
                  </a:lnTo>
                  <a:lnTo>
                    <a:pt x="1929527" y="1215495"/>
                  </a:lnTo>
                  <a:lnTo>
                    <a:pt x="1941365" y="1221585"/>
                  </a:lnTo>
                  <a:lnTo>
                    <a:pt x="1953202" y="1226894"/>
                  </a:lnTo>
                  <a:lnTo>
                    <a:pt x="1965040" y="1231507"/>
                  </a:lnTo>
                  <a:lnTo>
                    <a:pt x="1976877" y="1235503"/>
                  </a:lnTo>
                  <a:lnTo>
                    <a:pt x="1988715" y="1238957"/>
                  </a:lnTo>
                  <a:lnTo>
                    <a:pt x="2000553" y="1241934"/>
                  </a:lnTo>
                  <a:lnTo>
                    <a:pt x="2012390" y="1244496"/>
                  </a:lnTo>
                  <a:lnTo>
                    <a:pt x="2024228" y="1246697"/>
                  </a:lnTo>
                  <a:lnTo>
                    <a:pt x="2036065" y="1248585"/>
                  </a:lnTo>
                  <a:lnTo>
                    <a:pt x="2047903" y="1250203"/>
                  </a:lnTo>
                  <a:lnTo>
                    <a:pt x="2059741" y="1251588"/>
                  </a:lnTo>
                  <a:lnTo>
                    <a:pt x="2071578" y="1252772"/>
                  </a:lnTo>
                  <a:lnTo>
                    <a:pt x="2083416" y="1253784"/>
                  </a:lnTo>
                  <a:lnTo>
                    <a:pt x="2095253" y="1254648"/>
                  </a:lnTo>
                  <a:lnTo>
                    <a:pt x="2107091" y="1255386"/>
                  </a:lnTo>
                  <a:lnTo>
                    <a:pt x="2118929" y="1256015"/>
                  </a:lnTo>
                  <a:lnTo>
                    <a:pt x="2130766" y="1256552"/>
                  </a:lnTo>
                  <a:lnTo>
                    <a:pt x="2142604" y="1257009"/>
                  </a:lnTo>
                  <a:lnTo>
                    <a:pt x="2154441" y="1257399"/>
                  </a:lnTo>
                  <a:lnTo>
                    <a:pt x="2166279" y="1257731"/>
                  </a:lnTo>
                  <a:lnTo>
                    <a:pt x="2178117" y="1258014"/>
                  </a:lnTo>
                  <a:lnTo>
                    <a:pt x="2189954" y="1258255"/>
                  </a:lnTo>
                  <a:lnTo>
                    <a:pt x="2201792" y="1258460"/>
                  </a:lnTo>
                  <a:lnTo>
                    <a:pt x="2213629" y="1258635"/>
                  </a:lnTo>
                  <a:lnTo>
                    <a:pt x="2225467" y="1258784"/>
                  </a:lnTo>
                  <a:lnTo>
                    <a:pt x="2237304" y="1258910"/>
                  </a:lnTo>
                  <a:lnTo>
                    <a:pt x="2249142" y="1259018"/>
                  </a:lnTo>
                  <a:lnTo>
                    <a:pt x="2260980" y="1259110"/>
                  </a:lnTo>
                  <a:lnTo>
                    <a:pt x="2272817" y="1259188"/>
                  </a:lnTo>
                  <a:lnTo>
                    <a:pt x="2284655" y="1259254"/>
                  </a:lnTo>
                  <a:lnTo>
                    <a:pt x="2296492" y="1259311"/>
                  </a:lnTo>
                  <a:lnTo>
                    <a:pt x="2308330" y="1259359"/>
                  </a:lnTo>
                  <a:lnTo>
                    <a:pt x="2320168" y="1259400"/>
                  </a:lnTo>
                  <a:lnTo>
                    <a:pt x="2332005" y="1259435"/>
                  </a:lnTo>
                  <a:lnTo>
                    <a:pt x="2343843" y="1259464"/>
                  </a:lnTo>
                  <a:lnTo>
                    <a:pt x="2343843" y="1259211"/>
                  </a:lnTo>
                  <a:lnTo>
                    <a:pt x="2355680" y="1259137"/>
                  </a:lnTo>
                  <a:lnTo>
                    <a:pt x="2367518" y="1259050"/>
                  </a:lnTo>
                  <a:lnTo>
                    <a:pt x="2379356" y="1258947"/>
                  </a:lnTo>
                  <a:lnTo>
                    <a:pt x="2391193" y="1258827"/>
                  </a:lnTo>
                  <a:lnTo>
                    <a:pt x="2403031" y="1258686"/>
                  </a:lnTo>
                  <a:lnTo>
                    <a:pt x="2414868" y="1258520"/>
                  </a:lnTo>
                  <a:lnTo>
                    <a:pt x="2426706" y="1258325"/>
                  </a:lnTo>
                  <a:lnTo>
                    <a:pt x="2438544" y="1258095"/>
                  </a:lnTo>
                  <a:lnTo>
                    <a:pt x="2450381" y="1257826"/>
                  </a:lnTo>
                  <a:lnTo>
                    <a:pt x="2462219" y="1257510"/>
                  </a:lnTo>
                  <a:lnTo>
                    <a:pt x="2474056" y="1257138"/>
                  </a:lnTo>
                  <a:lnTo>
                    <a:pt x="2485894" y="1256701"/>
                  </a:lnTo>
                  <a:lnTo>
                    <a:pt x="2497732" y="1256188"/>
                  </a:lnTo>
                  <a:lnTo>
                    <a:pt x="2509569" y="1255586"/>
                  </a:lnTo>
                  <a:lnTo>
                    <a:pt x="2521407" y="1254878"/>
                  </a:lnTo>
                  <a:lnTo>
                    <a:pt x="2533244" y="1254048"/>
                  </a:lnTo>
                  <a:lnTo>
                    <a:pt x="2545082" y="1253073"/>
                  </a:lnTo>
                  <a:lnTo>
                    <a:pt x="2556919" y="1251930"/>
                  </a:lnTo>
                  <a:lnTo>
                    <a:pt x="2568757" y="1250588"/>
                  </a:lnTo>
                  <a:lnTo>
                    <a:pt x="2580595" y="1249015"/>
                  </a:lnTo>
                  <a:lnTo>
                    <a:pt x="2592432" y="1247171"/>
                  </a:lnTo>
                  <a:lnTo>
                    <a:pt x="2604270" y="1245010"/>
                  </a:lnTo>
                  <a:lnTo>
                    <a:pt x="2616107" y="1242480"/>
                  </a:lnTo>
                  <a:lnTo>
                    <a:pt x="2627945" y="1239520"/>
                  </a:lnTo>
                  <a:lnTo>
                    <a:pt x="2639783" y="1236057"/>
                  </a:lnTo>
                  <a:lnTo>
                    <a:pt x="2651620" y="1232013"/>
                  </a:lnTo>
                  <a:lnTo>
                    <a:pt x="2663458" y="1227292"/>
                  </a:lnTo>
                  <a:lnTo>
                    <a:pt x="2675295" y="1221790"/>
                  </a:lnTo>
                  <a:lnTo>
                    <a:pt x="2687133" y="1215385"/>
                  </a:lnTo>
                  <a:lnTo>
                    <a:pt x="2698971" y="1207942"/>
                  </a:lnTo>
                  <a:lnTo>
                    <a:pt x="2710808" y="1199309"/>
                  </a:lnTo>
                  <a:lnTo>
                    <a:pt x="2722646" y="1189318"/>
                  </a:lnTo>
                  <a:lnTo>
                    <a:pt x="2734483" y="1177785"/>
                  </a:lnTo>
                  <a:lnTo>
                    <a:pt x="2746321" y="1164512"/>
                  </a:lnTo>
                  <a:lnTo>
                    <a:pt x="2758159" y="1149288"/>
                  </a:lnTo>
                  <a:lnTo>
                    <a:pt x="2769996" y="1131895"/>
                  </a:lnTo>
                  <a:lnTo>
                    <a:pt x="2781834" y="1112113"/>
                  </a:lnTo>
                  <a:lnTo>
                    <a:pt x="2793671" y="1089726"/>
                  </a:lnTo>
                  <a:lnTo>
                    <a:pt x="2805509" y="1064538"/>
                  </a:lnTo>
                  <a:lnTo>
                    <a:pt x="2817347" y="1036381"/>
                  </a:lnTo>
                  <a:lnTo>
                    <a:pt x="2829184" y="1005132"/>
                  </a:lnTo>
                  <a:lnTo>
                    <a:pt x="2841022" y="970728"/>
                  </a:lnTo>
                  <a:lnTo>
                    <a:pt x="2852859" y="933183"/>
                  </a:lnTo>
                  <a:lnTo>
                    <a:pt x="2864697" y="892603"/>
                  </a:lnTo>
                  <a:lnTo>
                    <a:pt x="2876534" y="849198"/>
                  </a:lnTo>
                  <a:lnTo>
                    <a:pt x="2888372" y="803283"/>
                  </a:lnTo>
                  <a:lnTo>
                    <a:pt x="2900210" y="755281"/>
                  </a:lnTo>
                  <a:lnTo>
                    <a:pt x="2912047" y="705712"/>
                  </a:lnTo>
                  <a:lnTo>
                    <a:pt x="2923885" y="655169"/>
                  </a:lnTo>
                  <a:lnTo>
                    <a:pt x="2935722" y="604295"/>
                  </a:lnTo>
                  <a:lnTo>
                    <a:pt x="2947560" y="553752"/>
                  </a:lnTo>
                  <a:lnTo>
                    <a:pt x="2959398" y="504182"/>
                  </a:lnTo>
                  <a:lnTo>
                    <a:pt x="2971235" y="456181"/>
                  </a:lnTo>
                  <a:lnTo>
                    <a:pt x="2983073" y="410266"/>
                  </a:lnTo>
                  <a:lnTo>
                    <a:pt x="2994910" y="366860"/>
                  </a:lnTo>
                  <a:lnTo>
                    <a:pt x="3006748" y="326281"/>
                  </a:lnTo>
                  <a:lnTo>
                    <a:pt x="3018586" y="288736"/>
                  </a:lnTo>
                  <a:lnTo>
                    <a:pt x="3030423" y="254332"/>
                  </a:lnTo>
                  <a:lnTo>
                    <a:pt x="3042261" y="223082"/>
                  </a:lnTo>
                  <a:lnTo>
                    <a:pt x="3054098" y="194925"/>
                  </a:lnTo>
                  <a:lnTo>
                    <a:pt x="3065936" y="169738"/>
                  </a:lnTo>
                  <a:lnTo>
                    <a:pt x="3077774" y="147351"/>
                  </a:lnTo>
                  <a:lnTo>
                    <a:pt x="3089611" y="127568"/>
                  </a:lnTo>
                  <a:lnTo>
                    <a:pt x="3101449" y="110175"/>
                  </a:lnTo>
                  <a:lnTo>
                    <a:pt x="3113286" y="94952"/>
                  </a:lnTo>
                  <a:lnTo>
                    <a:pt x="3125124" y="81679"/>
                  </a:lnTo>
                  <a:lnTo>
                    <a:pt x="3136962" y="70146"/>
                  </a:lnTo>
                  <a:lnTo>
                    <a:pt x="3148799" y="60155"/>
                  </a:lnTo>
                  <a:lnTo>
                    <a:pt x="3160637" y="51522"/>
                  </a:lnTo>
                  <a:lnTo>
                    <a:pt x="3172474" y="44079"/>
                  </a:lnTo>
                  <a:lnTo>
                    <a:pt x="3184312" y="37674"/>
                  </a:lnTo>
                  <a:lnTo>
                    <a:pt x="3196149" y="32172"/>
                  </a:lnTo>
                  <a:lnTo>
                    <a:pt x="3207987" y="27451"/>
                  </a:lnTo>
                  <a:lnTo>
                    <a:pt x="3219825" y="23406"/>
                  </a:lnTo>
                  <a:lnTo>
                    <a:pt x="3231662" y="19944"/>
                  </a:lnTo>
                  <a:lnTo>
                    <a:pt x="3243500" y="16984"/>
                  </a:lnTo>
                  <a:lnTo>
                    <a:pt x="3255337" y="14453"/>
                  </a:lnTo>
                  <a:lnTo>
                    <a:pt x="3267175" y="12293"/>
                  </a:lnTo>
                  <a:lnTo>
                    <a:pt x="3279013" y="10449"/>
                  </a:lnTo>
                  <a:lnTo>
                    <a:pt x="3290850" y="8876"/>
                  </a:lnTo>
                  <a:lnTo>
                    <a:pt x="3302688" y="7534"/>
                  </a:lnTo>
                  <a:lnTo>
                    <a:pt x="3314525" y="6390"/>
                  </a:lnTo>
                  <a:lnTo>
                    <a:pt x="3326363" y="5416"/>
                  </a:lnTo>
                  <a:lnTo>
                    <a:pt x="3338201" y="4585"/>
                  </a:lnTo>
                  <a:lnTo>
                    <a:pt x="3350038" y="3878"/>
                  </a:lnTo>
                  <a:lnTo>
                    <a:pt x="3361876" y="3276"/>
                  </a:lnTo>
                  <a:lnTo>
                    <a:pt x="3373713" y="2763"/>
                  </a:lnTo>
                  <a:lnTo>
                    <a:pt x="3385551" y="2326"/>
                  </a:lnTo>
                  <a:lnTo>
                    <a:pt x="3397389" y="1954"/>
                  </a:lnTo>
                  <a:lnTo>
                    <a:pt x="3409226" y="1638"/>
                  </a:lnTo>
                  <a:lnTo>
                    <a:pt x="3421064" y="1368"/>
                  </a:lnTo>
                  <a:lnTo>
                    <a:pt x="3432901" y="1139"/>
                  </a:lnTo>
                  <a:lnTo>
                    <a:pt x="3444739" y="944"/>
                  </a:lnTo>
                  <a:lnTo>
                    <a:pt x="3456576" y="778"/>
                  </a:lnTo>
                  <a:lnTo>
                    <a:pt x="3468414" y="637"/>
                  </a:lnTo>
                  <a:lnTo>
                    <a:pt x="3480252" y="516"/>
                  </a:lnTo>
                  <a:lnTo>
                    <a:pt x="3492089" y="414"/>
                  </a:lnTo>
                  <a:lnTo>
                    <a:pt x="3503927" y="327"/>
                  </a:lnTo>
                  <a:lnTo>
                    <a:pt x="3515764" y="253"/>
                  </a:lnTo>
                  <a:lnTo>
                    <a:pt x="3515764" y="0"/>
                  </a:lnTo>
                  <a:lnTo>
                    <a:pt x="3527602" y="29"/>
                  </a:lnTo>
                  <a:lnTo>
                    <a:pt x="3539440" y="64"/>
                  </a:lnTo>
                  <a:lnTo>
                    <a:pt x="3551277" y="105"/>
                  </a:lnTo>
                  <a:lnTo>
                    <a:pt x="3563115" y="153"/>
                  </a:lnTo>
                  <a:lnTo>
                    <a:pt x="3574952" y="209"/>
                  </a:lnTo>
                  <a:lnTo>
                    <a:pt x="3586790" y="276"/>
                  </a:lnTo>
                  <a:lnTo>
                    <a:pt x="3598628" y="354"/>
                  </a:lnTo>
                  <a:lnTo>
                    <a:pt x="3610465" y="446"/>
                  </a:lnTo>
                  <a:lnTo>
                    <a:pt x="3622303" y="553"/>
                  </a:lnTo>
                  <a:lnTo>
                    <a:pt x="3634140" y="680"/>
                  </a:lnTo>
                  <a:lnTo>
                    <a:pt x="3645978" y="829"/>
                  </a:lnTo>
                  <a:lnTo>
                    <a:pt x="3657816" y="1003"/>
                  </a:lnTo>
                  <a:lnTo>
                    <a:pt x="3669653" y="1209"/>
                  </a:lnTo>
                  <a:lnTo>
                    <a:pt x="3681491" y="1450"/>
                  </a:lnTo>
                  <a:lnTo>
                    <a:pt x="3693328" y="1732"/>
                  </a:lnTo>
                  <a:lnTo>
                    <a:pt x="3705166" y="2065"/>
                  </a:lnTo>
                  <a:lnTo>
                    <a:pt x="3717004" y="2454"/>
                  </a:lnTo>
                  <a:lnTo>
                    <a:pt x="3728841" y="2912"/>
                  </a:lnTo>
                  <a:lnTo>
                    <a:pt x="3740679" y="3449"/>
                  </a:lnTo>
                  <a:lnTo>
                    <a:pt x="3752516" y="4078"/>
                  </a:lnTo>
                  <a:lnTo>
                    <a:pt x="3764354" y="4815"/>
                  </a:lnTo>
                  <a:lnTo>
                    <a:pt x="3776191" y="5680"/>
                  </a:lnTo>
                  <a:lnTo>
                    <a:pt x="3788029" y="6692"/>
                  </a:lnTo>
                  <a:lnTo>
                    <a:pt x="3799867" y="7876"/>
                  </a:lnTo>
                  <a:lnTo>
                    <a:pt x="3811704" y="9261"/>
                  </a:lnTo>
                  <a:lnTo>
                    <a:pt x="3823542" y="10879"/>
                  </a:lnTo>
                  <a:lnTo>
                    <a:pt x="3835379" y="12767"/>
                  </a:lnTo>
                  <a:lnTo>
                    <a:pt x="3847217" y="14968"/>
                  </a:lnTo>
                  <a:lnTo>
                    <a:pt x="3859055" y="17530"/>
                  </a:lnTo>
                  <a:lnTo>
                    <a:pt x="3870892" y="20507"/>
                  </a:lnTo>
                  <a:lnTo>
                    <a:pt x="3882730" y="23960"/>
                  </a:lnTo>
                  <a:lnTo>
                    <a:pt x="3894567" y="27957"/>
                  </a:lnTo>
                  <a:lnTo>
                    <a:pt x="3906405" y="32570"/>
                  </a:lnTo>
                  <a:lnTo>
                    <a:pt x="3918243" y="37879"/>
                  </a:lnTo>
                  <a:lnTo>
                    <a:pt x="3930080" y="43968"/>
                  </a:lnTo>
                  <a:lnTo>
                    <a:pt x="3941918" y="50926"/>
                  </a:lnTo>
                  <a:lnTo>
                    <a:pt x="3953755" y="58839"/>
                  </a:lnTo>
                  <a:lnTo>
                    <a:pt x="3965593" y="67793"/>
                  </a:lnTo>
                  <a:lnTo>
                    <a:pt x="3977431" y="77868"/>
                  </a:lnTo>
                  <a:lnTo>
                    <a:pt x="3989268" y="89131"/>
                  </a:lnTo>
                  <a:lnTo>
                    <a:pt x="4001106" y="101631"/>
                  </a:lnTo>
                  <a:lnTo>
                    <a:pt x="4012943" y="115393"/>
                  </a:lnTo>
                  <a:lnTo>
                    <a:pt x="4024781" y="130411"/>
                  </a:lnTo>
                  <a:lnTo>
                    <a:pt x="4036619" y="146642"/>
                  </a:lnTo>
                  <a:lnTo>
                    <a:pt x="4048456" y="164005"/>
                  </a:lnTo>
                  <a:lnTo>
                    <a:pt x="4060294" y="182371"/>
                  </a:lnTo>
                  <a:lnTo>
                    <a:pt x="4072131" y="201571"/>
                  </a:lnTo>
                  <a:lnTo>
                    <a:pt x="4083969" y="221399"/>
                  </a:lnTo>
                  <a:lnTo>
                    <a:pt x="4095806" y="241616"/>
                  </a:lnTo>
                  <a:lnTo>
                    <a:pt x="4107644" y="261966"/>
                  </a:lnTo>
                  <a:lnTo>
                    <a:pt x="4119482" y="282183"/>
                  </a:lnTo>
                  <a:lnTo>
                    <a:pt x="4131319" y="302011"/>
                  </a:lnTo>
                  <a:lnTo>
                    <a:pt x="4143157" y="321211"/>
                  </a:lnTo>
                  <a:lnTo>
                    <a:pt x="4154994" y="339577"/>
                  </a:lnTo>
                  <a:lnTo>
                    <a:pt x="4166832" y="356940"/>
                  </a:lnTo>
                  <a:lnTo>
                    <a:pt x="4178670" y="373171"/>
                  </a:lnTo>
                  <a:lnTo>
                    <a:pt x="4190507" y="388189"/>
                  </a:lnTo>
                  <a:lnTo>
                    <a:pt x="4202345" y="401951"/>
                  </a:lnTo>
                  <a:lnTo>
                    <a:pt x="4214182" y="414451"/>
                  </a:lnTo>
                  <a:lnTo>
                    <a:pt x="4226020" y="425714"/>
                  </a:lnTo>
                  <a:lnTo>
                    <a:pt x="4237858" y="435789"/>
                  </a:lnTo>
                  <a:lnTo>
                    <a:pt x="4249695" y="444743"/>
                  </a:lnTo>
                  <a:lnTo>
                    <a:pt x="4261533" y="452656"/>
                  </a:lnTo>
                  <a:lnTo>
                    <a:pt x="4273370" y="459614"/>
                  </a:lnTo>
                  <a:lnTo>
                    <a:pt x="4285208" y="465703"/>
                  </a:lnTo>
                  <a:lnTo>
                    <a:pt x="4297046" y="471012"/>
                  </a:lnTo>
                  <a:lnTo>
                    <a:pt x="4308883" y="475625"/>
                  </a:lnTo>
                  <a:lnTo>
                    <a:pt x="4320721" y="479622"/>
                  </a:lnTo>
                  <a:lnTo>
                    <a:pt x="4332558" y="483075"/>
                  </a:lnTo>
                  <a:lnTo>
                    <a:pt x="4344396" y="486052"/>
                  </a:lnTo>
                  <a:lnTo>
                    <a:pt x="4356234" y="488614"/>
                  </a:lnTo>
                  <a:lnTo>
                    <a:pt x="4368071" y="490815"/>
                  </a:lnTo>
                  <a:lnTo>
                    <a:pt x="4379909" y="492703"/>
                  </a:lnTo>
                  <a:lnTo>
                    <a:pt x="4391746" y="494321"/>
                  </a:lnTo>
                  <a:lnTo>
                    <a:pt x="4403584" y="495706"/>
                  </a:lnTo>
                  <a:lnTo>
                    <a:pt x="4415421" y="496890"/>
                  </a:lnTo>
                  <a:lnTo>
                    <a:pt x="4427259" y="497902"/>
                  </a:lnTo>
                  <a:lnTo>
                    <a:pt x="4439097" y="498767"/>
                  </a:lnTo>
                  <a:lnTo>
                    <a:pt x="4450934" y="499504"/>
                  </a:lnTo>
                  <a:lnTo>
                    <a:pt x="4462772" y="500134"/>
                  </a:lnTo>
                  <a:lnTo>
                    <a:pt x="4474609" y="500670"/>
                  </a:lnTo>
                  <a:lnTo>
                    <a:pt x="4486447" y="501128"/>
                  </a:lnTo>
                  <a:lnTo>
                    <a:pt x="4498285" y="501518"/>
                  </a:lnTo>
                  <a:lnTo>
                    <a:pt x="4510122" y="501850"/>
                  </a:lnTo>
                  <a:lnTo>
                    <a:pt x="4521960" y="502133"/>
                  </a:lnTo>
                  <a:lnTo>
                    <a:pt x="4533797" y="502374"/>
                  </a:lnTo>
                  <a:lnTo>
                    <a:pt x="4545635" y="502579"/>
                  </a:lnTo>
                  <a:lnTo>
                    <a:pt x="4557473" y="502753"/>
                  </a:lnTo>
                  <a:lnTo>
                    <a:pt x="4569310" y="502902"/>
                  </a:lnTo>
                  <a:lnTo>
                    <a:pt x="4581148" y="503029"/>
                  </a:lnTo>
                  <a:lnTo>
                    <a:pt x="4592985" y="503136"/>
                  </a:lnTo>
                  <a:lnTo>
                    <a:pt x="4604823" y="503228"/>
                  </a:lnTo>
                  <a:lnTo>
                    <a:pt x="4616661" y="503306"/>
                  </a:lnTo>
                  <a:lnTo>
                    <a:pt x="4628498" y="503373"/>
                  </a:lnTo>
                  <a:lnTo>
                    <a:pt x="4640336" y="503429"/>
                  </a:lnTo>
                  <a:lnTo>
                    <a:pt x="4652173" y="503477"/>
                  </a:lnTo>
                  <a:lnTo>
                    <a:pt x="4664011" y="503518"/>
                  </a:lnTo>
                  <a:lnTo>
                    <a:pt x="4675849" y="503553"/>
                  </a:lnTo>
                  <a:lnTo>
                    <a:pt x="4687686" y="503583"/>
                  </a:lnTo>
                </a:path>
              </a:pathLst>
            </a:custGeom>
            <a:ln w="40651" cap="flat">
              <a:solidFill>
                <a:srgbClr val="A3A500">
                  <a:alpha val="100000"/>
                </a:srgbClr>
              </a:solidFill>
              <a:prstDash val="solid"/>
              <a:round/>
            </a:ln>
          </p:spPr>
          <p:txBody>
            <a:bodyPr/>
            <a:lstStyle/>
            <a:p/>
          </p:txBody>
        </p:sp>
        <p:sp>
          <p:nvSpPr>
            <p:cNvPr id="29" name="pl29"/>
            <p:cNvSpPr/>
            <p:nvPr/>
          </p:nvSpPr>
          <p:spPr>
            <a:xfrm>
              <a:off x="2482351" y="1403986"/>
              <a:ext cx="4687686" cy="1762709"/>
            </a:xfrm>
            <a:custGeom>
              <a:avLst/>
              <a:pathLst>
                <a:path w="4687686" h="1762709">
                  <a:moveTo>
                    <a:pt x="0" y="0"/>
                  </a:moveTo>
                  <a:lnTo>
                    <a:pt x="11837" y="103"/>
                  </a:lnTo>
                  <a:lnTo>
                    <a:pt x="23675" y="225"/>
                  </a:lnTo>
                  <a:lnTo>
                    <a:pt x="35512" y="368"/>
                  </a:lnTo>
                  <a:lnTo>
                    <a:pt x="47350" y="537"/>
                  </a:lnTo>
                  <a:lnTo>
                    <a:pt x="59187" y="734"/>
                  </a:lnTo>
                  <a:lnTo>
                    <a:pt x="71025" y="967"/>
                  </a:lnTo>
                  <a:lnTo>
                    <a:pt x="82863" y="1240"/>
                  </a:lnTo>
                  <a:lnTo>
                    <a:pt x="94700" y="1561"/>
                  </a:lnTo>
                  <a:lnTo>
                    <a:pt x="106538" y="1938"/>
                  </a:lnTo>
                  <a:lnTo>
                    <a:pt x="118375" y="2381"/>
                  </a:lnTo>
                  <a:lnTo>
                    <a:pt x="130213" y="2902"/>
                  </a:lnTo>
                  <a:lnTo>
                    <a:pt x="142051" y="3513"/>
                  </a:lnTo>
                  <a:lnTo>
                    <a:pt x="153888" y="4231"/>
                  </a:lnTo>
                  <a:lnTo>
                    <a:pt x="165726" y="5075"/>
                  </a:lnTo>
                  <a:lnTo>
                    <a:pt x="177563" y="6065"/>
                  </a:lnTo>
                  <a:lnTo>
                    <a:pt x="189401" y="7227"/>
                  </a:lnTo>
                  <a:lnTo>
                    <a:pt x="201239" y="8592"/>
                  </a:lnTo>
                  <a:lnTo>
                    <a:pt x="213076" y="10193"/>
                  </a:lnTo>
                  <a:lnTo>
                    <a:pt x="224914" y="12071"/>
                  </a:lnTo>
                  <a:lnTo>
                    <a:pt x="236751" y="14274"/>
                  </a:lnTo>
                  <a:lnTo>
                    <a:pt x="248589" y="16855"/>
                  </a:lnTo>
                  <a:lnTo>
                    <a:pt x="260427" y="19880"/>
                  </a:lnTo>
                  <a:lnTo>
                    <a:pt x="272264" y="23422"/>
                  </a:lnTo>
                  <a:lnTo>
                    <a:pt x="284102" y="27567"/>
                  </a:lnTo>
                  <a:lnTo>
                    <a:pt x="295939" y="32414"/>
                  </a:lnTo>
                  <a:lnTo>
                    <a:pt x="307777" y="38077"/>
                  </a:lnTo>
                  <a:lnTo>
                    <a:pt x="319614" y="44686"/>
                  </a:lnTo>
                  <a:lnTo>
                    <a:pt x="331452" y="52389"/>
                  </a:lnTo>
                  <a:lnTo>
                    <a:pt x="343290" y="61356"/>
                  </a:lnTo>
                  <a:lnTo>
                    <a:pt x="355127" y="71776"/>
                  </a:lnTo>
                  <a:lnTo>
                    <a:pt x="366965" y="83863"/>
                  </a:lnTo>
                  <a:lnTo>
                    <a:pt x="378802" y="97850"/>
                  </a:lnTo>
                  <a:lnTo>
                    <a:pt x="390640" y="113996"/>
                  </a:lnTo>
                  <a:lnTo>
                    <a:pt x="402478" y="132578"/>
                  </a:lnTo>
                  <a:lnTo>
                    <a:pt x="414315" y="153891"/>
                  </a:lnTo>
                  <a:lnTo>
                    <a:pt x="426153" y="178241"/>
                  </a:lnTo>
                  <a:lnTo>
                    <a:pt x="437990" y="205937"/>
                  </a:lnTo>
                  <a:lnTo>
                    <a:pt x="449828" y="237278"/>
                  </a:lnTo>
                  <a:lnTo>
                    <a:pt x="461666" y="272541"/>
                  </a:lnTo>
                  <a:lnTo>
                    <a:pt x="473503" y="311961"/>
                  </a:lnTo>
                  <a:lnTo>
                    <a:pt x="485341" y="355710"/>
                  </a:lnTo>
                  <a:lnTo>
                    <a:pt x="497178" y="403876"/>
                  </a:lnTo>
                  <a:lnTo>
                    <a:pt x="509016" y="456439"/>
                  </a:lnTo>
                  <a:lnTo>
                    <a:pt x="520854" y="513250"/>
                  </a:lnTo>
                  <a:lnTo>
                    <a:pt x="532691" y="574018"/>
                  </a:lnTo>
                  <a:lnTo>
                    <a:pt x="544529" y="638299"/>
                  </a:lnTo>
                  <a:lnTo>
                    <a:pt x="556366" y="705501"/>
                  </a:lnTo>
                  <a:lnTo>
                    <a:pt x="568204" y="774898"/>
                  </a:lnTo>
                  <a:lnTo>
                    <a:pt x="580042" y="845659"/>
                  </a:lnTo>
                  <a:lnTo>
                    <a:pt x="591879" y="916881"/>
                  </a:lnTo>
                  <a:lnTo>
                    <a:pt x="603717" y="987642"/>
                  </a:lnTo>
                  <a:lnTo>
                    <a:pt x="615554" y="1057039"/>
                  </a:lnTo>
                  <a:lnTo>
                    <a:pt x="627392" y="1124241"/>
                  </a:lnTo>
                  <a:lnTo>
                    <a:pt x="639229" y="1188522"/>
                  </a:lnTo>
                  <a:lnTo>
                    <a:pt x="651067" y="1249290"/>
                  </a:lnTo>
                  <a:lnTo>
                    <a:pt x="662905" y="1306101"/>
                  </a:lnTo>
                  <a:lnTo>
                    <a:pt x="674742" y="1358664"/>
                  </a:lnTo>
                  <a:lnTo>
                    <a:pt x="686580" y="1406830"/>
                  </a:lnTo>
                  <a:lnTo>
                    <a:pt x="698417" y="1450579"/>
                  </a:lnTo>
                  <a:lnTo>
                    <a:pt x="710255" y="1489999"/>
                  </a:lnTo>
                  <a:lnTo>
                    <a:pt x="722093" y="1525262"/>
                  </a:lnTo>
                  <a:lnTo>
                    <a:pt x="733930" y="1556603"/>
                  </a:lnTo>
                  <a:lnTo>
                    <a:pt x="745768" y="1584299"/>
                  </a:lnTo>
                  <a:lnTo>
                    <a:pt x="757605" y="1608649"/>
                  </a:lnTo>
                  <a:lnTo>
                    <a:pt x="769443" y="1629962"/>
                  </a:lnTo>
                  <a:lnTo>
                    <a:pt x="781281" y="1648544"/>
                  </a:lnTo>
                  <a:lnTo>
                    <a:pt x="793118" y="1664690"/>
                  </a:lnTo>
                  <a:lnTo>
                    <a:pt x="804956" y="1678677"/>
                  </a:lnTo>
                  <a:lnTo>
                    <a:pt x="816793" y="1690764"/>
                  </a:lnTo>
                  <a:lnTo>
                    <a:pt x="828631" y="1701184"/>
                  </a:lnTo>
                  <a:lnTo>
                    <a:pt x="840469" y="1710151"/>
                  </a:lnTo>
                  <a:lnTo>
                    <a:pt x="852306" y="1717854"/>
                  </a:lnTo>
                  <a:lnTo>
                    <a:pt x="864144" y="1724463"/>
                  </a:lnTo>
                  <a:lnTo>
                    <a:pt x="875981" y="1730126"/>
                  </a:lnTo>
                  <a:lnTo>
                    <a:pt x="887819" y="1734973"/>
                  </a:lnTo>
                  <a:lnTo>
                    <a:pt x="899657" y="1739118"/>
                  </a:lnTo>
                  <a:lnTo>
                    <a:pt x="911494" y="1742660"/>
                  </a:lnTo>
                  <a:lnTo>
                    <a:pt x="923332" y="1745685"/>
                  </a:lnTo>
                  <a:lnTo>
                    <a:pt x="935169" y="1748266"/>
                  </a:lnTo>
                  <a:lnTo>
                    <a:pt x="947007" y="1750469"/>
                  </a:lnTo>
                  <a:lnTo>
                    <a:pt x="958844" y="1752347"/>
                  </a:lnTo>
                  <a:lnTo>
                    <a:pt x="970682" y="1753948"/>
                  </a:lnTo>
                  <a:lnTo>
                    <a:pt x="982520" y="1755313"/>
                  </a:lnTo>
                  <a:lnTo>
                    <a:pt x="994357" y="1756475"/>
                  </a:lnTo>
                  <a:lnTo>
                    <a:pt x="1006195" y="1757465"/>
                  </a:lnTo>
                  <a:lnTo>
                    <a:pt x="1018032" y="1758309"/>
                  </a:lnTo>
                  <a:lnTo>
                    <a:pt x="1029870" y="1759027"/>
                  </a:lnTo>
                  <a:lnTo>
                    <a:pt x="1041708" y="1759638"/>
                  </a:lnTo>
                  <a:lnTo>
                    <a:pt x="1053545" y="1760159"/>
                  </a:lnTo>
                  <a:lnTo>
                    <a:pt x="1065383" y="1760602"/>
                  </a:lnTo>
                  <a:lnTo>
                    <a:pt x="1077220" y="1760979"/>
                  </a:lnTo>
                  <a:lnTo>
                    <a:pt x="1089058" y="1761300"/>
                  </a:lnTo>
                  <a:lnTo>
                    <a:pt x="1100896" y="1761573"/>
                  </a:lnTo>
                  <a:lnTo>
                    <a:pt x="1112733" y="1761806"/>
                  </a:lnTo>
                  <a:lnTo>
                    <a:pt x="1124571" y="1762003"/>
                  </a:lnTo>
                  <a:lnTo>
                    <a:pt x="1136408" y="1762172"/>
                  </a:lnTo>
                  <a:lnTo>
                    <a:pt x="1148246" y="1762315"/>
                  </a:lnTo>
                  <a:lnTo>
                    <a:pt x="1160084" y="1762437"/>
                  </a:lnTo>
                  <a:lnTo>
                    <a:pt x="1171921" y="1762541"/>
                  </a:lnTo>
                  <a:lnTo>
                    <a:pt x="1171921" y="1762709"/>
                  </a:lnTo>
                  <a:lnTo>
                    <a:pt x="1183759" y="1762635"/>
                  </a:lnTo>
                  <a:lnTo>
                    <a:pt x="1195596" y="1762548"/>
                  </a:lnTo>
                  <a:lnTo>
                    <a:pt x="1207434" y="1762446"/>
                  </a:lnTo>
                  <a:lnTo>
                    <a:pt x="1219272" y="1762326"/>
                  </a:lnTo>
                  <a:lnTo>
                    <a:pt x="1231109" y="1762184"/>
                  </a:lnTo>
                  <a:lnTo>
                    <a:pt x="1242947" y="1762018"/>
                  </a:lnTo>
                  <a:lnTo>
                    <a:pt x="1254784" y="1761823"/>
                  </a:lnTo>
                  <a:lnTo>
                    <a:pt x="1266622" y="1761594"/>
                  </a:lnTo>
                  <a:lnTo>
                    <a:pt x="1278459" y="1761325"/>
                  </a:lnTo>
                  <a:lnTo>
                    <a:pt x="1290297" y="1761008"/>
                  </a:lnTo>
                  <a:lnTo>
                    <a:pt x="1302135" y="1760636"/>
                  </a:lnTo>
                  <a:lnTo>
                    <a:pt x="1313972" y="1760200"/>
                  </a:lnTo>
                  <a:lnTo>
                    <a:pt x="1325810" y="1759687"/>
                  </a:lnTo>
                  <a:lnTo>
                    <a:pt x="1337647" y="1759084"/>
                  </a:lnTo>
                  <a:lnTo>
                    <a:pt x="1349485" y="1758377"/>
                  </a:lnTo>
                  <a:lnTo>
                    <a:pt x="1361323" y="1757547"/>
                  </a:lnTo>
                  <a:lnTo>
                    <a:pt x="1373160" y="1756572"/>
                  </a:lnTo>
                  <a:lnTo>
                    <a:pt x="1384998" y="1755429"/>
                  </a:lnTo>
                  <a:lnTo>
                    <a:pt x="1396835" y="1754087"/>
                  </a:lnTo>
                  <a:lnTo>
                    <a:pt x="1408673" y="1752514"/>
                  </a:lnTo>
                  <a:lnTo>
                    <a:pt x="1420511" y="1750670"/>
                  </a:lnTo>
                  <a:lnTo>
                    <a:pt x="1432348" y="1748509"/>
                  </a:lnTo>
                  <a:lnTo>
                    <a:pt x="1444186" y="1745979"/>
                  </a:lnTo>
                  <a:lnTo>
                    <a:pt x="1456023" y="1743018"/>
                  </a:lnTo>
                  <a:lnTo>
                    <a:pt x="1467861" y="1739556"/>
                  </a:lnTo>
                  <a:lnTo>
                    <a:pt x="1479699" y="1735511"/>
                  </a:lnTo>
                  <a:lnTo>
                    <a:pt x="1491536" y="1730791"/>
                  </a:lnTo>
                  <a:lnTo>
                    <a:pt x="1503374" y="1725288"/>
                  </a:lnTo>
                  <a:lnTo>
                    <a:pt x="1515211" y="1718883"/>
                  </a:lnTo>
                  <a:lnTo>
                    <a:pt x="1527049" y="1711440"/>
                  </a:lnTo>
                  <a:lnTo>
                    <a:pt x="1538887" y="1702807"/>
                  </a:lnTo>
                  <a:lnTo>
                    <a:pt x="1550724" y="1692816"/>
                  </a:lnTo>
                  <a:lnTo>
                    <a:pt x="1562562" y="1681284"/>
                  </a:lnTo>
                  <a:lnTo>
                    <a:pt x="1574399" y="1668011"/>
                  </a:lnTo>
                  <a:lnTo>
                    <a:pt x="1586237" y="1652787"/>
                  </a:lnTo>
                  <a:lnTo>
                    <a:pt x="1598074" y="1635394"/>
                  </a:lnTo>
                  <a:lnTo>
                    <a:pt x="1609912" y="1615611"/>
                  </a:lnTo>
                  <a:lnTo>
                    <a:pt x="1621750" y="1593225"/>
                  </a:lnTo>
                  <a:lnTo>
                    <a:pt x="1633587" y="1568037"/>
                  </a:lnTo>
                  <a:lnTo>
                    <a:pt x="1645425" y="1539880"/>
                  </a:lnTo>
                  <a:lnTo>
                    <a:pt x="1657262" y="1508631"/>
                  </a:lnTo>
                  <a:lnTo>
                    <a:pt x="1669100" y="1474227"/>
                  </a:lnTo>
                  <a:lnTo>
                    <a:pt x="1680938" y="1436682"/>
                  </a:lnTo>
                  <a:lnTo>
                    <a:pt x="1692775" y="1396102"/>
                  </a:lnTo>
                  <a:lnTo>
                    <a:pt x="1704613" y="1352696"/>
                  </a:lnTo>
                  <a:lnTo>
                    <a:pt x="1716450" y="1306781"/>
                  </a:lnTo>
                  <a:lnTo>
                    <a:pt x="1728288" y="1258780"/>
                  </a:lnTo>
                  <a:lnTo>
                    <a:pt x="1740126" y="1209211"/>
                  </a:lnTo>
                  <a:lnTo>
                    <a:pt x="1751963" y="1158667"/>
                  </a:lnTo>
                  <a:lnTo>
                    <a:pt x="1763801" y="1107794"/>
                  </a:lnTo>
                  <a:lnTo>
                    <a:pt x="1775638" y="1057251"/>
                  </a:lnTo>
                  <a:lnTo>
                    <a:pt x="1787476" y="1007681"/>
                  </a:lnTo>
                  <a:lnTo>
                    <a:pt x="1799314" y="959680"/>
                  </a:lnTo>
                  <a:lnTo>
                    <a:pt x="1811151" y="913765"/>
                  </a:lnTo>
                  <a:lnTo>
                    <a:pt x="1822989" y="870359"/>
                  </a:lnTo>
                  <a:lnTo>
                    <a:pt x="1834826" y="829780"/>
                  </a:lnTo>
                  <a:lnTo>
                    <a:pt x="1846664" y="792235"/>
                  </a:lnTo>
                  <a:lnTo>
                    <a:pt x="1858502" y="757830"/>
                  </a:lnTo>
                  <a:lnTo>
                    <a:pt x="1870339" y="726581"/>
                  </a:lnTo>
                  <a:lnTo>
                    <a:pt x="1882177" y="698424"/>
                  </a:lnTo>
                  <a:lnTo>
                    <a:pt x="1894014" y="673236"/>
                  </a:lnTo>
                  <a:lnTo>
                    <a:pt x="1905852" y="650850"/>
                  </a:lnTo>
                  <a:lnTo>
                    <a:pt x="1917689" y="631067"/>
                  </a:lnTo>
                  <a:lnTo>
                    <a:pt x="1929527" y="613674"/>
                  </a:lnTo>
                  <a:lnTo>
                    <a:pt x="1941365" y="598450"/>
                  </a:lnTo>
                  <a:lnTo>
                    <a:pt x="1953202" y="585177"/>
                  </a:lnTo>
                  <a:lnTo>
                    <a:pt x="1965040" y="573645"/>
                  </a:lnTo>
                  <a:lnTo>
                    <a:pt x="1976877" y="563654"/>
                  </a:lnTo>
                  <a:lnTo>
                    <a:pt x="1988715" y="555021"/>
                  </a:lnTo>
                  <a:lnTo>
                    <a:pt x="2000553" y="547578"/>
                  </a:lnTo>
                  <a:lnTo>
                    <a:pt x="2012390" y="541173"/>
                  </a:lnTo>
                  <a:lnTo>
                    <a:pt x="2024228" y="535670"/>
                  </a:lnTo>
                  <a:lnTo>
                    <a:pt x="2036065" y="530950"/>
                  </a:lnTo>
                  <a:lnTo>
                    <a:pt x="2047903" y="526905"/>
                  </a:lnTo>
                  <a:lnTo>
                    <a:pt x="2059741" y="523443"/>
                  </a:lnTo>
                  <a:lnTo>
                    <a:pt x="2071578" y="520482"/>
                  </a:lnTo>
                  <a:lnTo>
                    <a:pt x="2083416" y="517952"/>
                  </a:lnTo>
                  <a:lnTo>
                    <a:pt x="2095253" y="515791"/>
                  </a:lnTo>
                  <a:lnTo>
                    <a:pt x="2107091" y="513947"/>
                  </a:lnTo>
                  <a:lnTo>
                    <a:pt x="2118929" y="512374"/>
                  </a:lnTo>
                  <a:lnTo>
                    <a:pt x="2130766" y="511033"/>
                  </a:lnTo>
                  <a:lnTo>
                    <a:pt x="2142604" y="509889"/>
                  </a:lnTo>
                  <a:lnTo>
                    <a:pt x="2154441" y="508914"/>
                  </a:lnTo>
                  <a:lnTo>
                    <a:pt x="2166279" y="508084"/>
                  </a:lnTo>
                  <a:lnTo>
                    <a:pt x="2178117" y="507377"/>
                  </a:lnTo>
                  <a:lnTo>
                    <a:pt x="2189954" y="506774"/>
                  </a:lnTo>
                  <a:lnTo>
                    <a:pt x="2201792" y="506261"/>
                  </a:lnTo>
                  <a:lnTo>
                    <a:pt x="2213629" y="505825"/>
                  </a:lnTo>
                  <a:lnTo>
                    <a:pt x="2225467" y="505453"/>
                  </a:lnTo>
                  <a:lnTo>
                    <a:pt x="2237304" y="505136"/>
                  </a:lnTo>
                  <a:lnTo>
                    <a:pt x="2249142" y="504867"/>
                  </a:lnTo>
                  <a:lnTo>
                    <a:pt x="2260980" y="504638"/>
                  </a:lnTo>
                  <a:lnTo>
                    <a:pt x="2272817" y="504443"/>
                  </a:lnTo>
                  <a:lnTo>
                    <a:pt x="2284655" y="504277"/>
                  </a:lnTo>
                  <a:lnTo>
                    <a:pt x="2296492" y="504135"/>
                  </a:lnTo>
                  <a:lnTo>
                    <a:pt x="2308330" y="504015"/>
                  </a:lnTo>
                  <a:lnTo>
                    <a:pt x="2320168" y="503913"/>
                  </a:lnTo>
                  <a:lnTo>
                    <a:pt x="2332005" y="503826"/>
                  </a:lnTo>
                  <a:lnTo>
                    <a:pt x="2343843" y="503752"/>
                  </a:lnTo>
                  <a:lnTo>
                    <a:pt x="2343843" y="503245"/>
                  </a:lnTo>
                  <a:lnTo>
                    <a:pt x="2355680" y="503230"/>
                  </a:lnTo>
                  <a:lnTo>
                    <a:pt x="2367518" y="503212"/>
                  </a:lnTo>
                  <a:lnTo>
                    <a:pt x="2379356" y="503192"/>
                  </a:lnTo>
                  <a:lnTo>
                    <a:pt x="2391193" y="503168"/>
                  </a:lnTo>
                  <a:lnTo>
                    <a:pt x="2403031" y="503140"/>
                  </a:lnTo>
                  <a:lnTo>
                    <a:pt x="2414868" y="503106"/>
                  </a:lnTo>
                  <a:lnTo>
                    <a:pt x="2426706" y="503067"/>
                  </a:lnTo>
                  <a:lnTo>
                    <a:pt x="2438544" y="503022"/>
                  </a:lnTo>
                  <a:lnTo>
                    <a:pt x="2450381" y="502968"/>
                  </a:lnTo>
                  <a:lnTo>
                    <a:pt x="2462219" y="502904"/>
                  </a:lnTo>
                  <a:lnTo>
                    <a:pt x="2474056" y="502830"/>
                  </a:lnTo>
                  <a:lnTo>
                    <a:pt x="2485894" y="502743"/>
                  </a:lnTo>
                  <a:lnTo>
                    <a:pt x="2497732" y="502640"/>
                  </a:lnTo>
                  <a:lnTo>
                    <a:pt x="2509569" y="502520"/>
                  </a:lnTo>
                  <a:lnTo>
                    <a:pt x="2521407" y="502378"/>
                  </a:lnTo>
                  <a:lnTo>
                    <a:pt x="2533244" y="502212"/>
                  </a:lnTo>
                  <a:lnTo>
                    <a:pt x="2545082" y="502017"/>
                  </a:lnTo>
                  <a:lnTo>
                    <a:pt x="2556919" y="501788"/>
                  </a:lnTo>
                  <a:lnTo>
                    <a:pt x="2568757" y="501520"/>
                  </a:lnTo>
                  <a:lnTo>
                    <a:pt x="2580595" y="501206"/>
                  </a:lnTo>
                  <a:lnTo>
                    <a:pt x="2592432" y="500837"/>
                  </a:lnTo>
                  <a:lnTo>
                    <a:pt x="2604270" y="500405"/>
                  </a:lnTo>
                  <a:lnTo>
                    <a:pt x="2616107" y="499899"/>
                  </a:lnTo>
                  <a:lnTo>
                    <a:pt x="2627945" y="499306"/>
                  </a:lnTo>
                  <a:lnTo>
                    <a:pt x="2639783" y="498614"/>
                  </a:lnTo>
                  <a:lnTo>
                    <a:pt x="2651620" y="497805"/>
                  </a:lnTo>
                  <a:lnTo>
                    <a:pt x="2663458" y="496861"/>
                  </a:lnTo>
                  <a:lnTo>
                    <a:pt x="2675295" y="495760"/>
                  </a:lnTo>
                  <a:lnTo>
                    <a:pt x="2687133" y="494479"/>
                  </a:lnTo>
                  <a:lnTo>
                    <a:pt x="2698971" y="492991"/>
                  </a:lnTo>
                  <a:lnTo>
                    <a:pt x="2710808" y="491264"/>
                  </a:lnTo>
                  <a:lnTo>
                    <a:pt x="2722646" y="489266"/>
                  </a:lnTo>
                  <a:lnTo>
                    <a:pt x="2734483" y="486959"/>
                  </a:lnTo>
                  <a:lnTo>
                    <a:pt x="2746321" y="484305"/>
                  </a:lnTo>
                  <a:lnTo>
                    <a:pt x="2758159" y="481260"/>
                  </a:lnTo>
                  <a:lnTo>
                    <a:pt x="2769996" y="477782"/>
                  </a:lnTo>
                  <a:lnTo>
                    <a:pt x="2781834" y="473825"/>
                  </a:lnTo>
                  <a:lnTo>
                    <a:pt x="2793671" y="469348"/>
                  </a:lnTo>
                  <a:lnTo>
                    <a:pt x="2805509" y="464310"/>
                  </a:lnTo>
                  <a:lnTo>
                    <a:pt x="2817347" y="458679"/>
                  </a:lnTo>
                  <a:lnTo>
                    <a:pt x="2829184" y="452429"/>
                  </a:lnTo>
                  <a:lnTo>
                    <a:pt x="2841022" y="445548"/>
                  </a:lnTo>
                  <a:lnTo>
                    <a:pt x="2852859" y="438039"/>
                  </a:lnTo>
                  <a:lnTo>
                    <a:pt x="2864697" y="429923"/>
                  </a:lnTo>
                  <a:lnTo>
                    <a:pt x="2876534" y="421242"/>
                  </a:lnTo>
                  <a:lnTo>
                    <a:pt x="2888372" y="412059"/>
                  </a:lnTo>
                  <a:lnTo>
                    <a:pt x="2900210" y="402459"/>
                  </a:lnTo>
                  <a:lnTo>
                    <a:pt x="2912047" y="392545"/>
                  </a:lnTo>
                  <a:lnTo>
                    <a:pt x="2923885" y="382436"/>
                  </a:lnTo>
                  <a:lnTo>
                    <a:pt x="2935722" y="372262"/>
                  </a:lnTo>
                  <a:lnTo>
                    <a:pt x="2947560" y="362153"/>
                  </a:lnTo>
                  <a:lnTo>
                    <a:pt x="2959398" y="352239"/>
                  </a:lnTo>
                  <a:lnTo>
                    <a:pt x="2971235" y="342639"/>
                  </a:lnTo>
                  <a:lnTo>
                    <a:pt x="2983073" y="333456"/>
                  </a:lnTo>
                  <a:lnTo>
                    <a:pt x="2994910" y="324775"/>
                  </a:lnTo>
                  <a:lnTo>
                    <a:pt x="3006748" y="316659"/>
                  </a:lnTo>
                  <a:lnTo>
                    <a:pt x="3018586" y="309150"/>
                  </a:lnTo>
                  <a:lnTo>
                    <a:pt x="3030423" y="302269"/>
                  </a:lnTo>
                  <a:lnTo>
                    <a:pt x="3042261" y="296019"/>
                  </a:lnTo>
                  <a:lnTo>
                    <a:pt x="3054098" y="290388"/>
                  </a:lnTo>
                  <a:lnTo>
                    <a:pt x="3065936" y="285350"/>
                  </a:lnTo>
                  <a:lnTo>
                    <a:pt x="3077774" y="280873"/>
                  </a:lnTo>
                  <a:lnTo>
                    <a:pt x="3089611" y="276916"/>
                  </a:lnTo>
                  <a:lnTo>
                    <a:pt x="3101449" y="273438"/>
                  </a:lnTo>
                  <a:lnTo>
                    <a:pt x="3113286" y="270393"/>
                  </a:lnTo>
                  <a:lnTo>
                    <a:pt x="3125124" y="267738"/>
                  </a:lnTo>
                  <a:lnTo>
                    <a:pt x="3136962" y="265432"/>
                  </a:lnTo>
                  <a:lnTo>
                    <a:pt x="3148799" y="263434"/>
                  </a:lnTo>
                  <a:lnTo>
                    <a:pt x="3160637" y="261707"/>
                  </a:lnTo>
                  <a:lnTo>
                    <a:pt x="3172474" y="260218"/>
                  </a:lnTo>
                  <a:lnTo>
                    <a:pt x="3184312" y="258937"/>
                  </a:lnTo>
                  <a:lnTo>
                    <a:pt x="3196149" y="257837"/>
                  </a:lnTo>
                  <a:lnTo>
                    <a:pt x="3207987" y="256893"/>
                  </a:lnTo>
                  <a:lnTo>
                    <a:pt x="3219825" y="256084"/>
                  </a:lnTo>
                  <a:lnTo>
                    <a:pt x="3231662" y="255391"/>
                  </a:lnTo>
                  <a:lnTo>
                    <a:pt x="3243500" y="254799"/>
                  </a:lnTo>
                  <a:lnTo>
                    <a:pt x="3255337" y="254293"/>
                  </a:lnTo>
                  <a:lnTo>
                    <a:pt x="3267175" y="253861"/>
                  </a:lnTo>
                  <a:lnTo>
                    <a:pt x="3279013" y="253492"/>
                  </a:lnTo>
                  <a:lnTo>
                    <a:pt x="3290850" y="253178"/>
                  </a:lnTo>
                  <a:lnTo>
                    <a:pt x="3302688" y="252909"/>
                  </a:lnTo>
                  <a:lnTo>
                    <a:pt x="3314525" y="252681"/>
                  </a:lnTo>
                  <a:lnTo>
                    <a:pt x="3326363" y="252486"/>
                  </a:lnTo>
                  <a:lnTo>
                    <a:pt x="3338201" y="252320"/>
                  </a:lnTo>
                  <a:lnTo>
                    <a:pt x="3350038" y="252178"/>
                  </a:lnTo>
                  <a:lnTo>
                    <a:pt x="3361876" y="252058"/>
                  </a:lnTo>
                  <a:lnTo>
                    <a:pt x="3373713" y="251955"/>
                  </a:lnTo>
                  <a:lnTo>
                    <a:pt x="3385551" y="251868"/>
                  </a:lnTo>
                  <a:lnTo>
                    <a:pt x="3397389" y="251793"/>
                  </a:lnTo>
                  <a:lnTo>
                    <a:pt x="3409226" y="251730"/>
                  </a:lnTo>
                  <a:lnTo>
                    <a:pt x="3421064" y="251676"/>
                  </a:lnTo>
                  <a:lnTo>
                    <a:pt x="3432901" y="251630"/>
                  </a:lnTo>
                  <a:lnTo>
                    <a:pt x="3444739" y="251591"/>
                  </a:lnTo>
                  <a:lnTo>
                    <a:pt x="3456576" y="251558"/>
                  </a:lnTo>
                  <a:lnTo>
                    <a:pt x="3468414" y="251530"/>
                  </a:lnTo>
                  <a:lnTo>
                    <a:pt x="3480252" y="251506"/>
                  </a:lnTo>
                  <a:lnTo>
                    <a:pt x="3492089" y="251485"/>
                  </a:lnTo>
                  <a:lnTo>
                    <a:pt x="3503927" y="251468"/>
                  </a:lnTo>
                  <a:lnTo>
                    <a:pt x="3515764" y="251453"/>
                  </a:lnTo>
                  <a:lnTo>
                    <a:pt x="3515764" y="251369"/>
                  </a:lnTo>
                  <a:lnTo>
                    <a:pt x="3527602" y="251369"/>
                  </a:lnTo>
                  <a:lnTo>
                    <a:pt x="3539440" y="251369"/>
                  </a:lnTo>
                  <a:lnTo>
                    <a:pt x="3551277" y="251369"/>
                  </a:lnTo>
                  <a:lnTo>
                    <a:pt x="3563115" y="251369"/>
                  </a:lnTo>
                  <a:lnTo>
                    <a:pt x="3574952" y="251369"/>
                  </a:lnTo>
                  <a:lnTo>
                    <a:pt x="3586790" y="251369"/>
                  </a:lnTo>
                  <a:lnTo>
                    <a:pt x="3598628" y="251369"/>
                  </a:lnTo>
                  <a:lnTo>
                    <a:pt x="3610465" y="251369"/>
                  </a:lnTo>
                  <a:lnTo>
                    <a:pt x="3622303" y="251369"/>
                  </a:lnTo>
                  <a:lnTo>
                    <a:pt x="3634140" y="251369"/>
                  </a:lnTo>
                  <a:lnTo>
                    <a:pt x="3645978" y="251369"/>
                  </a:lnTo>
                  <a:lnTo>
                    <a:pt x="3657816" y="251369"/>
                  </a:lnTo>
                  <a:lnTo>
                    <a:pt x="3669653" y="251369"/>
                  </a:lnTo>
                  <a:lnTo>
                    <a:pt x="3681491" y="251369"/>
                  </a:lnTo>
                  <a:lnTo>
                    <a:pt x="3693328" y="251369"/>
                  </a:lnTo>
                  <a:lnTo>
                    <a:pt x="3705166" y="251369"/>
                  </a:lnTo>
                  <a:lnTo>
                    <a:pt x="3717004" y="251369"/>
                  </a:lnTo>
                  <a:lnTo>
                    <a:pt x="3728841" y="251369"/>
                  </a:lnTo>
                  <a:lnTo>
                    <a:pt x="3740679" y="251369"/>
                  </a:lnTo>
                  <a:lnTo>
                    <a:pt x="3752516" y="251369"/>
                  </a:lnTo>
                  <a:lnTo>
                    <a:pt x="3764354" y="251369"/>
                  </a:lnTo>
                  <a:lnTo>
                    <a:pt x="3776191" y="251369"/>
                  </a:lnTo>
                  <a:lnTo>
                    <a:pt x="3788029" y="251369"/>
                  </a:lnTo>
                  <a:lnTo>
                    <a:pt x="3799867" y="251369"/>
                  </a:lnTo>
                  <a:lnTo>
                    <a:pt x="3811704" y="251369"/>
                  </a:lnTo>
                  <a:lnTo>
                    <a:pt x="3823542" y="251369"/>
                  </a:lnTo>
                  <a:lnTo>
                    <a:pt x="3835379" y="251369"/>
                  </a:lnTo>
                  <a:lnTo>
                    <a:pt x="3847217" y="251369"/>
                  </a:lnTo>
                  <a:lnTo>
                    <a:pt x="3859055" y="251369"/>
                  </a:lnTo>
                  <a:lnTo>
                    <a:pt x="3870892" y="251369"/>
                  </a:lnTo>
                  <a:lnTo>
                    <a:pt x="3882730" y="251369"/>
                  </a:lnTo>
                  <a:lnTo>
                    <a:pt x="3894567" y="251369"/>
                  </a:lnTo>
                  <a:lnTo>
                    <a:pt x="3906405" y="251369"/>
                  </a:lnTo>
                  <a:lnTo>
                    <a:pt x="3918243" y="251369"/>
                  </a:lnTo>
                  <a:lnTo>
                    <a:pt x="3930080" y="251369"/>
                  </a:lnTo>
                  <a:lnTo>
                    <a:pt x="3941918" y="251369"/>
                  </a:lnTo>
                  <a:lnTo>
                    <a:pt x="3953755" y="251369"/>
                  </a:lnTo>
                  <a:lnTo>
                    <a:pt x="3965593" y="251369"/>
                  </a:lnTo>
                  <a:lnTo>
                    <a:pt x="3977431" y="251369"/>
                  </a:lnTo>
                  <a:lnTo>
                    <a:pt x="3989268" y="251369"/>
                  </a:lnTo>
                  <a:lnTo>
                    <a:pt x="4001106" y="251369"/>
                  </a:lnTo>
                  <a:lnTo>
                    <a:pt x="4012943" y="251369"/>
                  </a:lnTo>
                  <a:lnTo>
                    <a:pt x="4024781" y="251369"/>
                  </a:lnTo>
                  <a:lnTo>
                    <a:pt x="4036619" y="251369"/>
                  </a:lnTo>
                  <a:lnTo>
                    <a:pt x="4048456" y="251369"/>
                  </a:lnTo>
                  <a:lnTo>
                    <a:pt x="4060294" y="251369"/>
                  </a:lnTo>
                  <a:lnTo>
                    <a:pt x="4072131" y="251369"/>
                  </a:lnTo>
                  <a:lnTo>
                    <a:pt x="4083969" y="251369"/>
                  </a:lnTo>
                  <a:lnTo>
                    <a:pt x="4095806" y="251369"/>
                  </a:lnTo>
                  <a:lnTo>
                    <a:pt x="4107644" y="251369"/>
                  </a:lnTo>
                  <a:lnTo>
                    <a:pt x="4119482" y="251369"/>
                  </a:lnTo>
                  <a:lnTo>
                    <a:pt x="4131319" y="251369"/>
                  </a:lnTo>
                  <a:lnTo>
                    <a:pt x="4143157" y="251369"/>
                  </a:lnTo>
                  <a:lnTo>
                    <a:pt x="4154994" y="251369"/>
                  </a:lnTo>
                  <a:lnTo>
                    <a:pt x="4166832" y="251369"/>
                  </a:lnTo>
                  <a:lnTo>
                    <a:pt x="4178670" y="251369"/>
                  </a:lnTo>
                  <a:lnTo>
                    <a:pt x="4190507" y="251369"/>
                  </a:lnTo>
                  <a:lnTo>
                    <a:pt x="4202345" y="251369"/>
                  </a:lnTo>
                  <a:lnTo>
                    <a:pt x="4214182" y="251369"/>
                  </a:lnTo>
                  <a:lnTo>
                    <a:pt x="4226020" y="251369"/>
                  </a:lnTo>
                  <a:lnTo>
                    <a:pt x="4237858" y="251369"/>
                  </a:lnTo>
                  <a:lnTo>
                    <a:pt x="4249695" y="251369"/>
                  </a:lnTo>
                  <a:lnTo>
                    <a:pt x="4261533" y="251369"/>
                  </a:lnTo>
                  <a:lnTo>
                    <a:pt x="4273370" y="251369"/>
                  </a:lnTo>
                  <a:lnTo>
                    <a:pt x="4285208" y="251369"/>
                  </a:lnTo>
                  <a:lnTo>
                    <a:pt x="4297046" y="251369"/>
                  </a:lnTo>
                  <a:lnTo>
                    <a:pt x="4308883" y="251369"/>
                  </a:lnTo>
                  <a:lnTo>
                    <a:pt x="4320721" y="251369"/>
                  </a:lnTo>
                  <a:lnTo>
                    <a:pt x="4332558" y="251369"/>
                  </a:lnTo>
                  <a:lnTo>
                    <a:pt x="4344396" y="251369"/>
                  </a:lnTo>
                  <a:lnTo>
                    <a:pt x="4356234" y="251369"/>
                  </a:lnTo>
                  <a:lnTo>
                    <a:pt x="4368071" y="251369"/>
                  </a:lnTo>
                  <a:lnTo>
                    <a:pt x="4379909" y="251369"/>
                  </a:lnTo>
                  <a:lnTo>
                    <a:pt x="4391746" y="251369"/>
                  </a:lnTo>
                  <a:lnTo>
                    <a:pt x="4403584" y="251369"/>
                  </a:lnTo>
                  <a:lnTo>
                    <a:pt x="4415421" y="251369"/>
                  </a:lnTo>
                  <a:lnTo>
                    <a:pt x="4427259" y="251369"/>
                  </a:lnTo>
                  <a:lnTo>
                    <a:pt x="4439097" y="251369"/>
                  </a:lnTo>
                  <a:lnTo>
                    <a:pt x="4450934" y="251369"/>
                  </a:lnTo>
                  <a:lnTo>
                    <a:pt x="4462772" y="251369"/>
                  </a:lnTo>
                  <a:lnTo>
                    <a:pt x="4474609" y="251369"/>
                  </a:lnTo>
                  <a:lnTo>
                    <a:pt x="4486447" y="251369"/>
                  </a:lnTo>
                  <a:lnTo>
                    <a:pt x="4498285" y="251369"/>
                  </a:lnTo>
                  <a:lnTo>
                    <a:pt x="4510122" y="251369"/>
                  </a:lnTo>
                  <a:lnTo>
                    <a:pt x="4521960" y="251369"/>
                  </a:lnTo>
                  <a:lnTo>
                    <a:pt x="4533797" y="251369"/>
                  </a:lnTo>
                  <a:lnTo>
                    <a:pt x="4545635" y="251369"/>
                  </a:lnTo>
                  <a:lnTo>
                    <a:pt x="4557473" y="251369"/>
                  </a:lnTo>
                  <a:lnTo>
                    <a:pt x="4569310" y="251369"/>
                  </a:lnTo>
                  <a:lnTo>
                    <a:pt x="4581148" y="251369"/>
                  </a:lnTo>
                  <a:lnTo>
                    <a:pt x="4592985" y="251369"/>
                  </a:lnTo>
                  <a:lnTo>
                    <a:pt x="4604823" y="251369"/>
                  </a:lnTo>
                  <a:lnTo>
                    <a:pt x="4616661" y="251369"/>
                  </a:lnTo>
                  <a:lnTo>
                    <a:pt x="4628498" y="251369"/>
                  </a:lnTo>
                  <a:lnTo>
                    <a:pt x="4640336" y="251369"/>
                  </a:lnTo>
                  <a:lnTo>
                    <a:pt x="4652173" y="251369"/>
                  </a:lnTo>
                  <a:lnTo>
                    <a:pt x="4664011" y="251369"/>
                  </a:lnTo>
                  <a:lnTo>
                    <a:pt x="4675849" y="251369"/>
                  </a:lnTo>
                  <a:lnTo>
                    <a:pt x="4687686" y="251369"/>
                  </a:lnTo>
                </a:path>
              </a:pathLst>
            </a:custGeom>
            <a:ln w="40651" cap="flat">
              <a:solidFill>
                <a:srgbClr val="7CAE00">
                  <a:alpha val="100000"/>
                </a:srgbClr>
              </a:solidFill>
              <a:prstDash val="solid"/>
              <a:round/>
            </a:ln>
          </p:spPr>
          <p:txBody>
            <a:bodyPr/>
            <a:lstStyle/>
            <a:p/>
          </p:txBody>
        </p:sp>
        <p:sp>
          <p:nvSpPr>
            <p:cNvPr id="30" name="pl30"/>
            <p:cNvSpPr/>
            <p:nvPr/>
          </p:nvSpPr>
          <p:spPr>
            <a:xfrm>
              <a:off x="2482351" y="2411237"/>
              <a:ext cx="4687686" cy="1259802"/>
            </a:xfrm>
            <a:custGeom>
              <a:avLst/>
              <a:pathLst>
                <a:path w="4687686" h="1259802">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422"/>
                  </a:lnTo>
                  <a:lnTo>
                    <a:pt x="1183759" y="496"/>
                  </a:lnTo>
                  <a:lnTo>
                    <a:pt x="1195596" y="583"/>
                  </a:lnTo>
                  <a:lnTo>
                    <a:pt x="1207434" y="685"/>
                  </a:lnTo>
                  <a:lnTo>
                    <a:pt x="1219272" y="806"/>
                  </a:lnTo>
                  <a:lnTo>
                    <a:pt x="1231109" y="947"/>
                  </a:lnTo>
                  <a:lnTo>
                    <a:pt x="1242947" y="1113"/>
                  </a:lnTo>
                  <a:lnTo>
                    <a:pt x="1254784" y="1308"/>
                  </a:lnTo>
                  <a:lnTo>
                    <a:pt x="1266622" y="1537"/>
                  </a:lnTo>
                  <a:lnTo>
                    <a:pt x="1278459" y="1807"/>
                  </a:lnTo>
                  <a:lnTo>
                    <a:pt x="1290297" y="2123"/>
                  </a:lnTo>
                  <a:lnTo>
                    <a:pt x="1302135" y="2495"/>
                  </a:lnTo>
                  <a:lnTo>
                    <a:pt x="1313972" y="2932"/>
                  </a:lnTo>
                  <a:lnTo>
                    <a:pt x="1325810" y="3445"/>
                  </a:lnTo>
                  <a:lnTo>
                    <a:pt x="1337647" y="4047"/>
                  </a:lnTo>
                  <a:lnTo>
                    <a:pt x="1349485" y="4754"/>
                  </a:lnTo>
                  <a:lnTo>
                    <a:pt x="1361323" y="5585"/>
                  </a:lnTo>
                  <a:lnTo>
                    <a:pt x="1373160" y="6559"/>
                  </a:lnTo>
                  <a:lnTo>
                    <a:pt x="1384998" y="7703"/>
                  </a:lnTo>
                  <a:lnTo>
                    <a:pt x="1396835" y="9044"/>
                  </a:lnTo>
                  <a:lnTo>
                    <a:pt x="1408673" y="10618"/>
                  </a:lnTo>
                  <a:lnTo>
                    <a:pt x="1420511" y="12462"/>
                  </a:lnTo>
                  <a:lnTo>
                    <a:pt x="1432348" y="14622"/>
                  </a:lnTo>
                  <a:lnTo>
                    <a:pt x="1444186" y="17152"/>
                  </a:lnTo>
                  <a:lnTo>
                    <a:pt x="1456023" y="20113"/>
                  </a:lnTo>
                  <a:lnTo>
                    <a:pt x="1467861" y="23575"/>
                  </a:lnTo>
                  <a:lnTo>
                    <a:pt x="1479699" y="27620"/>
                  </a:lnTo>
                  <a:lnTo>
                    <a:pt x="1491536" y="32341"/>
                  </a:lnTo>
                  <a:lnTo>
                    <a:pt x="1503374" y="37843"/>
                  </a:lnTo>
                  <a:lnTo>
                    <a:pt x="1515211" y="44248"/>
                  </a:lnTo>
                  <a:lnTo>
                    <a:pt x="1527049" y="51691"/>
                  </a:lnTo>
                  <a:lnTo>
                    <a:pt x="1538887" y="60324"/>
                  </a:lnTo>
                  <a:lnTo>
                    <a:pt x="1550724" y="70315"/>
                  </a:lnTo>
                  <a:lnTo>
                    <a:pt x="1562562" y="81848"/>
                  </a:lnTo>
                  <a:lnTo>
                    <a:pt x="1574399" y="95121"/>
                  </a:lnTo>
                  <a:lnTo>
                    <a:pt x="1586237" y="110344"/>
                  </a:lnTo>
                  <a:lnTo>
                    <a:pt x="1598074" y="127737"/>
                  </a:lnTo>
                  <a:lnTo>
                    <a:pt x="1609912" y="147520"/>
                  </a:lnTo>
                  <a:lnTo>
                    <a:pt x="1621750" y="169907"/>
                  </a:lnTo>
                  <a:lnTo>
                    <a:pt x="1633587" y="195094"/>
                  </a:lnTo>
                  <a:lnTo>
                    <a:pt x="1645425" y="223251"/>
                  </a:lnTo>
                  <a:lnTo>
                    <a:pt x="1657262" y="254501"/>
                  </a:lnTo>
                  <a:lnTo>
                    <a:pt x="1669100" y="288905"/>
                  </a:lnTo>
                  <a:lnTo>
                    <a:pt x="1680938" y="326450"/>
                  </a:lnTo>
                  <a:lnTo>
                    <a:pt x="1692775" y="367029"/>
                  </a:lnTo>
                  <a:lnTo>
                    <a:pt x="1704613" y="410435"/>
                  </a:lnTo>
                  <a:lnTo>
                    <a:pt x="1716450" y="456350"/>
                  </a:lnTo>
                  <a:lnTo>
                    <a:pt x="1728288" y="504351"/>
                  </a:lnTo>
                  <a:lnTo>
                    <a:pt x="1740126" y="553921"/>
                  </a:lnTo>
                  <a:lnTo>
                    <a:pt x="1751963" y="604464"/>
                  </a:lnTo>
                  <a:lnTo>
                    <a:pt x="1763801" y="655338"/>
                  </a:lnTo>
                  <a:lnTo>
                    <a:pt x="1775638" y="705881"/>
                  </a:lnTo>
                  <a:lnTo>
                    <a:pt x="1787476" y="755450"/>
                  </a:lnTo>
                  <a:lnTo>
                    <a:pt x="1799314" y="803452"/>
                  </a:lnTo>
                  <a:lnTo>
                    <a:pt x="1811151" y="849367"/>
                  </a:lnTo>
                  <a:lnTo>
                    <a:pt x="1822989" y="892772"/>
                  </a:lnTo>
                  <a:lnTo>
                    <a:pt x="1834826" y="933352"/>
                  </a:lnTo>
                  <a:lnTo>
                    <a:pt x="1846664" y="970897"/>
                  </a:lnTo>
                  <a:lnTo>
                    <a:pt x="1858502" y="1005301"/>
                  </a:lnTo>
                  <a:lnTo>
                    <a:pt x="1870339" y="1036550"/>
                  </a:lnTo>
                  <a:lnTo>
                    <a:pt x="1882177" y="1064707"/>
                  </a:lnTo>
                  <a:lnTo>
                    <a:pt x="1894014" y="1089895"/>
                  </a:lnTo>
                  <a:lnTo>
                    <a:pt x="1905852" y="1112282"/>
                  </a:lnTo>
                  <a:lnTo>
                    <a:pt x="1917689" y="1132064"/>
                  </a:lnTo>
                  <a:lnTo>
                    <a:pt x="1929527" y="1149457"/>
                  </a:lnTo>
                  <a:lnTo>
                    <a:pt x="1941365" y="1164681"/>
                  </a:lnTo>
                  <a:lnTo>
                    <a:pt x="1953202" y="1177954"/>
                  </a:lnTo>
                  <a:lnTo>
                    <a:pt x="1965040" y="1189487"/>
                  </a:lnTo>
                  <a:lnTo>
                    <a:pt x="1976877" y="1199478"/>
                  </a:lnTo>
                  <a:lnTo>
                    <a:pt x="1988715" y="1208111"/>
                  </a:lnTo>
                  <a:lnTo>
                    <a:pt x="2000553" y="1215554"/>
                  </a:lnTo>
                  <a:lnTo>
                    <a:pt x="2012390" y="1221959"/>
                  </a:lnTo>
                  <a:lnTo>
                    <a:pt x="2024228" y="1227461"/>
                  </a:lnTo>
                  <a:lnTo>
                    <a:pt x="2036065" y="1232182"/>
                  </a:lnTo>
                  <a:lnTo>
                    <a:pt x="2047903" y="1236226"/>
                  </a:lnTo>
                  <a:lnTo>
                    <a:pt x="2059741" y="1239689"/>
                  </a:lnTo>
                  <a:lnTo>
                    <a:pt x="2071578" y="1242649"/>
                  </a:lnTo>
                  <a:lnTo>
                    <a:pt x="2083416" y="1245179"/>
                  </a:lnTo>
                  <a:lnTo>
                    <a:pt x="2095253" y="1247340"/>
                  </a:lnTo>
                  <a:lnTo>
                    <a:pt x="2107091" y="1249184"/>
                  </a:lnTo>
                  <a:lnTo>
                    <a:pt x="2118929" y="1250757"/>
                  </a:lnTo>
                  <a:lnTo>
                    <a:pt x="2130766" y="1252099"/>
                  </a:lnTo>
                  <a:lnTo>
                    <a:pt x="2142604" y="1253242"/>
                  </a:lnTo>
                  <a:lnTo>
                    <a:pt x="2154441" y="1254217"/>
                  </a:lnTo>
                  <a:lnTo>
                    <a:pt x="2166279" y="1255047"/>
                  </a:lnTo>
                  <a:lnTo>
                    <a:pt x="2178117" y="1255755"/>
                  </a:lnTo>
                  <a:lnTo>
                    <a:pt x="2189954" y="1256357"/>
                  </a:lnTo>
                  <a:lnTo>
                    <a:pt x="2201792" y="1256870"/>
                  </a:lnTo>
                  <a:lnTo>
                    <a:pt x="2213629" y="1257307"/>
                  </a:lnTo>
                  <a:lnTo>
                    <a:pt x="2225467" y="1257679"/>
                  </a:lnTo>
                  <a:lnTo>
                    <a:pt x="2237304" y="1257995"/>
                  </a:lnTo>
                  <a:lnTo>
                    <a:pt x="2249142" y="1258264"/>
                  </a:lnTo>
                  <a:lnTo>
                    <a:pt x="2260980" y="1258494"/>
                  </a:lnTo>
                  <a:lnTo>
                    <a:pt x="2272817" y="1258689"/>
                  </a:lnTo>
                  <a:lnTo>
                    <a:pt x="2284655" y="1258855"/>
                  </a:lnTo>
                  <a:lnTo>
                    <a:pt x="2296492" y="1258996"/>
                  </a:lnTo>
                  <a:lnTo>
                    <a:pt x="2308330" y="1259116"/>
                  </a:lnTo>
                  <a:lnTo>
                    <a:pt x="2320168" y="1259219"/>
                  </a:lnTo>
                  <a:lnTo>
                    <a:pt x="2332005" y="1259306"/>
                  </a:lnTo>
                  <a:lnTo>
                    <a:pt x="2343843" y="1259380"/>
                  </a:lnTo>
                  <a:lnTo>
                    <a:pt x="2343843" y="1259802"/>
                  </a:lnTo>
                  <a:lnTo>
                    <a:pt x="2355680" y="1259802"/>
                  </a:lnTo>
                  <a:lnTo>
                    <a:pt x="2367518" y="1259802"/>
                  </a:lnTo>
                  <a:lnTo>
                    <a:pt x="2379356" y="1259802"/>
                  </a:lnTo>
                  <a:lnTo>
                    <a:pt x="2391193" y="1259802"/>
                  </a:lnTo>
                  <a:lnTo>
                    <a:pt x="2403031" y="1259802"/>
                  </a:lnTo>
                  <a:lnTo>
                    <a:pt x="2414868" y="1259802"/>
                  </a:lnTo>
                  <a:lnTo>
                    <a:pt x="2426706" y="1259802"/>
                  </a:lnTo>
                  <a:lnTo>
                    <a:pt x="2438544" y="1259802"/>
                  </a:lnTo>
                  <a:lnTo>
                    <a:pt x="2450381" y="1259802"/>
                  </a:lnTo>
                  <a:lnTo>
                    <a:pt x="2462219" y="1259802"/>
                  </a:lnTo>
                  <a:lnTo>
                    <a:pt x="2474056" y="1259802"/>
                  </a:lnTo>
                  <a:lnTo>
                    <a:pt x="2485894" y="1259802"/>
                  </a:lnTo>
                  <a:lnTo>
                    <a:pt x="2497732" y="1259802"/>
                  </a:lnTo>
                  <a:lnTo>
                    <a:pt x="2509569" y="1259802"/>
                  </a:lnTo>
                  <a:lnTo>
                    <a:pt x="2521407" y="1259802"/>
                  </a:lnTo>
                  <a:lnTo>
                    <a:pt x="2533244" y="1259802"/>
                  </a:lnTo>
                  <a:lnTo>
                    <a:pt x="2545082" y="1259802"/>
                  </a:lnTo>
                  <a:lnTo>
                    <a:pt x="2556919" y="1259802"/>
                  </a:lnTo>
                  <a:lnTo>
                    <a:pt x="2568757" y="1259802"/>
                  </a:lnTo>
                  <a:lnTo>
                    <a:pt x="2580595" y="1259802"/>
                  </a:lnTo>
                  <a:lnTo>
                    <a:pt x="2592432" y="1259802"/>
                  </a:lnTo>
                  <a:lnTo>
                    <a:pt x="2604270" y="1259802"/>
                  </a:lnTo>
                  <a:lnTo>
                    <a:pt x="2616107" y="1259802"/>
                  </a:lnTo>
                  <a:lnTo>
                    <a:pt x="2627945" y="1259802"/>
                  </a:lnTo>
                  <a:lnTo>
                    <a:pt x="2639783" y="1259802"/>
                  </a:lnTo>
                  <a:lnTo>
                    <a:pt x="2651620" y="1259802"/>
                  </a:lnTo>
                  <a:lnTo>
                    <a:pt x="2663458" y="1259802"/>
                  </a:lnTo>
                  <a:lnTo>
                    <a:pt x="2675295" y="1259802"/>
                  </a:lnTo>
                  <a:lnTo>
                    <a:pt x="2687133" y="1259802"/>
                  </a:lnTo>
                  <a:lnTo>
                    <a:pt x="2698971" y="1259802"/>
                  </a:lnTo>
                  <a:lnTo>
                    <a:pt x="2710808" y="1259802"/>
                  </a:lnTo>
                  <a:lnTo>
                    <a:pt x="2722646" y="1259802"/>
                  </a:lnTo>
                  <a:lnTo>
                    <a:pt x="2734483" y="1259802"/>
                  </a:lnTo>
                  <a:lnTo>
                    <a:pt x="2746321" y="1259802"/>
                  </a:lnTo>
                  <a:lnTo>
                    <a:pt x="2758159" y="1259802"/>
                  </a:lnTo>
                  <a:lnTo>
                    <a:pt x="2769996" y="1259802"/>
                  </a:lnTo>
                  <a:lnTo>
                    <a:pt x="2781834" y="1259802"/>
                  </a:lnTo>
                  <a:lnTo>
                    <a:pt x="2793671" y="1259802"/>
                  </a:lnTo>
                  <a:lnTo>
                    <a:pt x="2805509" y="1259802"/>
                  </a:lnTo>
                  <a:lnTo>
                    <a:pt x="2817347" y="1259802"/>
                  </a:lnTo>
                  <a:lnTo>
                    <a:pt x="2829184" y="1259802"/>
                  </a:lnTo>
                  <a:lnTo>
                    <a:pt x="2841022" y="1259802"/>
                  </a:lnTo>
                  <a:lnTo>
                    <a:pt x="2852859" y="1259802"/>
                  </a:lnTo>
                  <a:lnTo>
                    <a:pt x="2864697" y="1259802"/>
                  </a:lnTo>
                  <a:lnTo>
                    <a:pt x="2876534" y="1259802"/>
                  </a:lnTo>
                  <a:lnTo>
                    <a:pt x="2888372" y="1259802"/>
                  </a:lnTo>
                  <a:lnTo>
                    <a:pt x="2900210" y="1259802"/>
                  </a:lnTo>
                  <a:lnTo>
                    <a:pt x="2912047" y="1259802"/>
                  </a:lnTo>
                  <a:lnTo>
                    <a:pt x="2923885" y="1259802"/>
                  </a:lnTo>
                  <a:lnTo>
                    <a:pt x="2935722" y="1259802"/>
                  </a:lnTo>
                  <a:lnTo>
                    <a:pt x="2947560" y="1259802"/>
                  </a:lnTo>
                  <a:lnTo>
                    <a:pt x="2959398" y="1259802"/>
                  </a:lnTo>
                  <a:lnTo>
                    <a:pt x="2971235" y="1259802"/>
                  </a:lnTo>
                  <a:lnTo>
                    <a:pt x="2983073" y="1259802"/>
                  </a:lnTo>
                  <a:lnTo>
                    <a:pt x="2994910" y="1259802"/>
                  </a:lnTo>
                  <a:lnTo>
                    <a:pt x="3006748" y="1259802"/>
                  </a:lnTo>
                  <a:lnTo>
                    <a:pt x="3018586" y="1259802"/>
                  </a:lnTo>
                  <a:lnTo>
                    <a:pt x="3030423" y="1259802"/>
                  </a:lnTo>
                  <a:lnTo>
                    <a:pt x="3042261" y="1259802"/>
                  </a:lnTo>
                  <a:lnTo>
                    <a:pt x="3054098" y="1259802"/>
                  </a:lnTo>
                  <a:lnTo>
                    <a:pt x="3065936" y="1259802"/>
                  </a:lnTo>
                  <a:lnTo>
                    <a:pt x="3077774" y="1259802"/>
                  </a:lnTo>
                  <a:lnTo>
                    <a:pt x="3089611" y="1259802"/>
                  </a:lnTo>
                  <a:lnTo>
                    <a:pt x="3101449" y="1259802"/>
                  </a:lnTo>
                  <a:lnTo>
                    <a:pt x="3113286" y="1259802"/>
                  </a:lnTo>
                  <a:lnTo>
                    <a:pt x="3125124" y="1259802"/>
                  </a:lnTo>
                  <a:lnTo>
                    <a:pt x="3136962" y="1259802"/>
                  </a:lnTo>
                  <a:lnTo>
                    <a:pt x="3148799" y="1259802"/>
                  </a:lnTo>
                  <a:lnTo>
                    <a:pt x="3160637" y="1259802"/>
                  </a:lnTo>
                  <a:lnTo>
                    <a:pt x="3172474" y="1259802"/>
                  </a:lnTo>
                  <a:lnTo>
                    <a:pt x="3184312" y="1259802"/>
                  </a:lnTo>
                  <a:lnTo>
                    <a:pt x="3196149" y="1259802"/>
                  </a:lnTo>
                  <a:lnTo>
                    <a:pt x="3207987" y="1259802"/>
                  </a:lnTo>
                  <a:lnTo>
                    <a:pt x="3219825" y="1259802"/>
                  </a:lnTo>
                  <a:lnTo>
                    <a:pt x="3231662" y="1259802"/>
                  </a:lnTo>
                  <a:lnTo>
                    <a:pt x="3243500" y="1259802"/>
                  </a:lnTo>
                  <a:lnTo>
                    <a:pt x="3255337" y="1259802"/>
                  </a:lnTo>
                  <a:lnTo>
                    <a:pt x="3267175" y="1259802"/>
                  </a:lnTo>
                  <a:lnTo>
                    <a:pt x="3279013" y="1259802"/>
                  </a:lnTo>
                  <a:lnTo>
                    <a:pt x="3290850" y="1259802"/>
                  </a:lnTo>
                  <a:lnTo>
                    <a:pt x="3302688" y="1259802"/>
                  </a:lnTo>
                  <a:lnTo>
                    <a:pt x="3314525" y="1259802"/>
                  </a:lnTo>
                  <a:lnTo>
                    <a:pt x="3326363" y="1259802"/>
                  </a:lnTo>
                  <a:lnTo>
                    <a:pt x="3338201" y="1259802"/>
                  </a:lnTo>
                  <a:lnTo>
                    <a:pt x="3350038" y="1259802"/>
                  </a:lnTo>
                  <a:lnTo>
                    <a:pt x="3361876" y="1259802"/>
                  </a:lnTo>
                  <a:lnTo>
                    <a:pt x="3373713" y="1259802"/>
                  </a:lnTo>
                  <a:lnTo>
                    <a:pt x="3385551" y="1259802"/>
                  </a:lnTo>
                  <a:lnTo>
                    <a:pt x="3397389" y="1259802"/>
                  </a:lnTo>
                  <a:lnTo>
                    <a:pt x="3409226" y="1259802"/>
                  </a:lnTo>
                  <a:lnTo>
                    <a:pt x="3421064" y="1259802"/>
                  </a:lnTo>
                  <a:lnTo>
                    <a:pt x="3432901" y="1259802"/>
                  </a:lnTo>
                  <a:lnTo>
                    <a:pt x="3444739" y="1259802"/>
                  </a:lnTo>
                  <a:lnTo>
                    <a:pt x="3456576" y="1259802"/>
                  </a:lnTo>
                  <a:lnTo>
                    <a:pt x="3468414" y="1259802"/>
                  </a:lnTo>
                  <a:lnTo>
                    <a:pt x="3480252" y="1259802"/>
                  </a:lnTo>
                  <a:lnTo>
                    <a:pt x="3492089" y="1259802"/>
                  </a:lnTo>
                  <a:lnTo>
                    <a:pt x="3503927" y="1259802"/>
                  </a:lnTo>
                  <a:lnTo>
                    <a:pt x="3515764" y="1259802"/>
                  </a:lnTo>
                  <a:lnTo>
                    <a:pt x="3515764" y="1259802"/>
                  </a:lnTo>
                  <a:lnTo>
                    <a:pt x="3527602" y="1259802"/>
                  </a:lnTo>
                  <a:lnTo>
                    <a:pt x="3539440" y="1259802"/>
                  </a:lnTo>
                  <a:lnTo>
                    <a:pt x="3551277" y="1259802"/>
                  </a:lnTo>
                  <a:lnTo>
                    <a:pt x="3563115" y="1259802"/>
                  </a:lnTo>
                  <a:lnTo>
                    <a:pt x="3574952" y="1259802"/>
                  </a:lnTo>
                  <a:lnTo>
                    <a:pt x="3586790" y="1259802"/>
                  </a:lnTo>
                  <a:lnTo>
                    <a:pt x="3598628" y="1259802"/>
                  </a:lnTo>
                  <a:lnTo>
                    <a:pt x="3610465" y="1259802"/>
                  </a:lnTo>
                  <a:lnTo>
                    <a:pt x="3622303" y="1259802"/>
                  </a:lnTo>
                  <a:lnTo>
                    <a:pt x="3634140" y="1259802"/>
                  </a:lnTo>
                  <a:lnTo>
                    <a:pt x="3645978" y="1259802"/>
                  </a:lnTo>
                  <a:lnTo>
                    <a:pt x="3657816" y="1259802"/>
                  </a:lnTo>
                  <a:lnTo>
                    <a:pt x="3669653" y="1259802"/>
                  </a:lnTo>
                  <a:lnTo>
                    <a:pt x="3681491" y="1259802"/>
                  </a:lnTo>
                  <a:lnTo>
                    <a:pt x="3693328" y="1259802"/>
                  </a:lnTo>
                  <a:lnTo>
                    <a:pt x="3705166" y="1259802"/>
                  </a:lnTo>
                  <a:lnTo>
                    <a:pt x="3717004" y="1259802"/>
                  </a:lnTo>
                  <a:lnTo>
                    <a:pt x="3728841" y="1259802"/>
                  </a:lnTo>
                  <a:lnTo>
                    <a:pt x="3740679" y="1259802"/>
                  </a:lnTo>
                  <a:lnTo>
                    <a:pt x="3752516" y="1259802"/>
                  </a:lnTo>
                  <a:lnTo>
                    <a:pt x="3764354" y="1259802"/>
                  </a:lnTo>
                  <a:lnTo>
                    <a:pt x="3776191" y="1259802"/>
                  </a:lnTo>
                  <a:lnTo>
                    <a:pt x="3788029" y="1259802"/>
                  </a:lnTo>
                  <a:lnTo>
                    <a:pt x="3799867" y="1259802"/>
                  </a:lnTo>
                  <a:lnTo>
                    <a:pt x="3811704" y="1259802"/>
                  </a:lnTo>
                  <a:lnTo>
                    <a:pt x="3823542" y="1259802"/>
                  </a:lnTo>
                  <a:lnTo>
                    <a:pt x="3835379" y="1259802"/>
                  </a:lnTo>
                  <a:lnTo>
                    <a:pt x="3847217" y="1259802"/>
                  </a:lnTo>
                  <a:lnTo>
                    <a:pt x="3859055" y="1259802"/>
                  </a:lnTo>
                  <a:lnTo>
                    <a:pt x="3870892" y="1259802"/>
                  </a:lnTo>
                  <a:lnTo>
                    <a:pt x="3882730" y="1259802"/>
                  </a:lnTo>
                  <a:lnTo>
                    <a:pt x="3894567" y="1259802"/>
                  </a:lnTo>
                  <a:lnTo>
                    <a:pt x="3906405" y="1259802"/>
                  </a:lnTo>
                  <a:lnTo>
                    <a:pt x="3918243" y="1259802"/>
                  </a:lnTo>
                  <a:lnTo>
                    <a:pt x="3930080" y="1259802"/>
                  </a:lnTo>
                  <a:lnTo>
                    <a:pt x="3941918" y="1259802"/>
                  </a:lnTo>
                  <a:lnTo>
                    <a:pt x="3953755" y="1259802"/>
                  </a:lnTo>
                  <a:lnTo>
                    <a:pt x="3965593" y="1259802"/>
                  </a:lnTo>
                  <a:lnTo>
                    <a:pt x="3977431" y="1259802"/>
                  </a:lnTo>
                  <a:lnTo>
                    <a:pt x="3989268" y="1259802"/>
                  </a:lnTo>
                  <a:lnTo>
                    <a:pt x="4001106" y="1259802"/>
                  </a:lnTo>
                  <a:lnTo>
                    <a:pt x="4012943" y="1259802"/>
                  </a:lnTo>
                  <a:lnTo>
                    <a:pt x="4024781" y="1259802"/>
                  </a:lnTo>
                  <a:lnTo>
                    <a:pt x="4036619" y="1259802"/>
                  </a:lnTo>
                  <a:lnTo>
                    <a:pt x="4048456" y="1259802"/>
                  </a:lnTo>
                  <a:lnTo>
                    <a:pt x="4060294" y="1259802"/>
                  </a:lnTo>
                  <a:lnTo>
                    <a:pt x="4072131" y="1259802"/>
                  </a:lnTo>
                  <a:lnTo>
                    <a:pt x="4083969" y="1259802"/>
                  </a:lnTo>
                  <a:lnTo>
                    <a:pt x="4095806" y="1259802"/>
                  </a:lnTo>
                  <a:lnTo>
                    <a:pt x="4107644" y="1259802"/>
                  </a:lnTo>
                  <a:lnTo>
                    <a:pt x="4119482" y="1259802"/>
                  </a:lnTo>
                  <a:lnTo>
                    <a:pt x="4131319" y="1259802"/>
                  </a:lnTo>
                  <a:lnTo>
                    <a:pt x="4143157" y="1259802"/>
                  </a:lnTo>
                  <a:lnTo>
                    <a:pt x="4154994" y="1259802"/>
                  </a:lnTo>
                  <a:lnTo>
                    <a:pt x="4166832" y="1259802"/>
                  </a:lnTo>
                  <a:lnTo>
                    <a:pt x="4178670" y="1259802"/>
                  </a:lnTo>
                  <a:lnTo>
                    <a:pt x="4190507" y="1259802"/>
                  </a:lnTo>
                  <a:lnTo>
                    <a:pt x="4202345" y="1259802"/>
                  </a:lnTo>
                  <a:lnTo>
                    <a:pt x="4214182" y="1259802"/>
                  </a:lnTo>
                  <a:lnTo>
                    <a:pt x="4226020" y="1259802"/>
                  </a:lnTo>
                  <a:lnTo>
                    <a:pt x="4237858" y="1259802"/>
                  </a:lnTo>
                  <a:lnTo>
                    <a:pt x="4249695" y="1259802"/>
                  </a:lnTo>
                  <a:lnTo>
                    <a:pt x="4261533" y="1259802"/>
                  </a:lnTo>
                  <a:lnTo>
                    <a:pt x="4273370" y="1259802"/>
                  </a:lnTo>
                  <a:lnTo>
                    <a:pt x="4285208" y="1259802"/>
                  </a:lnTo>
                  <a:lnTo>
                    <a:pt x="4297046" y="1259802"/>
                  </a:lnTo>
                  <a:lnTo>
                    <a:pt x="4308883" y="1259802"/>
                  </a:lnTo>
                  <a:lnTo>
                    <a:pt x="4320721" y="1259802"/>
                  </a:lnTo>
                  <a:lnTo>
                    <a:pt x="4332558" y="1259802"/>
                  </a:lnTo>
                  <a:lnTo>
                    <a:pt x="4344396" y="1259802"/>
                  </a:lnTo>
                  <a:lnTo>
                    <a:pt x="4356234" y="1259802"/>
                  </a:lnTo>
                  <a:lnTo>
                    <a:pt x="4368071" y="1259802"/>
                  </a:lnTo>
                  <a:lnTo>
                    <a:pt x="4379909" y="1259802"/>
                  </a:lnTo>
                  <a:lnTo>
                    <a:pt x="4391746" y="1259802"/>
                  </a:lnTo>
                  <a:lnTo>
                    <a:pt x="4403584" y="1259802"/>
                  </a:lnTo>
                  <a:lnTo>
                    <a:pt x="4415421" y="1259802"/>
                  </a:lnTo>
                  <a:lnTo>
                    <a:pt x="4427259" y="1259802"/>
                  </a:lnTo>
                  <a:lnTo>
                    <a:pt x="4439097" y="1259802"/>
                  </a:lnTo>
                  <a:lnTo>
                    <a:pt x="4450934" y="1259802"/>
                  </a:lnTo>
                  <a:lnTo>
                    <a:pt x="4462772" y="1259802"/>
                  </a:lnTo>
                  <a:lnTo>
                    <a:pt x="4474609" y="1259802"/>
                  </a:lnTo>
                  <a:lnTo>
                    <a:pt x="4486447" y="1259802"/>
                  </a:lnTo>
                  <a:lnTo>
                    <a:pt x="4498285" y="1259802"/>
                  </a:lnTo>
                  <a:lnTo>
                    <a:pt x="4510122" y="1259802"/>
                  </a:lnTo>
                  <a:lnTo>
                    <a:pt x="4521960" y="1259802"/>
                  </a:lnTo>
                  <a:lnTo>
                    <a:pt x="4533797" y="1259802"/>
                  </a:lnTo>
                  <a:lnTo>
                    <a:pt x="4545635" y="1259802"/>
                  </a:lnTo>
                  <a:lnTo>
                    <a:pt x="4557473" y="1259802"/>
                  </a:lnTo>
                  <a:lnTo>
                    <a:pt x="4569310" y="1259802"/>
                  </a:lnTo>
                  <a:lnTo>
                    <a:pt x="4581148" y="1259802"/>
                  </a:lnTo>
                  <a:lnTo>
                    <a:pt x="4592985" y="1259802"/>
                  </a:lnTo>
                  <a:lnTo>
                    <a:pt x="4604823" y="1259802"/>
                  </a:lnTo>
                  <a:lnTo>
                    <a:pt x="4616661" y="1259802"/>
                  </a:lnTo>
                  <a:lnTo>
                    <a:pt x="4628498" y="1259802"/>
                  </a:lnTo>
                  <a:lnTo>
                    <a:pt x="4640336" y="1259802"/>
                  </a:lnTo>
                  <a:lnTo>
                    <a:pt x="4652173" y="1259802"/>
                  </a:lnTo>
                  <a:lnTo>
                    <a:pt x="4664011" y="1259802"/>
                  </a:lnTo>
                  <a:lnTo>
                    <a:pt x="4675849" y="1259802"/>
                  </a:lnTo>
                  <a:lnTo>
                    <a:pt x="4687686" y="1259802"/>
                  </a:lnTo>
                </a:path>
              </a:pathLst>
            </a:custGeom>
            <a:ln w="40651" cap="flat">
              <a:solidFill>
                <a:srgbClr val="39B600">
                  <a:alpha val="100000"/>
                </a:srgbClr>
              </a:solidFill>
              <a:prstDash val="solid"/>
              <a:round/>
            </a:ln>
          </p:spPr>
          <p:txBody>
            <a:bodyPr/>
            <a:lstStyle/>
            <a:p/>
          </p:txBody>
        </p:sp>
        <p:sp>
          <p:nvSpPr>
            <p:cNvPr id="31" name="pl31"/>
            <p:cNvSpPr/>
            <p:nvPr/>
          </p:nvSpPr>
          <p:spPr>
            <a:xfrm>
              <a:off x="2482351" y="5182803"/>
              <a:ext cx="4687686" cy="251876"/>
            </a:xfrm>
            <a:custGeom>
              <a:avLst/>
              <a:pathLst>
                <a:path w="4687686" h="251876">
                  <a:moveTo>
                    <a:pt x="0" y="84"/>
                  </a:moveTo>
                  <a:lnTo>
                    <a:pt x="11837" y="99"/>
                  </a:lnTo>
                  <a:lnTo>
                    <a:pt x="23675" y="116"/>
                  </a:lnTo>
                  <a:lnTo>
                    <a:pt x="35512" y="137"/>
                  </a:lnTo>
                  <a:lnTo>
                    <a:pt x="47350" y="161"/>
                  </a:lnTo>
                  <a:lnTo>
                    <a:pt x="59187" y="189"/>
                  </a:lnTo>
                  <a:lnTo>
                    <a:pt x="71025" y="222"/>
                  </a:lnTo>
                  <a:lnTo>
                    <a:pt x="82863" y="261"/>
                  </a:lnTo>
                  <a:lnTo>
                    <a:pt x="94700" y="307"/>
                  </a:lnTo>
                  <a:lnTo>
                    <a:pt x="106538" y="361"/>
                  </a:lnTo>
                  <a:lnTo>
                    <a:pt x="118375" y="424"/>
                  </a:lnTo>
                  <a:lnTo>
                    <a:pt x="130213" y="499"/>
                  </a:lnTo>
                  <a:lnTo>
                    <a:pt x="142051" y="586"/>
                  </a:lnTo>
                  <a:lnTo>
                    <a:pt x="153888" y="689"/>
                  </a:lnTo>
                  <a:lnTo>
                    <a:pt x="165726" y="809"/>
                  </a:lnTo>
                  <a:lnTo>
                    <a:pt x="177563" y="950"/>
                  </a:lnTo>
                  <a:lnTo>
                    <a:pt x="189401" y="1117"/>
                  </a:lnTo>
                  <a:lnTo>
                    <a:pt x="201239" y="1311"/>
                  </a:lnTo>
                  <a:lnTo>
                    <a:pt x="213076" y="1540"/>
                  </a:lnTo>
                  <a:lnTo>
                    <a:pt x="224914" y="1808"/>
                  </a:lnTo>
                  <a:lnTo>
                    <a:pt x="236751" y="2123"/>
                  </a:lnTo>
                  <a:lnTo>
                    <a:pt x="248589" y="2492"/>
                  </a:lnTo>
                  <a:lnTo>
                    <a:pt x="260427" y="2924"/>
                  </a:lnTo>
                  <a:lnTo>
                    <a:pt x="272264" y="3430"/>
                  </a:lnTo>
                  <a:lnTo>
                    <a:pt x="284102" y="4022"/>
                  </a:lnTo>
                  <a:lnTo>
                    <a:pt x="295939" y="4715"/>
                  </a:lnTo>
                  <a:lnTo>
                    <a:pt x="307777" y="5524"/>
                  </a:lnTo>
                  <a:lnTo>
                    <a:pt x="319614" y="6468"/>
                  </a:lnTo>
                  <a:lnTo>
                    <a:pt x="331452" y="7568"/>
                  </a:lnTo>
                  <a:lnTo>
                    <a:pt x="343290" y="8849"/>
                  </a:lnTo>
                  <a:lnTo>
                    <a:pt x="355127" y="10338"/>
                  </a:lnTo>
                  <a:lnTo>
                    <a:pt x="366965" y="12064"/>
                  </a:lnTo>
                  <a:lnTo>
                    <a:pt x="378802" y="14063"/>
                  </a:lnTo>
                  <a:lnTo>
                    <a:pt x="390640" y="16369"/>
                  </a:lnTo>
                  <a:lnTo>
                    <a:pt x="402478" y="19024"/>
                  </a:lnTo>
                  <a:lnTo>
                    <a:pt x="414315" y="22068"/>
                  </a:lnTo>
                  <a:lnTo>
                    <a:pt x="426153" y="25547"/>
                  </a:lnTo>
                  <a:lnTo>
                    <a:pt x="437990" y="29504"/>
                  </a:lnTo>
                  <a:lnTo>
                    <a:pt x="449828" y="33981"/>
                  </a:lnTo>
                  <a:lnTo>
                    <a:pt x="461666" y="39018"/>
                  </a:lnTo>
                  <a:lnTo>
                    <a:pt x="473503" y="44650"/>
                  </a:lnTo>
                  <a:lnTo>
                    <a:pt x="485341" y="50900"/>
                  </a:lnTo>
                  <a:lnTo>
                    <a:pt x="497178" y="57781"/>
                  </a:lnTo>
                  <a:lnTo>
                    <a:pt x="509016" y="65290"/>
                  </a:lnTo>
                  <a:lnTo>
                    <a:pt x="520854" y="73405"/>
                  </a:lnTo>
                  <a:lnTo>
                    <a:pt x="532691" y="82087"/>
                  </a:lnTo>
                  <a:lnTo>
                    <a:pt x="544529" y="91270"/>
                  </a:lnTo>
                  <a:lnTo>
                    <a:pt x="556366" y="100870"/>
                  </a:lnTo>
                  <a:lnTo>
                    <a:pt x="568204" y="110784"/>
                  </a:lnTo>
                  <a:lnTo>
                    <a:pt x="580042" y="120892"/>
                  </a:lnTo>
                  <a:lnTo>
                    <a:pt x="591879" y="131067"/>
                  </a:lnTo>
                  <a:lnTo>
                    <a:pt x="603717" y="141176"/>
                  </a:lnTo>
                  <a:lnTo>
                    <a:pt x="615554" y="151090"/>
                  </a:lnTo>
                  <a:lnTo>
                    <a:pt x="627392" y="160690"/>
                  </a:lnTo>
                  <a:lnTo>
                    <a:pt x="639229" y="169873"/>
                  </a:lnTo>
                  <a:lnTo>
                    <a:pt x="651067" y="178554"/>
                  </a:lnTo>
                  <a:lnTo>
                    <a:pt x="662905" y="186670"/>
                  </a:lnTo>
                  <a:lnTo>
                    <a:pt x="674742" y="194179"/>
                  </a:lnTo>
                  <a:lnTo>
                    <a:pt x="686580" y="201060"/>
                  </a:lnTo>
                  <a:lnTo>
                    <a:pt x="698417" y="207310"/>
                  </a:lnTo>
                  <a:lnTo>
                    <a:pt x="710255" y="212941"/>
                  </a:lnTo>
                  <a:lnTo>
                    <a:pt x="722093" y="217979"/>
                  </a:lnTo>
                  <a:lnTo>
                    <a:pt x="733930" y="222456"/>
                  </a:lnTo>
                  <a:lnTo>
                    <a:pt x="745768" y="226412"/>
                  </a:lnTo>
                  <a:lnTo>
                    <a:pt x="757605" y="229891"/>
                  </a:lnTo>
                  <a:lnTo>
                    <a:pt x="769443" y="232936"/>
                  </a:lnTo>
                  <a:lnTo>
                    <a:pt x="781281" y="235590"/>
                  </a:lnTo>
                  <a:lnTo>
                    <a:pt x="793118" y="237897"/>
                  </a:lnTo>
                  <a:lnTo>
                    <a:pt x="804956" y="239895"/>
                  </a:lnTo>
                  <a:lnTo>
                    <a:pt x="816793" y="241622"/>
                  </a:lnTo>
                  <a:lnTo>
                    <a:pt x="828631" y="243110"/>
                  </a:lnTo>
                  <a:lnTo>
                    <a:pt x="840469" y="244391"/>
                  </a:lnTo>
                  <a:lnTo>
                    <a:pt x="852306" y="245492"/>
                  </a:lnTo>
                  <a:lnTo>
                    <a:pt x="864144" y="246436"/>
                  </a:lnTo>
                  <a:lnTo>
                    <a:pt x="875981" y="247245"/>
                  </a:lnTo>
                  <a:lnTo>
                    <a:pt x="887819" y="247937"/>
                  </a:lnTo>
                  <a:lnTo>
                    <a:pt x="899657" y="248529"/>
                  </a:lnTo>
                  <a:lnTo>
                    <a:pt x="911494" y="249035"/>
                  </a:lnTo>
                  <a:lnTo>
                    <a:pt x="923332" y="249468"/>
                  </a:lnTo>
                  <a:lnTo>
                    <a:pt x="935169" y="249836"/>
                  </a:lnTo>
                  <a:lnTo>
                    <a:pt x="947007" y="250151"/>
                  </a:lnTo>
                  <a:lnTo>
                    <a:pt x="958844" y="250419"/>
                  </a:lnTo>
                  <a:lnTo>
                    <a:pt x="970682" y="250648"/>
                  </a:lnTo>
                  <a:lnTo>
                    <a:pt x="982520" y="250843"/>
                  </a:lnTo>
                  <a:lnTo>
                    <a:pt x="994357" y="251009"/>
                  </a:lnTo>
                  <a:lnTo>
                    <a:pt x="1006195" y="251151"/>
                  </a:lnTo>
                  <a:lnTo>
                    <a:pt x="1018032" y="251271"/>
                  </a:lnTo>
                  <a:lnTo>
                    <a:pt x="1029870" y="251374"/>
                  </a:lnTo>
                  <a:lnTo>
                    <a:pt x="1041708" y="251461"/>
                  </a:lnTo>
                  <a:lnTo>
                    <a:pt x="1053545" y="251535"/>
                  </a:lnTo>
                  <a:lnTo>
                    <a:pt x="1065383" y="251599"/>
                  </a:lnTo>
                  <a:lnTo>
                    <a:pt x="1077220" y="251652"/>
                  </a:lnTo>
                  <a:lnTo>
                    <a:pt x="1089058" y="251698"/>
                  </a:lnTo>
                  <a:lnTo>
                    <a:pt x="1100896" y="251737"/>
                  </a:lnTo>
                  <a:lnTo>
                    <a:pt x="1112733" y="251771"/>
                  </a:lnTo>
                  <a:lnTo>
                    <a:pt x="1124571" y="251799"/>
                  </a:lnTo>
                  <a:lnTo>
                    <a:pt x="1136408" y="251823"/>
                  </a:lnTo>
                  <a:lnTo>
                    <a:pt x="1148246" y="251843"/>
                  </a:lnTo>
                  <a:lnTo>
                    <a:pt x="1160084" y="251861"/>
                  </a:lnTo>
                  <a:lnTo>
                    <a:pt x="1171921" y="251876"/>
                  </a:lnTo>
                  <a:lnTo>
                    <a:pt x="1171921" y="251876"/>
                  </a:lnTo>
                  <a:lnTo>
                    <a:pt x="1183759" y="251861"/>
                  </a:lnTo>
                  <a:lnTo>
                    <a:pt x="1195596" y="251843"/>
                  </a:lnTo>
                  <a:lnTo>
                    <a:pt x="1207434" y="251823"/>
                  </a:lnTo>
                  <a:lnTo>
                    <a:pt x="1219272" y="251799"/>
                  </a:lnTo>
                  <a:lnTo>
                    <a:pt x="1231109" y="251771"/>
                  </a:lnTo>
                  <a:lnTo>
                    <a:pt x="1242947" y="251737"/>
                  </a:lnTo>
                  <a:lnTo>
                    <a:pt x="1254784" y="251698"/>
                  </a:lnTo>
                  <a:lnTo>
                    <a:pt x="1266622" y="251652"/>
                  </a:lnTo>
                  <a:lnTo>
                    <a:pt x="1278459" y="251599"/>
                  </a:lnTo>
                  <a:lnTo>
                    <a:pt x="1290297" y="251535"/>
                  </a:lnTo>
                  <a:lnTo>
                    <a:pt x="1302135" y="251461"/>
                  </a:lnTo>
                  <a:lnTo>
                    <a:pt x="1313972" y="251374"/>
                  </a:lnTo>
                  <a:lnTo>
                    <a:pt x="1325810" y="251271"/>
                  </a:lnTo>
                  <a:lnTo>
                    <a:pt x="1337647" y="251151"/>
                  </a:lnTo>
                  <a:lnTo>
                    <a:pt x="1349485" y="251009"/>
                  </a:lnTo>
                  <a:lnTo>
                    <a:pt x="1361323" y="250843"/>
                  </a:lnTo>
                  <a:lnTo>
                    <a:pt x="1373160" y="250648"/>
                  </a:lnTo>
                  <a:lnTo>
                    <a:pt x="1384998" y="250419"/>
                  </a:lnTo>
                  <a:lnTo>
                    <a:pt x="1396835" y="250151"/>
                  </a:lnTo>
                  <a:lnTo>
                    <a:pt x="1408673" y="249836"/>
                  </a:lnTo>
                  <a:lnTo>
                    <a:pt x="1420511" y="249468"/>
                  </a:lnTo>
                  <a:lnTo>
                    <a:pt x="1432348" y="249035"/>
                  </a:lnTo>
                  <a:lnTo>
                    <a:pt x="1444186" y="248529"/>
                  </a:lnTo>
                  <a:lnTo>
                    <a:pt x="1456023" y="247937"/>
                  </a:lnTo>
                  <a:lnTo>
                    <a:pt x="1467861" y="247245"/>
                  </a:lnTo>
                  <a:lnTo>
                    <a:pt x="1479699" y="246436"/>
                  </a:lnTo>
                  <a:lnTo>
                    <a:pt x="1491536" y="245492"/>
                  </a:lnTo>
                  <a:lnTo>
                    <a:pt x="1503374" y="244391"/>
                  </a:lnTo>
                  <a:lnTo>
                    <a:pt x="1515211" y="243110"/>
                  </a:lnTo>
                  <a:lnTo>
                    <a:pt x="1527049" y="241622"/>
                  </a:lnTo>
                  <a:lnTo>
                    <a:pt x="1538887" y="239895"/>
                  </a:lnTo>
                  <a:lnTo>
                    <a:pt x="1550724" y="237897"/>
                  </a:lnTo>
                  <a:lnTo>
                    <a:pt x="1562562" y="235590"/>
                  </a:lnTo>
                  <a:lnTo>
                    <a:pt x="1574399" y="232936"/>
                  </a:lnTo>
                  <a:lnTo>
                    <a:pt x="1586237" y="229891"/>
                  </a:lnTo>
                  <a:lnTo>
                    <a:pt x="1598074" y="226412"/>
                  </a:lnTo>
                  <a:lnTo>
                    <a:pt x="1609912" y="222456"/>
                  </a:lnTo>
                  <a:lnTo>
                    <a:pt x="1621750" y="217979"/>
                  </a:lnTo>
                  <a:lnTo>
                    <a:pt x="1633587" y="212941"/>
                  </a:lnTo>
                  <a:lnTo>
                    <a:pt x="1645425" y="207310"/>
                  </a:lnTo>
                  <a:lnTo>
                    <a:pt x="1657262" y="201060"/>
                  </a:lnTo>
                  <a:lnTo>
                    <a:pt x="1669100" y="194179"/>
                  </a:lnTo>
                  <a:lnTo>
                    <a:pt x="1680938" y="186670"/>
                  </a:lnTo>
                  <a:lnTo>
                    <a:pt x="1692775" y="178554"/>
                  </a:lnTo>
                  <a:lnTo>
                    <a:pt x="1704613" y="169873"/>
                  </a:lnTo>
                  <a:lnTo>
                    <a:pt x="1716450" y="160690"/>
                  </a:lnTo>
                  <a:lnTo>
                    <a:pt x="1728288" y="151090"/>
                  </a:lnTo>
                  <a:lnTo>
                    <a:pt x="1740126" y="141176"/>
                  </a:lnTo>
                  <a:lnTo>
                    <a:pt x="1751963" y="131067"/>
                  </a:lnTo>
                  <a:lnTo>
                    <a:pt x="1763801" y="120892"/>
                  </a:lnTo>
                  <a:lnTo>
                    <a:pt x="1775638" y="110784"/>
                  </a:lnTo>
                  <a:lnTo>
                    <a:pt x="1787476" y="100870"/>
                  </a:lnTo>
                  <a:lnTo>
                    <a:pt x="1799314" y="91270"/>
                  </a:lnTo>
                  <a:lnTo>
                    <a:pt x="1811151" y="82087"/>
                  </a:lnTo>
                  <a:lnTo>
                    <a:pt x="1822989" y="73405"/>
                  </a:lnTo>
                  <a:lnTo>
                    <a:pt x="1834826" y="65290"/>
                  </a:lnTo>
                  <a:lnTo>
                    <a:pt x="1846664" y="57781"/>
                  </a:lnTo>
                  <a:lnTo>
                    <a:pt x="1858502" y="50900"/>
                  </a:lnTo>
                  <a:lnTo>
                    <a:pt x="1870339" y="44650"/>
                  </a:lnTo>
                  <a:lnTo>
                    <a:pt x="1882177" y="39018"/>
                  </a:lnTo>
                  <a:lnTo>
                    <a:pt x="1894014" y="33981"/>
                  </a:lnTo>
                  <a:lnTo>
                    <a:pt x="1905852" y="29504"/>
                  </a:lnTo>
                  <a:lnTo>
                    <a:pt x="1917689" y="25547"/>
                  </a:lnTo>
                  <a:lnTo>
                    <a:pt x="1929527" y="22068"/>
                  </a:lnTo>
                  <a:lnTo>
                    <a:pt x="1941365" y="19024"/>
                  </a:lnTo>
                  <a:lnTo>
                    <a:pt x="1953202" y="16369"/>
                  </a:lnTo>
                  <a:lnTo>
                    <a:pt x="1965040" y="14063"/>
                  </a:lnTo>
                  <a:lnTo>
                    <a:pt x="1976877" y="12064"/>
                  </a:lnTo>
                  <a:lnTo>
                    <a:pt x="1988715" y="10338"/>
                  </a:lnTo>
                  <a:lnTo>
                    <a:pt x="2000553" y="8849"/>
                  </a:lnTo>
                  <a:lnTo>
                    <a:pt x="2012390" y="7568"/>
                  </a:lnTo>
                  <a:lnTo>
                    <a:pt x="2024228" y="6468"/>
                  </a:lnTo>
                  <a:lnTo>
                    <a:pt x="2036065" y="5524"/>
                  </a:lnTo>
                  <a:lnTo>
                    <a:pt x="2047903" y="4715"/>
                  </a:lnTo>
                  <a:lnTo>
                    <a:pt x="2059741" y="4022"/>
                  </a:lnTo>
                  <a:lnTo>
                    <a:pt x="2071578" y="3430"/>
                  </a:lnTo>
                  <a:lnTo>
                    <a:pt x="2083416" y="2924"/>
                  </a:lnTo>
                  <a:lnTo>
                    <a:pt x="2095253" y="2492"/>
                  </a:lnTo>
                  <a:lnTo>
                    <a:pt x="2107091" y="2123"/>
                  </a:lnTo>
                  <a:lnTo>
                    <a:pt x="2118929" y="1808"/>
                  </a:lnTo>
                  <a:lnTo>
                    <a:pt x="2130766" y="1540"/>
                  </a:lnTo>
                  <a:lnTo>
                    <a:pt x="2142604" y="1311"/>
                  </a:lnTo>
                  <a:lnTo>
                    <a:pt x="2154441" y="1117"/>
                  </a:lnTo>
                  <a:lnTo>
                    <a:pt x="2166279" y="950"/>
                  </a:lnTo>
                  <a:lnTo>
                    <a:pt x="2178117" y="809"/>
                  </a:lnTo>
                  <a:lnTo>
                    <a:pt x="2189954" y="689"/>
                  </a:lnTo>
                  <a:lnTo>
                    <a:pt x="2201792" y="586"/>
                  </a:lnTo>
                  <a:lnTo>
                    <a:pt x="2213629" y="499"/>
                  </a:lnTo>
                  <a:lnTo>
                    <a:pt x="2225467" y="424"/>
                  </a:lnTo>
                  <a:lnTo>
                    <a:pt x="2237304" y="361"/>
                  </a:lnTo>
                  <a:lnTo>
                    <a:pt x="2249142" y="307"/>
                  </a:lnTo>
                  <a:lnTo>
                    <a:pt x="2260980" y="261"/>
                  </a:lnTo>
                  <a:lnTo>
                    <a:pt x="2272817" y="222"/>
                  </a:lnTo>
                  <a:lnTo>
                    <a:pt x="2284655" y="189"/>
                  </a:lnTo>
                  <a:lnTo>
                    <a:pt x="2296492" y="161"/>
                  </a:lnTo>
                  <a:lnTo>
                    <a:pt x="2308330" y="137"/>
                  </a:lnTo>
                  <a:lnTo>
                    <a:pt x="2320168" y="116"/>
                  </a:lnTo>
                  <a:lnTo>
                    <a:pt x="2332005" y="99"/>
                  </a:lnTo>
                  <a:lnTo>
                    <a:pt x="2343843" y="84"/>
                  </a:lnTo>
                  <a:lnTo>
                    <a:pt x="2343843" y="0"/>
                  </a:lnTo>
                  <a:lnTo>
                    <a:pt x="2355680" y="0"/>
                  </a:lnTo>
                  <a:lnTo>
                    <a:pt x="2367518" y="0"/>
                  </a:lnTo>
                  <a:lnTo>
                    <a:pt x="2379356" y="0"/>
                  </a:lnTo>
                  <a:lnTo>
                    <a:pt x="2391193" y="0"/>
                  </a:lnTo>
                  <a:lnTo>
                    <a:pt x="2403031" y="0"/>
                  </a:lnTo>
                  <a:lnTo>
                    <a:pt x="2414868" y="0"/>
                  </a:lnTo>
                  <a:lnTo>
                    <a:pt x="2426706" y="0"/>
                  </a:lnTo>
                  <a:lnTo>
                    <a:pt x="2438544" y="0"/>
                  </a:lnTo>
                  <a:lnTo>
                    <a:pt x="2450381" y="0"/>
                  </a:lnTo>
                  <a:lnTo>
                    <a:pt x="2462219" y="0"/>
                  </a:lnTo>
                  <a:lnTo>
                    <a:pt x="2474056" y="0"/>
                  </a:lnTo>
                  <a:lnTo>
                    <a:pt x="2485894" y="0"/>
                  </a:lnTo>
                  <a:lnTo>
                    <a:pt x="2497732" y="0"/>
                  </a:lnTo>
                  <a:lnTo>
                    <a:pt x="2509569" y="0"/>
                  </a:lnTo>
                  <a:lnTo>
                    <a:pt x="2521407" y="0"/>
                  </a:lnTo>
                  <a:lnTo>
                    <a:pt x="2533244" y="0"/>
                  </a:lnTo>
                  <a:lnTo>
                    <a:pt x="2545082" y="0"/>
                  </a:lnTo>
                  <a:lnTo>
                    <a:pt x="2556919" y="0"/>
                  </a:lnTo>
                  <a:lnTo>
                    <a:pt x="2568757" y="0"/>
                  </a:lnTo>
                  <a:lnTo>
                    <a:pt x="2580595" y="0"/>
                  </a:lnTo>
                  <a:lnTo>
                    <a:pt x="2592432" y="0"/>
                  </a:lnTo>
                  <a:lnTo>
                    <a:pt x="2604270" y="0"/>
                  </a:lnTo>
                  <a:lnTo>
                    <a:pt x="2616107" y="0"/>
                  </a:lnTo>
                  <a:lnTo>
                    <a:pt x="2627945" y="0"/>
                  </a:lnTo>
                  <a:lnTo>
                    <a:pt x="2639783" y="0"/>
                  </a:lnTo>
                  <a:lnTo>
                    <a:pt x="2651620" y="0"/>
                  </a:lnTo>
                  <a:lnTo>
                    <a:pt x="2663458" y="0"/>
                  </a:lnTo>
                  <a:lnTo>
                    <a:pt x="2675295" y="0"/>
                  </a:lnTo>
                  <a:lnTo>
                    <a:pt x="2687133" y="0"/>
                  </a:lnTo>
                  <a:lnTo>
                    <a:pt x="2698971" y="0"/>
                  </a:lnTo>
                  <a:lnTo>
                    <a:pt x="2710808" y="0"/>
                  </a:lnTo>
                  <a:lnTo>
                    <a:pt x="2722646" y="0"/>
                  </a:lnTo>
                  <a:lnTo>
                    <a:pt x="2734483" y="0"/>
                  </a:lnTo>
                  <a:lnTo>
                    <a:pt x="2746321" y="0"/>
                  </a:lnTo>
                  <a:lnTo>
                    <a:pt x="2758159" y="0"/>
                  </a:lnTo>
                  <a:lnTo>
                    <a:pt x="2769996" y="0"/>
                  </a:lnTo>
                  <a:lnTo>
                    <a:pt x="2781834" y="0"/>
                  </a:lnTo>
                  <a:lnTo>
                    <a:pt x="2793671" y="0"/>
                  </a:lnTo>
                  <a:lnTo>
                    <a:pt x="2805509" y="0"/>
                  </a:lnTo>
                  <a:lnTo>
                    <a:pt x="2817347" y="0"/>
                  </a:lnTo>
                  <a:lnTo>
                    <a:pt x="2829184" y="0"/>
                  </a:lnTo>
                  <a:lnTo>
                    <a:pt x="2841022" y="0"/>
                  </a:lnTo>
                  <a:lnTo>
                    <a:pt x="2852859" y="0"/>
                  </a:lnTo>
                  <a:lnTo>
                    <a:pt x="2864697" y="0"/>
                  </a:lnTo>
                  <a:lnTo>
                    <a:pt x="2876534" y="0"/>
                  </a:lnTo>
                  <a:lnTo>
                    <a:pt x="2888372" y="0"/>
                  </a:lnTo>
                  <a:lnTo>
                    <a:pt x="2900210" y="0"/>
                  </a:lnTo>
                  <a:lnTo>
                    <a:pt x="2912047" y="0"/>
                  </a:lnTo>
                  <a:lnTo>
                    <a:pt x="2923885" y="0"/>
                  </a:lnTo>
                  <a:lnTo>
                    <a:pt x="2935722" y="0"/>
                  </a:lnTo>
                  <a:lnTo>
                    <a:pt x="2947560" y="0"/>
                  </a:lnTo>
                  <a:lnTo>
                    <a:pt x="2959398" y="0"/>
                  </a:lnTo>
                  <a:lnTo>
                    <a:pt x="2971235" y="0"/>
                  </a:lnTo>
                  <a:lnTo>
                    <a:pt x="2983073" y="0"/>
                  </a:lnTo>
                  <a:lnTo>
                    <a:pt x="2994910" y="0"/>
                  </a:lnTo>
                  <a:lnTo>
                    <a:pt x="3006748" y="0"/>
                  </a:lnTo>
                  <a:lnTo>
                    <a:pt x="3018586" y="0"/>
                  </a:lnTo>
                  <a:lnTo>
                    <a:pt x="3030423" y="0"/>
                  </a:lnTo>
                  <a:lnTo>
                    <a:pt x="3042261" y="0"/>
                  </a:lnTo>
                  <a:lnTo>
                    <a:pt x="3054098" y="0"/>
                  </a:lnTo>
                  <a:lnTo>
                    <a:pt x="3065936" y="0"/>
                  </a:lnTo>
                  <a:lnTo>
                    <a:pt x="3077774" y="0"/>
                  </a:lnTo>
                  <a:lnTo>
                    <a:pt x="3089611" y="0"/>
                  </a:lnTo>
                  <a:lnTo>
                    <a:pt x="3101449" y="0"/>
                  </a:lnTo>
                  <a:lnTo>
                    <a:pt x="3113286" y="0"/>
                  </a:lnTo>
                  <a:lnTo>
                    <a:pt x="3125124" y="0"/>
                  </a:lnTo>
                  <a:lnTo>
                    <a:pt x="3136962" y="0"/>
                  </a:lnTo>
                  <a:lnTo>
                    <a:pt x="3148799" y="0"/>
                  </a:lnTo>
                  <a:lnTo>
                    <a:pt x="3160637" y="0"/>
                  </a:lnTo>
                  <a:lnTo>
                    <a:pt x="3172474" y="0"/>
                  </a:lnTo>
                  <a:lnTo>
                    <a:pt x="3184312" y="0"/>
                  </a:lnTo>
                  <a:lnTo>
                    <a:pt x="3196149" y="0"/>
                  </a:lnTo>
                  <a:lnTo>
                    <a:pt x="3207987" y="0"/>
                  </a:lnTo>
                  <a:lnTo>
                    <a:pt x="3219825" y="0"/>
                  </a:lnTo>
                  <a:lnTo>
                    <a:pt x="3231662" y="0"/>
                  </a:lnTo>
                  <a:lnTo>
                    <a:pt x="3243500" y="0"/>
                  </a:lnTo>
                  <a:lnTo>
                    <a:pt x="3255337" y="0"/>
                  </a:lnTo>
                  <a:lnTo>
                    <a:pt x="3267175" y="0"/>
                  </a:lnTo>
                  <a:lnTo>
                    <a:pt x="3279013" y="0"/>
                  </a:lnTo>
                  <a:lnTo>
                    <a:pt x="3290850" y="0"/>
                  </a:lnTo>
                  <a:lnTo>
                    <a:pt x="3302688" y="0"/>
                  </a:lnTo>
                  <a:lnTo>
                    <a:pt x="3314525" y="0"/>
                  </a:lnTo>
                  <a:lnTo>
                    <a:pt x="3326363" y="0"/>
                  </a:lnTo>
                  <a:lnTo>
                    <a:pt x="3338201" y="0"/>
                  </a:lnTo>
                  <a:lnTo>
                    <a:pt x="3350038" y="0"/>
                  </a:lnTo>
                  <a:lnTo>
                    <a:pt x="3361876" y="0"/>
                  </a:lnTo>
                  <a:lnTo>
                    <a:pt x="3373713" y="0"/>
                  </a:lnTo>
                  <a:lnTo>
                    <a:pt x="3385551" y="0"/>
                  </a:lnTo>
                  <a:lnTo>
                    <a:pt x="3397389" y="0"/>
                  </a:lnTo>
                  <a:lnTo>
                    <a:pt x="3409226" y="0"/>
                  </a:lnTo>
                  <a:lnTo>
                    <a:pt x="3421064" y="0"/>
                  </a:lnTo>
                  <a:lnTo>
                    <a:pt x="3432901" y="0"/>
                  </a:lnTo>
                  <a:lnTo>
                    <a:pt x="3444739" y="0"/>
                  </a:lnTo>
                  <a:lnTo>
                    <a:pt x="3456576" y="0"/>
                  </a:lnTo>
                  <a:lnTo>
                    <a:pt x="3468414" y="0"/>
                  </a:lnTo>
                  <a:lnTo>
                    <a:pt x="3480252" y="0"/>
                  </a:lnTo>
                  <a:lnTo>
                    <a:pt x="3492089" y="0"/>
                  </a:lnTo>
                  <a:lnTo>
                    <a:pt x="3503927" y="0"/>
                  </a:lnTo>
                  <a:lnTo>
                    <a:pt x="3515764" y="0"/>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00BB4E">
                  <a:alpha val="100000"/>
                </a:srgbClr>
              </a:solidFill>
              <a:prstDash val="solid"/>
              <a:round/>
            </a:ln>
          </p:spPr>
          <p:txBody>
            <a:bodyPr/>
            <a:lstStyle/>
            <a:p/>
          </p:txBody>
        </p:sp>
        <p:sp>
          <p:nvSpPr>
            <p:cNvPr id="32" name="pl32"/>
            <p:cNvSpPr/>
            <p:nvPr/>
          </p:nvSpPr>
          <p:spPr>
            <a:xfrm>
              <a:off x="2482351" y="2663367"/>
              <a:ext cx="4687686" cy="755459"/>
            </a:xfrm>
            <a:custGeom>
              <a:avLst/>
              <a:pathLst>
                <a:path w="4687686" h="755459">
                  <a:moveTo>
                    <a:pt x="0" y="755459"/>
                  </a:moveTo>
                  <a:lnTo>
                    <a:pt x="11837" y="755414"/>
                  </a:lnTo>
                  <a:lnTo>
                    <a:pt x="23675" y="755362"/>
                  </a:lnTo>
                  <a:lnTo>
                    <a:pt x="35512" y="755301"/>
                  </a:lnTo>
                  <a:lnTo>
                    <a:pt x="47350" y="755228"/>
                  </a:lnTo>
                  <a:lnTo>
                    <a:pt x="59187" y="755144"/>
                  </a:lnTo>
                  <a:lnTo>
                    <a:pt x="71025" y="755044"/>
                  </a:lnTo>
                  <a:lnTo>
                    <a:pt x="82863" y="754927"/>
                  </a:lnTo>
                  <a:lnTo>
                    <a:pt x="94700" y="754789"/>
                  </a:lnTo>
                  <a:lnTo>
                    <a:pt x="106538" y="754628"/>
                  </a:lnTo>
                  <a:lnTo>
                    <a:pt x="118375" y="754438"/>
                  </a:lnTo>
                  <a:lnTo>
                    <a:pt x="130213" y="754215"/>
                  </a:lnTo>
                  <a:lnTo>
                    <a:pt x="142051" y="753953"/>
                  </a:lnTo>
                  <a:lnTo>
                    <a:pt x="153888" y="753645"/>
                  </a:lnTo>
                  <a:lnTo>
                    <a:pt x="165726" y="753284"/>
                  </a:lnTo>
                  <a:lnTo>
                    <a:pt x="177563" y="752859"/>
                  </a:lnTo>
                  <a:lnTo>
                    <a:pt x="189401" y="752361"/>
                  </a:lnTo>
                  <a:lnTo>
                    <a:pt x="201239" y="751776"/>
                  </a:lnTo>
                  <a:lnTo>
                    <a:pt x="213076" y="751090"/>
                  </a:lnTo>
                  <a:lnTo>
                    <a:pt x="224914" y="750285"/>
                  </a:lnTo>
                  <a:lnTo>
                    <a:pt x="236751" y="749341"/>
                  </a:lnTo>
                  <a:lnTo>
                    <a:pt x="248589" y="748235"/>
                  </a:lnTo>
                  <a:lnTo>
                    <a:pt x="260427" y="746938"/>
                  </a:lnTo>
                  <a:lnTo>
                    <a:pt x="272264" y="745420"/>
                  </a:lnTo>
                  <a:lnTo>
                    <a:pt x="284102" y="743644"/>
                  </a:lnTo>
                  <a:lnTo>
                    <a:pt x="295939" y="741567"/>
                  </a:lnTo>
                  <a:lnTo>
                    <a:pt x="307777" y="739140"/>
                  </a:lnTo>
                  <a:lnTo>
                    <a:pt x="319614" y="736308"/>
                  </a:lnTo>
                  <a:lnTo>
                    <a:pt x="331452" y="733006"/>
                  </a:lnTo>
                  <a:lnTo>
                    <a:pt x="343290" y="729163"/>
                  </a:lnTo>
                  <a:lnTo>
                    <a:pt x="355127" y="724697"/>
                  </a:lnTo>
                  <a:lnTo>
                    <a:pt x="366965" y="719517"/>
                  </a:lnTo>
                  <a:lnTo>
                    <a:pt x="378802" y="713523"/>
                  </a:lnTo>
                  <a:lnTo>
                    <a:pt x="390640" y="706603"/>
                  </a:lnTo>
                  <a:lnTo>
                    <a:pt x="402478" y="698639"/>
                  </a:lnTo>
                  <a:lnTo>
                    <a:pt x="414315" y="689505"/>
                  </a:lnTo>
                  <a:lnTo>
                    <a:pt x="426153" y="679069"/>
                  </a:lnTo>
                  <a:lnTo>
                    <a:pt x="437990" y="667200"/>
                  </a:lnTo>
                  <a:lnTo>
                    <a:pt x="449828" y="653768"/>
                  </a:lnTo>
                  <a:lnTo>
                    <a:pt x="461666" y="638655"/>
                  </a:lnTo>
                  <a:lnTo>
                    <a:pt x="473503" y="621761"/>
                  </a:lnTo>
                  <a:lnTo>
                    <a:pt x="485341" y="603011"/>
                  </a:lnTo>
                  <a:lnTo>
                    <a:pt x="497178" y="582369"/>
                  </a:lnTo>
                  <a:lnTo>
                    <a:pt x="509016" y="559842"/>
                  </a:lnTo>
                  <a:lnTo>
                    <a:pt x="520854" y="535494"/>
                  </a:lnTo>
                  <a:lnTo>
                    <a:pt x="532691" y="509451"/>
                  </a:lnTo>
                  <a:lnTo>
                    <a:pt x="544529" y="481902"/>
                  </a:lnTo>
                  <a:lnTo>
                    <a:pt x="556366" y="453101"/>
                  </a:lnTo>
                  <a:lnTo>
                    <a:pt x="568204" y="423359"/>
                  </a:lnTo>
                  <a:lnTo>
                    <a:pt x="580042" y="393033"/>
                  </a:lnTo>
                  <a:lnTo>
                    <a:pt x="591879" y="362509"/>
                  </a:lnTo>
                  <a:lnTo>
                    <a:pt x="603717" y="332183"/>
                  </a:lnTo>
                  <a:lnTo>
                    <a:pt x="615554" y="302442"/>
                  </a:lnTo>
                  <a:lnTo>
                    <a:pt x="627392" y="273641"/>
                  </a:lnTo>
                  <a:lnTo>
                    <a:pt x="639229" y="246092"/>
                  </a:lnTo>
                  <a:lnTo>
                    <a:pt x="651067" y="220048"/>
                  </a:lnTo>
                  <a:lnTo>
                    <a:pt x="662905" y="195701"/>
                  </a:lnTo>
                  <a:lnTo>
                    <a:pt x="674742" y="173174"/>
                  </a:lnTo>
                  <a:lnTo>
                    <a:pt x="686580" y="152531"/>
                  </a:lnTo>
                  <a:lnTo>
                    <a:pt x="698417" y="133782"/>
                  </a:lnTo>
                  <a:lnTo>
                    <a:pt x="710255" y="116887"/>
                  </a:lnTo>
                  <a:lnTo>
                    <a:pt x="722093" y="101775"/>
                  </a:lnTo>
                  <a:lnTo>
                    <a:pt x="733930" y="88343"/>
                  </a:lnTo>
                  <a:lnTo>
                    <a:pt x="745768" y="76473"/>
                  </a:lnTo>
                  <a:lnTo>
                    <a:pt x="757605" y="66037"/>
                  </a:lnTo>
                  <a:lnTo>
                    <a:pt x="769443" y="56903"/>
                  </a:lnTo>
                  <a:lnTo>
                    <a:pt x="781281" y="48940"/>
                  </a:lnTo>
                  <a:lnTo>
                    <a:pt x="793118" y="42020"/>
                  </a:lnTo>
                  <a:lnTo>
                    <a:pt x="804956" y="36025"/>
                  </a:lnTo>
                  <a:lnTo>
                    <a:pt x="816793" y="30846"/>
                  </a:lnTo>
                  <a:lnTo>
                    <a:pt x="828631" y="26380"/>
                  </a:lnTo>
                  <a:lnTo>
                    <a:pt x="840469" y="22537"/>
                  </a:lnTo>
                  <a:lnTo>
                    <a:pt x="852306" y="19235"/>
                  </a:lnTo>
                  <a:lnTo>
                    <a:pt x="864144" y="16403"/>
                  </a:lnTo>
                  <a:lnTo>
                    <a:pt x="875981" y="13976"/>
                  </a:lnTo>
                  <a:lnTo>
                    <a:pt x="887819" y="11899"/>
                  </a:lnTo>
                  <a:lnTo>
                    <a:pt x="899657" y="10122"/>
                  </a:lnTo>
                  <a:lnTo>
                    <a:pt x="911494" y="8604"/>
                  </a:lnTo>
                  <a:lnTo>
                    <a:pt x="923332" y="7308"/>
                  </a:lnTo>
                  <a:lnTo>
                    <a:pt x="935169" y="6201"/>
                  </a:lnTo>
                  <a:lnTo>
                    <a:pt x="947007" y="5258"/>
                  </a:lnTo>
                  <a:lnTo>
                    <a:pt x="958844" y="4453"/>
                  </a:lnTo>
                  <a:lnTo>
                    <a:pt x="970682" y="3766"/>
                  </a:lnTo>
                  <a:lnTo>
                    <a:pt x="982520" y="3182"/>
                  </a:lnTo>
                  <a:lnTo>
                    <a:pt x="994357" y="2683"/>
                  </a:lnTo>
                  <a:lnTo>
                    <a:pt x="1006195" y="2259"/>
                  </a:lnTo>
                  <a:lnTo>
                    <a:pt x="1018032" y="1898"/>
                  </a:lnTo>
                  <a:lnTo>
                    <a:pt x="1029870" y="1590"/>
                  </a:lnTo>
                  <a:lnTo>
                    <a:pt x="1041708" y="1328"/>
                  </a:lnTo>
                  <a:lnTo>
                    <a:pt x="1053545" y="1105"/>
                  </a:lnTo>
                  <a:lnTo>
                    <a:pt x="1065383" y="915"/>
                  </a:lnTo>
                  <a:lnTo>
                    <a:pt x="1077220" y="753"/>
                  </a:lnTo>
                  <a:lnTo>
                    <a:pt x="1089058" y="616"/>
                  </a:lnTo>
                  <a:lnTo>
                    <a:pt x="1100896" y="499"/>
                  </a:lnTo>
                  <a:lnTo>
                    <a:pt x="1112733" y="399"/>
                  </a:lnTo>
                  <a:lnTo>
                    <a:pt x="1124571" y="314"/>
                  </a:lnTo>
                  <a:lnTo>
                    <a:pt x="1136408" y="242"/>
                  </a:lnTo>
                  <a:lnTo>
                    <a:pt x="1148246" y="181"/>
                  </a:lnTo>
                  <a:lnTo>
                    <a:pt x="1160084" y="128"/>
                  </a:lnTo>
                  <a:lnTo>
                    <a:pt x="1171921" y="84"/>
                  </a:lnTo>
                  <a:lnTo>
                    <a:pt x="1171921" y="0"/>
                  </a:lnTo>
                  <a:lnTo>
                    <a:pt x="1183759" y="29"/>
                  </a:lnTo>
                  <a:lnTo>
                    <a:pt x="1195596" y="64"/>
                  </a:lnTo>
                  <a:lnTo>
                    <a:pt x="1207434" y="105"/>
                  </a:lnTo>
                  <a:lnTo>
                    <a:pt x="1219272" y="153"/>
                  </a:lnTo>
                  <a:lnTo>
                    <a:pt x="1231109" y="209"/>
                  </a:lnTo>
                  <a:lnTo>
                    <a:pt x="1242947" y="276"/>
                  </a:lnTo>
                  <a:lnTo>
                    <a:pt x="1254784" y="354"/>
                  </a:lnTo>
                  <a:lnTo>
                    <a:pt x="1266622" y="446"/>
                  </a:lnTo>
                  <a:lnTo>
                    <a:pt x="1278459" y="553"/>
                  </a:lnTo>
                  <a:lnTo>
                    <a:pt x="1290297" y="680"/>
                  </a:lnTo>
                  <a:lnTo>
                    <a:pt x="1302135" y="829"/>
                  </a:lnTo>
                  <a:lnTo>
                    <a:pt x="1313972" y="1003"/>
                  </a:lnTo>
                  <a:lnTo>
                    <a:pt x="1325810" y="1209"/>
                  </a:lnTo>
                  <a:lnTo>
                    <a:pt x="1337647" y="1450"/>
                  </a:lnTo>
                  <a:lnTo>
                    <a:pt x="1349485" y="1732"/>
                  </a:lnTo>
                  <a:lnTo>
                    <a:pt x="1361323" y="2065"/>
                  </a:lnTo>
                  <a:lnTo>
                    <a:pt x="1373160" y="2454"/>
                  </a:lnTo>
                  <a:lnTo>
                    <a:pt x="1384998" y="2912"/>
                  </a:lnTo>
                  <a:lnTo>
                    <a:pt x="1396835" y="3449"/>
                  </a:lnTo>
                  <a:lnTo>
                    <a:pt x="1408673" y="4078"/>
                  </a:lnTo>
                  <a:lnTo>
                    <a:pt x="1420511" y="4815"/>
                  </a:lnTo>
                  <a:lnTo>
                    <a:pt x="1432348" y="5680"/>
                  </a:lnTo>
                  <a:lnTo>
                    <a:pt x="1444186" y="6692"/>
                  </a:lnTo>
                  <a:lnTo>
                    <a:pt x="1456023" y="7876"/>
                  </a:lnTo>
                  <a:lnTo>
                    <a:pt x="1467861" y="9261"/>
                  </a:lnTo>
                  <a:lnTo>
                    <a:pt x="1479699" y="10879"/>
                  </a:lnTo>
                  <a:lnTo>
                    <a:pt x="1491536" y="12767"/>
                  </a:lnTo>
                  <a:lnTo>
                    <a:pt x="1503374" y="14968"/>
                  </a:lnTo>
                  <a:lnTo>
                    <a:pt x="1515211" y="17530"/>
                  </a:lnTo>
                  <a:lnTo>
                    <a:pt x="1527049" y="20507"/>
                  </a:lnTo>
                  <a:lnTo>
                    <a:pt x="1538887" y="23960"/>
                  </a:lnTo>
                  <a:lnTo>
                    <a:pt x="1550724" y="27957"/>
                  </a:lnTo>
                  <a:lnTo>
                    <a:pt x="1562562" y="32570"/>
                  </a:lnTo>
                  <a:lnTo>
                    <a:pt x="1574399" y="37879"/>
                  </a:lnTo>
                  <a:lnTo>
                    <a:pt x="1586237" y="43968"/>
                  </a:lnTo>
                  <a:lnTo>
                    <a:pt x="1598074" y="50926"/>
                  </a:lnTo>
                  <a:lnTo>
                    <a:pt x="1609912" y="58839"/>
                  </a:lnTo>
                  <a:lnTo>
                    <a:pt x="1621750" y="67793"/>
                  </a:lnTo>
                  <a:lnTo>
                    <a:pt x="1633587" y="77868"/>
                  </a:lnTo>
                  <a:lnTo>
                    <a:pt x="1645425" y="89131"/>
                  </a:lnTo>
                  <a:lnTo>
                    <a:pt x="1657262" y="101631"/>
                  </a:lnTo>
                  <a:lnTo>
                    <a:pt x="1669100" y="115393"/>
                  </a:lnTo>
                  <a:lnTo>
                    <a:pt x="1680938" y="130411"/>
                  </a:lnTo>
                  <a:lnTo>
                    <a:pt x="1692775" y="146642"/>
                  </a:lnTo>
                  <a:lnTo>
                    <a:pt x="1704613" y="164005"/>
                  </a:lnTo>
                  <a:lnTo>
                    <a:pt x="1716450" y="182371"/>
                  </a:lnTo>
                  <a:lnTo>
                    <a:pt x="1728288" y="201571"/>
                  </a:lnTo>
                  <a:lnTo>
                    <a:pt x="1740126" y="221399"/>
                  </a:lnTo>
                  <a:lnTo>
                    <a:pt x="1751963" y="241616"/>
                  </a:lnTo>
                  <a:lnTo>
                    <a:pt x="1763801" y="261966"/>
                  </a:lnTo>
                  <a:lnTo>
                    <a:pt x="1775638" y="282183"/>
                  </a:lnTo>
                  <a:lnTo>
                    <a:pt x="1787476" y="302011"/>
                  </a:lnTo>
                  <a:lnTo>
                    <a:pt x="1799314" y="321211"/>
                  </a:lnTo>
                  <a:lnTo>
                    <a:pt x="1811151" y="339577"/>
                  </a:lnTo>
                  <a:lnTo>
                    <a:pt x="1822989" y="356940"/>
                  </a:lnTo>
                  <a:lnTo>
                    <a:pt x="1834826" y="373171"/>
                  </a:lnTo>
                  <a:lnTo>
                    <a:pt x="1846664" y="388189"/>
                  </a:lnTo>
                  <a:lnTo>
                    <a:pt x="1858502" y="401951"/>
                  </a:lnTo>
                  <a:lnTo>
                    <a:pt x="1870339" y="414451"/>
                  </a:lnTo>
                  <a:lnTo>
                    <a:pt x="1882177" y="425714"/>
                  </a:lnTo>
                  <a:lnTo>
                    <a:pt x="1894014" y="435789"/>
                  </a:lnTo>
                  <a:lnTo>
                    <a:pt x="1905852" y="444743"/>
                  </a:lnTo>
                  <a:lnTo>
                    <a:pt x="1917689" y="452656"/>
                  </a:lnTo>
                  <a:lnTo>
                    <a:pt x="1929527" y="459614"/>
                  </a:lnTo>
                  <a:lnTo>
                    <a:pt x="1941365" y="465703"/>
                  </a:lnTo>
                  <a:lnTo>
                    <a:pt x="1953202" y="471012"/>
                  </a:lnTo>
                  <a:lnTo>
                    <a:pt x="1965040" y="475625"/>
                  </a:lnTo>
                  <a:lnTo>
                    <a:pt x="1976877" y="479622"/>
                  </a:lnTo>
                  <a:lnTo>
                    <a:pt x="1988715" y="483075"/>
                  </a:lnTo>
                  <a:lnTo>
                    <a:pt x="2000553" y="486052"/>
                  </a:lnTo>
                  <a:lnTo>
                    <a:pt x="2012390" y="488614"/>
                  </a:lnTo>
                  <a:lnTo>
                    <a:pt x="2024228" y="490815"/>
                  </a:lnTo>
                  <a:lnTo>
                    <a:pt x="2036065" y="492703"/>
                  </a:lnTo>
                  <a:lnTo>
                    <a:pt x="2047903" y="494321"/>
                  </a:lnTo>
                  <a:lnTo>
                    <a:pt x="2059741" y="495706"/>
                  </a:lnTo>
                  <a:lnTo>
                    <a:pt x="2071578" y="496890"/>
                  </a:lnTo>
                  <a:lnTo>
                    <a:pt x="2083416" y="497902"/>
                  </a:lnTo>
                  <a:lnTo>
                    <a:pt x="2095253" y="498767"/>
                  </a:lnTo>
                  <a:lnTo>
                    <a:pt x="2107091" y="499504"/>
                  </a:lnTo>
                  <a:lnTo>
                    <a:pt x="2118929" y="500134"/>
                  </a:lnTo>
                  <a:lnTo>
                    <a:pt x="2130766" y="500670"/>
                  </a:lnTo>
                  <a:lnTo>
                    <a:pt x="2142604" y="501128"/>
                  </a:lnTo>
                  <a:lnTo>
                    <a:pt x="2154441" y="501518"/>
                  </a:lnTo>
                  <a:lnTo>
                    <a:pt x="2166279" y="501850"/>
                  </a:lnTo>
                  <a:lnTo>
                    <a:pt x="2178117" y="502133"/>
                  </a:lnTo>
                  <a:lnTo>
                    <a:pt x="2189954" y="502374"/>
                  </a:lnTo>
                  <a:lnTo>
                    <a:pt x="2201792" y="502579"/>
                  </a:lnTo>
                  <a:lnTo>
                    <a:pt x="2213629" y="502753"/>
                  </a:lnTo>
                  <a:lnTo>
                    <a:pt x="2225467" y="502902"/>
                  </a:lnTo>
                  <a:lnTo>
                    <a:pt x="2237304" y="503029"/>
                  </a:lnTo>
                  <a:lnTo>
                    <a:pt x="2249142" y="503136"/>
                  </a:lnTo>
                  <a:lnTo>
                    <a:pt x="2260980" y="503228"/>
                  </a:lnTo>
                  <a:lnTo>
                    <a:pt x="2272817" y="503306"/>
                  </a:lnTo>
                  <a:lnTo>
                    <a:pt x="2284655" y="503373"/>
                  </a:lnTo>
                  <a:lnTo>
                    <a:pt x="2296492" y="503429"/>
                  </a:lnTo>
                  <a:lnTo>
                    <a:pt x="2308330" y="503477"/>
                  </a:lnTo>
                  <a:lnTo>
                    <a:pt x="2320168" y="503518"/>
                  </a:lnTo>
                  <a:lnTo>
                    <a:pt x="2332005" y="503553"/>
                  </a:lnTo>
                  <a:lnTo>
                    <a:pt x="2343843" y="503583"/>
                  </a:lnTo>
                  <a:lnTo>
                    <a:pt x="2343843" y="503667"/>
                  </a:lnTo>
                  <a:lnTo>
                    <a:pt x="2355680" y="503652"/>
                  </a:lnTo>
                  <a:lnTo>
                    <a:pt x="2367518" y="503635"/>
                  </a:lnTo>
                  <a:lnTo>
                    <a:pt x="2379356" y="503614"/>
                  </a:lnTo>
                  <a:lnTo>
                    <a:pt x="2391193" y="503590"/>
                  </a:lnTo>
                  <a:lnTo>
                    <a:pt x="2403031" y="503562"/>
                  </a:lnTo>
                  <a:lnTo>
                    <a:pt x="2414868" y="503529"/>
                  </a:lnTo>
                  <a:lnTo>
                    <a:pt x="2426706" y="503490"/>
                  </a:lnTo>
                  <a:lnTo>
                    <a:pt x="2438544" y="503444"/>
                  </a:lnTo>
                  <a:lnTo>
                    <a:pt x="2450381" y="503390"/>
                  </a:lnTo>
                  <a:lnTo>
                    <a:pt x="2462219" y="503327"/>
                  </a:lnTo>
                  <a:lnTo>
                    <a:pt x="2474056" y="503253"/>
                  </a:lnTo>
                  <a:lnTo>
                    <a:pt x="2485894" y="503165"/>
                  </a:lnTo>
                  <a:lnTo>
                    <a:pt x="2497732" y="503063"/>
                  </a:lnTo>
                  <a:lnTo>
                    <a:pt x="2509569" y="502942"/>
                  </a:lnTo>
                  <a:lnTo>
                    <a:pt x="2521407" y="502801"/>
                  </a:lnTo>
                  <a:lnTo>
                    <a:pt x="2533244" y="502635"/>
                  </a:lnTo>
                  <a:lnTo>
                    <a:pt x="2545082" y="502440"/>
                  </a:lnTo>
                  <a:lnTo>
                    <a:pt x="2556919" y="502211"/>
                  </a:lnTo>
                  <a:lnTo>
                    <a:pt x="2568757" y="501943"/>
                  </a:lnTo>
                  <a:lnTo>
                    <a:pt x="2580595" y="501628"/>
                  </a:lnTo>
                  <a:lnTo>
                    <a:pt x="2592432" y="501259"/>
                  </a:lnTo>
                  <a:lnTo>
                    <a:pt x="2604270" y="500827"/>
                  </a:lnTo>
                  <a:lnTo>
                    <a:pt x="2616107" y="500321"/>
                  </a:lnTo>
                  <a:lnTo>
                    <a:pt x="2627945" y="499729"/>
                  </a:lnTo>
                  <a:lnTo>
                    <a:pt x="2639783" y="499036"/>
                  </a:lnTo>
                  <a:lnTo>
                    <a:pt x="2651620" y="498228"/>
                  </a:lnTo>
                  <a:lnTo>
                    <a:pt x="2663458" y="497283"/>
                  </a:lnTo>
                  <a:lnTo>
                    <a:pt x="2675295" y="496183"/>
                  </a:lnTo>
                  <a:lnTo>
                    <a:pt x="2687133" y="494902"/>
                  </a:lnTo>
                  <a:lnTo>
                    <a:pt x="2698971" y="493413"/>
                  </a:lnTo>
                  <a:lnTo>
                    <a:pt x="2710808" y="491687"/>
                  </a:lnTo>
                  <a:lnTo>
                    <a:pt x="2722646" y="489688"/>
                  </a:lnTo>
                  <a:lnTo>
                    <a:pt x="2734483" y="487382"/>
                  </a:lnTo>
                  <a:lnTo>
                    <a:pt x="2746321" y="484727"/>
                  </a:lnTo>
                  <a:lnTo>
                    <a:pt x="2758159" y="481683"/>
                  </a:lnTo>
                  <a:lnTo>
                    <a:pt x="2769996" y="478204"/>
                  </a:lnTo>
                  <a:lnTo>
                    <a:pt x="2781834" y="474248"/>
                  </a:lnTo>
                  <a:lnTo>
                    <a:pt x="2793671" y="469770"/>
                  </a:lnTo>
                  <a:lnTo>
                    <a:pt x="2805509" y="464733"/>
                  </a:lnTo>
                  <a:lnTo>
                    <a:pt x="2817347" y="459101"/>
                  </a:lnTo>
                  <a:lnTo>
                    <a:pt x="2829184" y="452851"/>
                  </a:lnTo>
                  <a:lnTo>
                    <a:pt x="2841022" y="445971"/>
                  </a:lnTo>
                  <a:lnTo>
                    <a:pt x="2852859" y="438462"/>
                  </a:lnTo>
                  <a:lnTo>
                    <a:pt x="2864697" y="430346"/>
                  </a:lnTo>
                  <a:lnTo>
                    <a:pt x="2876534" y="421665"/>
                  </a:lnTo>
                  <a:lnTo>
                    <a:pt x="2888372" y="412482"/>
                  </a:lnTo>
                  <a:lnTo>
                    <a:pt x="2900210" y="402881"/>
                  </a:lnTo>
                  <a:lnTo>
                    <a:pt x="2912047" y="392967"/>
                  </a:lnTo>
                  <a:lnTo>
                    <a:pt x="2923885" y="382859"/>
                  </a:lnTo>
                  <a:lnTo>
                    <a:pt x="2935722" y="372684"/>
                  </a:lnTo>
                  <a:lnTo>
                    <a:pt x="2947560" y="362575"/>
                  </a:lnTo>
                  <a:lnTo>
                    <a:pt x="2959398" y="352661"/>
                  </a:lnTo>
                  <a:lnTo>
                    <a:pt x="2971235" y="343061"/>
                  </a:lnTo>
                  <a:lnTo>
                    <a:pt x="2983073" y="333878"/>
                  </a:lnTo>
                  <a:lnTo>
                    <a:pt x="2994910" y="325197"/>
                  </a:lnTo>
                  <a:lnTo>
                    <a:pt x="3006748" y="317081"/>
                  </a:lnTo>
                  <a:lnTo>
                    <a:pt x="3018586" y="309572"/>
                  </a:lnTo>
                  <a:lnTo>
                    <a:pt x="3030423" y="302691"/>
                  </a:lnTo>
                  <a:lnTo>
                    <a:pt x="3042261" y="296441"/>
                  </a:lnTo>
                  <a:lnTo>
                    <a:pt x="3054098" y="290810"/>
                  </a:lnTo>
                  <a:lnTo>
                    <a:pt x="3065936" y="285772"/>
                  </a:lnTo>
                  <a:lnTo>
                    <a:pt x="3077774" y="281295"/>
                  </a:lnTo>
                  <a:lnTo>
                    <a:pt x="3089611" y="277339"/>
                  </a:lnTo>
                  <a:lnTo>
                    <a:pt x="3101449" y="273860"/>
                  </a:lnTo>
                  <a:lnTo>
                    <a:pt x="3113286" y="270815"/>
                  </a:lnTo>
                  <a:lnTo>
                    <a:pt x="3125124" y="268161"/>
                  </a:lnTo>
                  <a:lnTo>
                    <a:pt x="3136962" y="265854"/>
                  </a:lnTo>
                  <a:lnTo>
                    <a:pt x="3148799" y="263856"/>
                  </a:lnTo>
                  <a:lnTo>
                    <a:pt x="3160637" y="262129"/>
                  </a:lnTo>
                  <a:lnTo>
                    <a:pt x="3172474" y="260641"/>
                  </a:lnTo>
                  <a:lnTo>
                    <a:pt x="3184312" y="259360"/>
                  </a:lnTo>
                  <a:lnTo>
                    <a:pt x="3196149" y="258259"/>
                  </a:lnTo>
                  <a:lnTo>
                    <a:pt x="3207987" y="257315"/>
                  </a:lnTo>
                  <a:lnTo>
                    <a:pt x="3219825" y="256506"/>
                  </a:lnTo>
                  <a:lnTo>
                    <a:pt x="3231662" y="255814"/>
                  </a:lnTo>
                  <a:lnTo>
                    <a:pt x="3243500" y="255222"/>
                  </a:lnTo>
                  <a:lnTo>
                    <a:pt x="3255337" y="254716"/>
                  </a:lnTo>
                  <a:lnTo>
                    <a:pt x="3267175" y="254284"/>
                  </a:lnTo>
                  <a:lnTo>
                    <a:pt x="3279013" y="253915"/>
                  </a:lnTo>
                  <a:lnTo>
                    <a:pt x="3290850" y="253600"/>
                  </a:lnTo>
                  <a:lnTo>
                    <a:pt x="3302688" y="253332"/>
                  </a:lnTo>
                  <a:lnTo>
                    <a:pt x="3314525" y="253103"/>
                  </a:lnTo>
                  <a:lnTo>
                    <a:pt x="3326363" y="252908"/>
                  </a:lnTo>
                  <a:lnTo>
                    <a:pt x="3338201" y="252742"/>
                  </a:lnTo>
                  <a:lnTo>
                    <a:pt x="3350038" y="252601"/>
                  </a:lnTo>
                  <a:lnTo>
                    <a:pt x="3361876" y="252480"/>
                  </a:lnTo>
                  <a:lnTo>
                    <a:pt x="3373713" y="252378"/>
                  </a:lnTo>
                  <a:lnTo>
                    <a:pt x="3385551" y="252290"/>
                  </a:lnTo>
                  <a:lnTo>
                    <a:pt x="3397389" y="252216"/>
                  </a:lnTo>
                  <a:lnTo>
                    <a:pt x="3409226" y="252153"/>
                  </a:lnTo>
                  <a:lnTo>
                    <a:pt x="3421064" y="252099"/>
                  </a:lnTo>
                  <a:lnTo>
                    <a:pt x="3432901" y="252053"/>
                  </a:lnTo>
                  <a:lnTo>
                    <a:pt x="3444739" y="252014"/>
                  </a:lnTo>
                  <a:lnTo>
                    <a:pt x="3456576" y="251981"/>
                  </a:lnTo>
                  <a:lnTo>
                    <a:pt x="3468414" y="251952"/>
                  </a:lnTo>
                  <a:lnTo>
                    <a:pt x="3480252" y="251928"/>
                  </a:lnTo>
                  <a:lnTo>
                    <a:pt x="3492089" y="251908"/>
                  </a:lnTo>
                  <a:lnTo>
                    <a:pt x="3503927" y="251890"/>
                  </a:lnTo>
                  <a:lnTo>
                    <a:pt x="3515764" y="251876"/>
                  </a:lnTo>
                  <a:lnTo>
                    <a:pt x="3515764" y="251791"/>
                  </a:lnTo>
                  <a:lnTo>
                    <a:pt x="3527602" y="251791"/>
                  </a:lnTo>
                  <a:lnTo>
                    <a:pt x="3539440" y="251791"/>
                  </a:lnTo>
                  <a:lnTo>
                    <a:pt x="3551277" y="251791"/>
                  </a:lnTo>
                  <a:lnTo>
                    <a:pt x="3563115" y="251791"/>
                  </a:lnTo>
                  <a:lnTo>
                    <a:pt x="3574952" y="251791"/>
                  </a:lnTo>
                  <a:lnTo>
                    <a:pt x="3586790" y="251791"/>
                  </a:lnTo>
                  <a:lnTo>
                    <a:pt x="3598628" y="251791"/>
                  </a:lnTo>
                  <a:lnTo>
                    <a:pt x="3610465" y="251791"/>
                  </a:lnTo>
                  <a:lnTo>
                    <a:pt x="3622303" y="251791"/>
                  </a:lnTo>
                  <a:lnTo>
                    <a:pt x="3634140" y="251791"/>
                  </a:lnTo>
                  <a:lnTo>
                    <a:pt x="3645978" y="251791"/>
                  </a:lnTo>
                  <a:lnTo>
                    <a:pt x="3657816" y="251791"/>
                  </a:lnTo>
                  <a:lnTo>
                    <a:pt x="3669653" y="251791"/>
                  </a:lnTo>
                  <a:lnTo>
                    <a:pt x="3681491" y="251791"/>
                  </a:lnTo>
                  <a:lnTo>
                    <a:pt x="3693328" y="251791"/>
                  </a:lnTo>
                  <a:lnTo>
                    <a:pt x="3705166" y="251791"/>
                  </a:lnTo>
                  <a:lnTo>
                    <a:pt x="3717004" y="251791"/>
                  </a:lnTo>
                  <a:lnTo>
                    <a:pt x="3728841" y="251791"/>
                  </a:lnTo>
                  <a:lnTo>
                    <a:pt x="3740679" y="251791"/>
                  </a:lnTo>
                  <a:lnTo>
                    <a:pt x="3752516" y="251791"/>
                  </a:lnTo>
                  <a:lnTo>
                    <a:pt x="3764354" y="251791"/>
                  </a:lnTo>
                  <a:lnTo>
                    <a:pt x="3776191" y="251791"/>
                  </a:lnTo>
                  <a:lnTo>
                    <a:pt x="3788029" y="251791"/>
                  </a:lnTo>
                  <a:lnTo>
                    <a:pt x="3799867" y="251791"/>
                  </a:lnTo>
                  <a:lnTo>
                    <a:pt x="3811704" y="251791"/>
                  </a:lnTo>
                  <a:lnTo>
                    <a:pt x="3823542" y="251791"/>
                  </a:lnTo>
                  <a:lnTo>
                    <a:pt x="3835379" y="251791"/>
                  </a:lnTo>
                  <a:lnTo>
                    <a:pt x="3847217" y="251791"/>
                  </a:lnTo>
                  <a:lnTo>
                    <a:pt x="3859055" y="251791"/>
                  </a:lnTo>
                  <a:lnTo>
                    <a:pt x="3870892" y="251791"/>
                  </a:lnTo>
                  <a:lnTo>
                    <a:pt x="3882730" y="251791"/>
                  </a:lnTo>
                  <a:lnTo>
                    <a:pt x="3894567" y="251791"/>
                  </a:lnTo>
                  <a:lnTo>
                    <a:pt x="3906405" y="251791"/>
                  </a:lnTo>
                  <a:lnTo>
                    <a:pt x="3918243" y="251791"/>
                  </a:lnTo>
                  <a:lnTo>
                    <a:pt x="3930080" y="251791"/>
                  </a:lnTo>
                  <a:lnTo>
                    <a:pt x="3941918" y="251791"/>
                  </a:lnTo>
                  <a:lnTo>
                    <a:pt x="3953755" y="251791"/>
                  </a:lnTo>
                  <a:lnTo>
                    <a:pt x="3965593" y="251791"/>
                  </a:lnTo>
                  <a:lnTo>
                    <a:pt x="3977431" y="251791"/>
                  </a:lnTo>
                  <a:lnTo>
                    <a:pt x="3989268" y="251791"/>
                  </a:lnTo>
                  <a:lnTo>
                    <a:pt x="4001106" y="251791"/>
                  </a:lnTo>
                  <a:lnTo>
                    <a:pt x="4012943" y="251791"/>
                  </a:lnTo>
                  <a:lnTo>
                    <a:pt x="4024781" y="251791"/>
                  </a:lnTo>
                  <a:lnTo>
                    <a:pt x="4036619" y="251791"/>
                  </a:lnTo>
                  <a:lnTo>
                    <a:pt x="4048456" y="251791"/>
                  </a:lnTo>
                  <a:lnTo>
                    <a:pt x="4060294" y="251791"/>
                  </a:lnTo>
                  <a:lnTo>
                    <a:pt x="4072131" y="251791"/>
                  </a:lnTo>
                  <a:lnTo>
                    <a:pt x="4083969" y="251791"/>
                  </a:lnTo>
                  <a:lnTo>
                    <a:pt x="4095806" y="251791"/>
                  </a:lnTo>
                  <a:lnTo>
                    <a:pt x="4107644" y="251791"/>
                  </a:lnTo>
                  <a:lnTo>
                    <a:pt x="4119482" y="251791"/>
                  </a:lnTo>
                  <a:lnTo>
                    <a:pt x="4131319" y="251791"/>
                  </a:lnTo>
                  <a:lnTo>
                    <a:pt x="4143157" y="251791"/>
                  </a:lnTo>
                  <a:lnTo>
                    <a:pt x="4154994" y="251791"/>
                  </a:lnTo>
                  <a:lnTo>
                    <a:pt x="4166832" y="251791"/>
                  </a:lnTo>
                  <a:lnTo>
                    <a:pt x="4178670" y="251791"/>
                  </a:lnTo>
                  <a:lnTo>
                    <a:pt x="4190507" y="251791"/>
                  </a:lnTo>
                  <a:lnTo>
                    <a:pt x="4202345" y="251791"/>
                  </a:lnTo>
                  <a:lnTo>
                    <a:pt x="4214182" y="251791"/>
                  </a:lnTo>
                  <a:lnTo>
                    <a:pt x="4226020" y="251791"/>
                  </a:lnTo>
                  <a:lnTo>
                    <a:pt x="4237858" y="251791"/>
                  </a:lnTo>
                  <a:lnTo>
                    <a:pt x="4249695" y="251791"/>
                  </a:lnTo>
                  <a:lnTo>
                    <a:pt x="4261533" y="251791"/>
                  </a:lnTo>
                  <a:lnTo>
                    <a:pt x="4273370" y="251791"/>
                  </a:lnTo>
                  <a:lnTo>
                    <a:pt x="4285208" y="251791"/>
                  </a:lnTo>
                  <a:lnTo>
                    <a:pt x="4297046" y="251791"/>
                  </a:lnTo>
                  <a:lnTo>
                    <a:pt x="4308883" y="251791"/>
                  </a:lnTo>
                  <a:lnTo>
                    <a:pt x="4320721" y="251791"/>
                  </a:lnTo>
                  <a:lnTo>
                    <a:pt x="4332558" y="251791"/>
                  </a:lnTo>
                  <a:lnTo>
                    <a:pt x="4344396" y="251791"/>
                  </a:lnTo>
                  <a:lnTo>
                    <a:pt x="4356234" y="251791"/>
                  </a:lnTo>
                  <a:lnTo>
                    <a:pt x="4368071" y="251791"/>
                  </a:lnTo>
                  <a:lnTo>
                    <a:pt x="4379909" y="251791"/>
                  </a:lnTo>
                  <a:lnTo>
                    <a:pt x="4391746" y="251791"/>
                  </a:lnTo>
                  <a:lnTo>
                    <a:pt x="4403584" y="251791"/>
                  </a:lnTo>
                  <a:lnTo>
                    <a:pt x="4415421" y="251791"/>
                  </a:lnTo>
                  <a:lnTo>
                    <a:pt x="4427259" y="251791"/>
                  </a:lnTo>
                  <a:lnTo>
                    <a:pt x="4439097" y="251791"/>
                  </a:lnTo>
                  <a:lnTo>
                    <a:pt x="4450934" y="251791"/>
                  </a:lnTo>
                  <a:lnTo>
                    <a:pt x="4462772" y="251791"/>
                  </a:lnTo>
                  <a:lnTo>
                    <a:pt x="4474609" y="251791"/>
                  </a:lnTo>
                  <a:lnTo>
                    <a:pt x="4486447" y="251791"/>
                  </a:lnTo>
                  <a:lnTo>
                    <a:pt x="4498285" y="251791"/>
                  </a:lnTo>
                  <a:lnTo>
                    <a:pt x="4510122" y="251791"/>
                  </a:lnTo>
                  <a:lnTo>
                    <a:pt x="4521960" y="251791"/>
                  </a:lnTo>
                  <a:lnTo>
                    <a:pt x="4533797" y="251791"/>
                  </a:lnTo>
                  <a:lnTo>
                    <a:pt x="4545635" y="251791"/>
                  </a:lnTo>
                  <a:lnTo>
                    <a:pt x="4557473" y="251791"/>
                  </a:lnTo>
                  <a:lnTo>
                    <a:pt x="4569310" y="251791"/>
                  </a:lnTo>
                  <a:lnTo>
                    <a:pt x="4581148" y="251791"/>
                  </a:lnTo>
                  <a:lnTo>
                    <a:pt x="4592985" y="251791"/>
                  </a:lnTo>
                  <a:lnTo>
                    <a:pt x="4604823" y="251791"/>
                  </a:lnTo>
                  <a:lnTo>
                    <a:pt x="4616661" y="251791"/>
                  </a:lnTo>
                  <a:lnTo>
                    <a:pt x="4628498" y="251791"/>
                  </a:lnTo>
                  <a:lnTo>
                    <a:pt x="4640336" y="251791"/>
                  </a:lnTo>
                  <a:lnTo>
                    <a:pt x="4652173" y="251791"/>
                  </a:lnTo>
                  <a:lnTo>
                    <a:pt x="4664011" y="251791"/>
                  </a:lnTo>
                  <a:lnTo>
                    <a:pt x="4675849" y="251791"/>
                  </a:lnTo>
                  <a:lnTo>
                    <a:pt x="4687686" y="251791"/>
                  </a:lnTo>
                </a:path>
              </a:pathLst>
            </a:custGeom>
            <a:ln w="40651" cap="flat">
              <a:solidFill>
                <a:srgbClr val="00BF7D">
                  <a:alpha val="100000"/>
                </a:srgbClr>
              </a:solidFill>
              <a:prstDash val="solid"/>
              <a:round/>
            </a:ln>
          </p:spPr>
          <p:txBody>
            <a:bodyPr/>
            <a:lstStyle/>
            <a:p/>
          </p:txBody>
        </p:sp>
        <p:sp>
          <p:nvSpPr>
            <p:cNvPr id="33" name="pl33"/>
            <p:cNvSpPr/>
            <p:nvPr/>
          </p:nvSpPr>
          <p:spPr>
            <a:xfrm>
              <a:off x="2482351" y="2159277"/>
              <a:ext cx="4687686" cy="1763554"/>
            </a:xfrm>
            <a:custGeom>
              <a:avLst/>
              <a:pathLst>
                <a:path w="4687686" h="1763554">
                  <a:moveTo>
                    <a:pt x="0" y="503752"/>
                  </a:moveTo>
                  <a:lnTo>
                    <a:pt x="11837" y="503722"/>
                  </a:lnTo>
                  <a:lnTo>
                    <a:pt x="23675" y="503687"/>
                  </a:lnTo>
                  <a:lnTo>
                    <a:pt x="35512" y="503646"/>
                  </a:lnTo>
                  <a:lnTo>
                    <a:pt x="47350" y="503598"/>
                  </a:lnTo>
                  <a:lnTo>
                    <a:pt x="59187" y="503542"/>
                  </a:lnTo>
                  <a:lnTo>
                    <a:pt x="71025" y="503475"/>
                  </a:lnTo>
                  <a:lnTo>
                    <a:pt x="82863" y="503397"/>
                  </a:lnTo>
                  <a:lnTo>
                    <a:pt x="94700" y="503305"/>
                  </a:lnTo>
                  <a:lnTo>
                    <a:pt x="106538" y="503198"/>
                  </a:lnTo>
                  <a:lnTo>
                    <a:pt x="118375" y="503071"/>
                  </a:lnTo>
                  <a:lnTo>
                    <a:pt x="130213" y="502922"/>
                  </a:lnTo>
                  <a:lnTo>
                    <a:pt x="142051" y="502748"/>
                  </a:lnTo>
                  <a:lnTo>
                    <a:pt x="153888" y="502543"/>
                  </a:lnTo>
                  <a:lnTo>
                    <a:pt x="165726" y="502302"/>
                  </a:lnTo>
                  <a:lnTo>
                    <a:pt x="177563" y="502019"/>
                  </a:lnTo>
                  <a:lnTo>
                    <a:pt x="189401" y="501687"/>
                  </a:lnTo>
                  <a:lnTo>
                    <a:pt x="201239" y="501297"/>
                  </a:lnTo>
                  <a:lnTo>
                    <a:pt x="213076" y="500839"/>
                  </a:lnTo>
                  <a:lnTo>
                    <a:pt x="224914" y="500303"/>
                  </a:lnTo>
                  <a:lnTo>
                    <a:pt x="236751" y="499673"/>
                  </a:lnTo>
                  <a:lnTo>
                    <a:pt x="248589" y="498936"/>
                  </a:lnTo>
                  <a:lnTo>
                    <a:pt x="260427" y="498071"/>
                  </a:lnTo>
                  <a:lnTo>
                    <a:pt x="272264" y="497059"/>
                  </a:lnTo>
                  <a:lnTo>
                    <a:pt x="284102" y="495875"/>
                  </a:lnTo>
                  <a:lnTo>
                    <a:pt x="295939" y="494490"/>
                  </a:lnTo>
                  <a:lnTo>
                    <a:pt x="307777" y="492872"/>
                  </a:lnTo>
                  <a:lnTo>
                    <a:pt x="319614" y="490984"/>
                  </a:lnTo>
                  <a:lnTo>
                    <a:pt x="331452" y="488783"/>
                  </a:lnTo>
                  <a:lnTo>
                    <a:pt x="343290" y="486221"/>
                  </a:lnTo>
                  <a:lnTo>
                    <a:pt x="355127" y="483244"/>
                  </a:lnTo>
                  <a:lnTo>
                    <a:pt x="366965" y="479791"/>
                  </a:lnTo>
                  <a:lnTo>
                    <a:pt x="378802" y="475794"/>
                  </a:lnTo>
                  <a:lnTo>
                    <a:pt x="390640" y="471181"/>
                  </a:lnTo>
                  <a:lnTo>
                    <a:pt x="402478" y="465872"/>
                  </a:lnTo>
                  <a:lnTo>
                    <a:pt x="414315" y="459783"/>
                  </a:lnTo>
                  <a:lnTo>
                    <a:pt x="426153" y="452825"/>
                  </a:lnTo>
                  <a:lnTo>
                    <a:pt x="437990" y="444912"/>
                  </a:lnTo>
                  <a:lnTo>
                    <a:pt x="449828" y="435958"/>
                  </a:lnTo>
                  <a:lnTo>
                    <a:pt x="461666" y="425883"/>
                  </a:lnTo>
                  <a:lnTo>
                    <a:pt x="473503" y="414620"/>
                  </a:lnTo>
                  <a:lnTo>
                    <a:pt x="485341" y="402120"/>
                  </a:lnTo>
                  <a:lnTo>
                    <a:pt x="497178" y="388358"/>
                  </a:lnTo>
                  <a:lnTo>
                    <a:pt x="509016" y="373340"/>
                  </a:lnTo>
                  <a:lnTo>
                    <a:pt x="520854" y="357109"/>
                  </a:lnTo>
                  <a:lnTo>
                    <a:pt x="532691" y="339746"/>
                  </a:lnTo>
                  <a:lnTo>
                    <a:pt x="544529" y="321380"/>
                  </a:lnTo>
                  <a:lnTo>
                    <a:pt x="556366" y="302180"/>
                  </a:lnTo>
                  <a:lnTo>
                    <a:pt x="568204" y="282352"/>
                  </a:lnTo>
                  <a:lnTo>
                    <a:pt x="580042" y="262135"/>
                  </a:lnTo>
                  <a:lnTo>
                    <a:pt x="591879" y="241785"/>
                  </a:lnTo>
                  <a:lnTo>
                    <a:pt x="603717" y="221568"/>
                  </a:lnTo>
                  <a:lnTo>
                    <a:pt x="615554" y="201740"/>
                  </a:lnTo>
                  <a:lnTo>
                    <a:pt x="627392" y="182540"/>
                  </a:lnTo>
                  <a:lnTo>
                    <a:pt x="639229" y="164174"/>
                  </a:lnTo>
                  <a:lnTo>
                    <a:pt x="651067" y="146811"/>
                  </a:lnTo>
                  <a:lnTo>
                    <a:pt x="662905" y="130580"/>
                  </a:lnTo>
                  <a:lnTo>
                    <a:pt x="674742" y="115562"/>
                  </a:lnTo>
                  <a:lnTo>
                    <a:pt x="686580" y="101800"/>
                  </a:lnTo>
                  <a:lnTo>
                    <a:pt x="698417" y="89300"/>
                  </a:lnTo>
                  <a:lnTo>
                    <a:pt x="710255" y="78037"/>
                  </a:lnTo>
                  <a:lnTo>
                    <a:pt x="722093" y="67962"/>
                  </a:lnTo>
                  <a:lnTo>
                    <a:pt x="733930" y="59008"/>
                  </a:lnTo>
                  <a:lnTo>
                    <a:pt x="745768" y="51095"/>
                  </a:lnTo>
                  <a:lnTo>
                    <a:pt x="757605" y="44137"/>
                  </a:lnTo>
                  <a:lnTo>
                    <a:pt x="769443" y="38048"/>
                  </a:lnTo>
                  <a:lnTo>
                    <a:pt x="781281" y="32739"/>
                  </a:lnTo>
                  <a:lnTo>
                    <a:pt x="793118" y="28126"/>
                  </a:lnTo>
                  <a:lnTo>
                    <a:pt x="804956" y="24129"/>
                  </a:lnTo>
                  <a:lnTo>
                    <a:pt x="816793" y="20676"/>
                  </a:lnTo>
                  <a:lnTo>
                    <a:pt x="828631" y="17699"/>
                  </a:lnTo>
                  <a:lnTo>
                    <a:pt x="840469" y="15137"/>
                  </a:lnTo>
                  <a:lnTo>
                    <a:pt x="852306" y="12936"/>
                  </a:lnTo>
                  <a:lnTo>
                    <a:pt x="864144" y="11048"/>
                  </a:lnTo>
                  <a:lnTo>
                    <a:pt x="875981" y="9430"/>
                  </a:lnTo>
                  <a:lnTo>
                    <a:pt x="887819" y="8045"/>
                  </a:lnTo>
                  <a:lnTo>
                    <a:pt x="899657" y="6861"/>
                  </a:lnTo>
                  <a:lnTo>
                    <a:pt x="911494" y="5849"/>
                  </a:lnTo>
                  <a:lnTo>
                    <a:pt x="923332" y="4984"/>
                  </a:lnTo>
                  <a:lnTo>
                    <a:pt x="935169" y="4247"/>
                  </a:lnTo>
                  <a:lnTo>
                    <a:pt x="947007" y="3617"/>
                  </a:lnTo>
                  <a:lnTo>
                    <a:pt x="958844" y="3081"/>
                  </a:lnTo>
                  <a:lnTo>
                    <a:pt x="970682" y="2623"/>
                  </a:lnTo>
                  <a:lnTo>
                    <a:pt x="982520" y="2234"/>
                  </a:lnTo>
                  <a:lnTo>
                    <a:pt x="994357" y="1901"/>
                  </a:lnTo>
                  <a:lnTo>
                    <a:pt x="1006195" y="1619"/>
                  </a:lnTo>
                  <a:lnTo>
                    <a:pt x="1018032" y="1378"/>
                  </a:lnTo>
                  <a:lnTo>
                    <a:pt x="1029870" y="1172"/>
                  </a:lnTo>
                  <a:lnTo>
                    <a:pt x="1041708" y="998"/>
                  </a:lnTo>
                  <a:lnTo>
                    <a:pt x="1053545" y="849"/>
                  </a:lnTo>
                  <a:lnTo>
                    <a:pt x="1065383" y="722"/>
                  </a:lnTo>
                  <a:lnTo>
                    <a:pt x="1077220" y="615"/>
                  </a:lnTo>
                  <a:lnTo>
                    <a:pt x="1089058" y="523"/>
                  </a:lnTo>
                  <a:lnTo>
                    <a:pt x="1100896" y="445"/>
                  </a:lnTo>
                  <a:lnTo>
                    <a:pt x="1112733" y="378"/>
                  </a:lnTo>
                  <a:lnTo>
                    <a:pt x="1124571" y="322"/>
                  </a:lnTo>
                  <a:lnTo>
                    <a:pt x="1136408" y="274"/>
                  </a:lnTo>
                  <a:lnTo>
                    <a:pt x="1148246" y="233"/>
                  </a:lnTo>
                  <a:lnTo>
                    <a:pt x="1160084" y="198"/>
                  </a:lnTo>
                  <a:lnTo>
                    <a:pt x="1171921" y="168"/>
                  </a:lnTo>
                  <a:lnTo>
                    <a:pt x="1171921" y="0"/>
                  </a:lnTo>
                  <a:lnTo>
                    <a:pt x="1183759" y="0"/>
                  </a:lnTo>
                  <a:lnTo>
                    <a:pt x="1195596" y="0"/>
                  </a:lnTo>
                  <a:lnTo>
                    <a:pt x="1207434" y="0"/>
                  </a:lnTo>
                  <a:lnTo>
                    <a:pt x="1219272" y="0"/>
                  </a:lnTo>
                  <a:lnTo>
                    <a:pt x="1231109" y="0"/>
                  </a:lnTo>
                  <a:lnTo>
                    <a:pt x="1242947" y="0"/>
                  </a:lnTo>
                  <a:lnTo>
                    <a:pt x="1254784" y="0"/>
                  </a:lnTo>
                  <a:lnTo>
                    <a:pt x="1266622" y="0"/>
                  </a:lnTo>
                  <a:lnTo>
                    <a:pt x="1278459" y="0"/>
                  </a:lnTo>
                  <a:lnTo>
                    <a:pt x="1290297" y="0"/>
                  </a:lnTo>
                  <a:lnTo>
                    <a:pt x="1302135" y="0"/>
                  </a:lnTo>
                  <a:lnTo>
                    <a:pt x="1313972" y="0"/>
                  </a:lnTo>
                  <a:lnTo>
                    <a:pt x="1325810" y="0"/>
                  </a:lnTo>
                  <a:lnTo>
                    <a:pt x="1337647" y="0"/>
                  </a:lnTo>
                  <a:lnTo>
                    <a:pt x="1349485" y="0"/>
                  </a:lnTo>
                  <a:lnTo>
                    <a:pt x="1361323" y="0"/>
                  </a:lnTo>
                  <a:lnTo>
                    <a:pt x="1373160" y="0"/>
                  </a:lnTo>
                  <a:lnTo>
                    <a:pt x="1384998" y="0"/>
                  </a:lnTo>
                  <a:lnTo>
                    <a:pt x="1396835" y="0"/>
                  </a:lnTo>
                  <a:lnTo>
                    <a:pt x="1408673" y="0"/>
                  </a:lnTo>
                  <a:lnTo>
                    <a:pt x="1420511" y="0"/>
                  </a:lnTo>
                  <a:lnTo>
                    <a:pt x="1432348" y="0"/>
                  </a:lnTo>
                  <a:lnTo>
                    <a:pt x="1444186" y="0"/>
                  </a:lnTo>
                  <a:lnTo>
                    <a:pt x="1456023" y="0"/>
                  </a:lnTo>
                  <a:lnTo>
                    <a:pt x="1467861" y="0"/>
                  </a:lnTo>
                  <a:lnTo>
                    <a:pt x="1479699" y="0"/>
                  </a:lnTo>
                  <a:lnTo>
                    <a:pt x="1491536" y="0"/>
                  </a:lnTo>
                  <a:lnTo>
                    <a:pt x="1503374" y="0"/>
                  </a:lnTo>
                  <a:lnTo>
                    <a:pt x="1515211" y="0"/>
                  </a:lnTo>
                  <a:lnTo>
                    <a:pt x="1527049" y="0"/>
                  </a:lnTo>
                  <a:lnTo>
                    <a:pt x="1538887" y="0"/>
                  </a:lnTo>
                  <a:lnTo>
                    <a:pt x="1550724" y="0"/>
                  </a:lnTo>
                  <a:lnTo>
                    <a:pt x="1562562" y="0"/>
                  </a:lnTo>
                  <a:lnTo>
                    <a:pt x="1574399" y="0"/>
                  </a:lnTo>
                  <a:lnTo>
                    <a:pt x="1586237" y="0"/>
                  </a:lnTo>
                  <a:lnTo>
                    <a:pt x="1598074" y="0"/>
                  </a:lnTo>
                  <a:lnTo>
                    <a:pt x="1609912" y="0"/>
                  </a:lnTo>
                  <a:lnTo>
                    <a:pt x="1621750" y="0"/>
                  </a:lnTo>
                  <a:lnTo>
                    <a:pt x="1633587" y="0"/>
                  </a:lnTo>
                  <a:lnTo>
                    <a:pt x="1645425" y="0"/>
                  </a:lnTo>
                  <a:lnTo>
                    <a:pt x="1657262" y="0"/>
                  </a:lnTo>
                  <a:lnTo>
                    <a:pt x="1669100" y="0"/>
                  </a:lnTo>
                  <a:lnTo>
                    <a:pt x="1680938" y="0"/>
                  </a:lnTo>
                  <a:lnTo>
                    <a:pt x="1692775" y="0"/>
                  </a:lnTo>
                  <a:lnTo>
                    <a:pt x="1704613" y="0"/>
                  </a:lnTo>
                  <a:lnTo>
                    <a:pt x="1716450" y="0"/>
                  </a:lnTo>
                  <a:lnTo>
                    <a:pt x="1728288" y="0"/>
                  </a:lnTo>
                  <a:lnTo>
                    <a:pt x="1740126" y="0"/>
                  </a:lnTo>
                  <a:lnTo>
                    <a:pt x="1751963" y="0"/>
                  </a:lnTo>
                  <a:lnTo>
                    <a:pt x="1763801" y="0"/>
                  </a:lnTo>
                  <a:lnTo>
                    <a:pt x="1775638" y="0"/>
                  </a:lnTo>
                  <a:lnTo>
                    <a:pt x="1787476" y="0"/>
                  </a:lnTo>
                  <a:lnTo>
                    <a:pt x="1799314" y="0"/>
                  </a:lnTo>
                  <a:lnTo>
                    <a:pt x="1811151" y="0"/>
                  </a:lnTo>
                  <a:lnTo>
                    <a:pt x="1822989" y="0"/>
                  </a:lnTo>
                  <a:lnTo>
                    <a:pt x="1834826" y="0"/>
                  </a:lnTo>
                  <a:lnTo>
                    <a:pt x="1846664" y="0"/>
                  </a:lnTo>
                  <a:lnTo>
                    <a:pt x="1858502" y="0"/>
                  </a:lnTo>
                  <a:lnTo>
                    <a:pt x="1870339" y="0"/>
                  </a:lnTo>
                  <a:lnTo>
                    <a:pt x="1882177" y="0"/>
                  </a:lnTo>
                  <a:lnTo>
                    <a:pt x="1894014" y="0"/>
                  </a:lnTo>
                  <a:lnTo>
                    <a:pt x="1905852" y="0"/>
                  </a:lnTo>
                  <a:lnTo>
                    <a:pt x="1917689" y="0"/>
                  </a:lnTo>
                  <a:lnTo>
                    <a:pt x="1929527" y="0"/>
                  </a:lnTo>
                  <a:lnTo>
                    <a:pt x="1941365" y="0"/>
                  </a:lnTo>
                  <a:lnTo>
                    <a:pt x="1953202" y="0"/>
                  </a:lnTo>
                  <a:lnTo>
                    <a:pt x="1965040" y="0"/>
                  </a:lnTo>
                  <a:lnTo>
                    <a:pt x="1976877" y="0"/>
                  </a:lnTo>
                  <a:lnTo>
                    <a:pt x="1988715" y="0"/>
                  </a:lnTo>
                  <a:lnTo>
                    <a:pt x="2000553" y="0"/>
                  </a:lnTo>
                  <a:lnTo>
                    <a:pt x="2012390" y="0"/>
                  </a:lnTo>
                  <a:lnTo>
                    <a:pt x="2024228" y="0"/>
                  </a:lnTo>
                  <a:lnTo>
                    <a:pt x="2036065" y="0"/>
                  </a:lnTo>
                  <a:lnTo>
                    <a:pt x="2047903" y="0"/>
                  </a:lnTo>
                  <a:lnTo>
                    <a:pt x="2059741" y="0"/>
                  </a:lnTo>
                  <a:lnTo>
                    <a:pt x="2071578" y="0"/>
                  </a:lnTo>
                  <a:lnTo>
                    <a:pt x="2083416" y="0"/>
                  </a:lnTo>
                  <a:lnTo>
                    <a:pt x="2095253" y="0"/>
                  </a:lnTo>
                  <a:lnTo>
                    <a:pt x="2107091" y="0"/>
                  </a:lnTo>
                  <a:lnTo>
                    <a:pt x="2118929" y="0"/>
                  </a:lnTo>
                  <a:lnTo>
                    <a:pt x="2130766" y="0"/>
                  </a:lnTo>
                  <a:lnTo>
                    <a:pt x="2142604" y="0"/>
                  </a:lnTo>
                  <a:lnTo>
                    <a:pt x="2154441" y="0"/>
                  </a:lnTo>
                  <a:lnTo>
                    <a:pt x="2166279" y="0"/>
                  </a:lnTo>
                  <a:lnTo>
                    <a:pt x="2178117" y="0"/>
                  </a:lnTo>
                  <a:lnTo>
                    <a:pt x="2189954" y="0"/>
                  </a:lnTo>
                  <a:lnTo>
                    <a:pt x="2201792" y="0"/>
                  </a:lnTo>
                  <a:lnTo>
                    <a:pt x="2213629" y="0"/>
                  </a:lnTo>
                  <a:lnTo>
                    <a:pt x="2225467" y="0"/>
                  </a:lnTo>
                  <a:lnTo>
                    <a:pt x="2237304" y="0"/>
                  </a:lnTo>
                  <a:lnTo>
                    <a:pt x="2249142" y="0"/>
                  </a:lnTo>
                  <a:lnTo>
                    <a:pt x="2260980" y="0"/>
                  </a:lnTo>
                  <a:lnTo>
                    <a:pt x="2272817" y="0"/>
                  </a:lnTo>
                  <a:lnTo>
                    <a:pt x="2284655" y="0"/>
                  </a:lnTo>
                  <a:lnTo>
                    <a:pt x="2296492" y="0"/>
                  </a:lnTo>
                  <a:lnTo>
                    <a:pt x="2308330" y="0"/>
                  </a:lnTo>
                  <a:lnTo>
                    <a:pt x="2320168" y="0"/>
                  </a:lnTo>
                  <a:lnTo>
                    <a:pt x="2332005" y="0"/>
                  </a:lnTo>
                  <a:lnTo>
                    <a:pt x="2343843" y="0"/>
                  </a:lnTo>
                  <a:lnTo>
                    <a:pt x="2343843" y="422"/>
                  </a:lnTo>
                  <a:lnTo>
                    <a:pt x="2355680" y="496"/>
                  </a:lnTo>
                  <a:lnTo>
                    <a:pt x="2367518" y="583"/>
                  </a:lnTo>
                  <a:lnTo>
                    <a:pt x="2379356" y="685"/>
                  </a:lnTo>
                  <a:lnTo>
                    <a:pt x="2391193" y="806"/>
                  </a:lnTo>
                  <a:lnTo>
                    <a:pt x="2403031" y="947"/>
                  </a:lnTo>
                  <a:lnTo>
                    <a:pt x="2414868" y="1113"/>
                  </a:lnTo>
                  <a:lnTo>
                    <a:pt x="2426706" y="1308"/>
                  </a:lnTo>
                  <a:lnTo>
                    <a:pt x="2438544" y="1537"/>
                  </a:lnTo>
                  <a:lnTo>
                    <a:pt x="2450381" y="1807"/>
                  </a:lnTo>
                  <a:lnTo>
                    <a:pt x="2462219" y="2123"/>
                  </a:lnTo>
                  <a:lnTo>
                    <a:pt x="2474056" y="2495"/>
                  </a:lnTo>
                  <a:lnTo>
                    <a:pt x="2485894" y="2932"/>
                  </a:lnTo>
                  <a:lnTo>
                    <a:pt x="2497732" y="3445"/>
                  </a:lnTo>
                  <a:lnTo>
                    <a:pt x="2509569" y="4047"/>
                  </a:lnTo>
                  <a:lnTo>
                    <a:pt x="2521407" y="4754"/>
                  </a:lnTo>
                  <a:lnTo>
                    <a:pt x="2533244" y="5585"/>
                  </a:lnTo>
                  <a:lnTo>
                    <a:pt x="2545082" y="6559"/>
                  </a:lnTo>
                  <a:lnTo>
                    <a:pt x="2556919" y="7703"/>
                  </a:lnTo>
                  <a:lnTo>
                    <a:pt x="2568757" y="9044"/>
                  </a:lnTo>
                  <a:lnTo>
                    <a:pt x="2580595" y="10618"/>
                  </a:lnTo>
                  <a:lnTo>
                    <a:pt x="2592432" y="12462"/>
                  </a:lnTo>
                  <a:lnTo>
                    <a:pt x="2604270" y="14622"/>
                  </a:lnTo>
                  <a:lnTo>
                    <a:pt x="2616107" y="17152"/>
                  </a:lnTo>
                  <a:lnTo>
                    <a:pt x="2627945" y="20113"/>
                  </a:lnTo>
                  <a:lnTo>
                    <a:pt x="2639783" y="23575"/>
                  </a:lnTo>
                  <a:lnTo>
                    <a:pt x="2651620" y="27620"/>
                  </a:lnTo>
                  <a:lnTo>
                    <a:pt x="2663458" y="32341"/>
                  </a:lnTo>
                  <a:lnTo>
                    <a:pt x="2675295" y="37843"/>
                  </a:lnTo>
                  <a:lnTo>
                    <a:pt x="2687133" y="44248"/>
                  </a:lnTo>
                  <a:lnTo>
                    <a:pt x="2698971" y="51691"/>
                  </a:lnTo>
                  <a:lnTo>
                    <a:pt x="2710808" y="60324"/>
                  </a:lnTo>
                  <a:lnTo>
                    <a:pt x="2722646" y="70315"/>
                  </a:lnTo>
                  <a:lnTo>
                    <a:pt x="2734483" y="81848"/>
                  </a:lnTo>
                  <a:lnTo>
                    <a:pt x="2746321" y="95121"/>
                  </a:lnTo>
                  <a:lnTo>
                    <a:pt x="2758159" y="110344"/>
                  </a:lnTo>
                  <a:lnTo>
                    <a:pt x="2769996" y="127737"/>
                  </a:lnTo>
                  <a:lnTo>
                    <a:pt x="2781834" y="147520"/>
                  </a:lnTo>
                  <a:lnTo>
                    <a:pt x="2793671" y="169907"/>
                  </a:lnTo>
                  <a:lnTo>
                    <a:pt x="2805509" y="195094"/>
                  </a:lnTo>
                  <a:lnTo>
                    <a:pt x="2817347" y="223251"/>
                  </a:lnTo>
                  <a:lnTo>
                    <a:pt x="2829184" y="254501"/>
                  </a:lnTo>
                  <a:lnTo>
                    <a:pt x="2841022" y="288905"/>
                  </a:lnTo>
                  <a:lnTo>
                    <a:pt x="2852859" y="326450"/>
                  </a:lnTo>
                  <a:lnTo>
                    <a:pt x="2864697" y="367029"/>
                  </a:lnTo>
                  <a:lnTo>
                    <a:pt x="2876534" y="410435"/>
                  </a:lnTo>
                  <a:lnTo>
                    <a:pt x="2888372" y="456350"/>
                  </a:lnTo>
                  <a:lnTo>
                    <a:pt x="2900210" y="504351"/>
                  </a:lnTo>
                  <a:lnTo>
                    <a:pt x="2912047" y="553921"/>
                  </a:lnTo>
                  <a:lnTo>
                    <a:pt x="2923885" y="604464"/>
                  </a:lnTo>
                  <a:lnTo>
                    <a:pt x="2935722" y="655338"/>
                  </a:lnTo>
                  <a:lnTo>
                    <a:pt x="2947560" y="705881"/>
                  </a:lnTo>
                  <a:lnTo>
                    <a:pt x="2959398" y="755450"/>
                  </a:lnTo>
                  <a:lnTo>
                    <a:pt x="2971235" y="803452"/>
                  </a:lnTo>
                  <a:lnTo>
                    <a:pt x="2983073" y="849367"/>
                  </a:lnTo>
                  <a:lnTo>
                    <a:pt x="2994910" y="892772"/>
                  </a:lnTo>
                  <a:lnTo>
                    <a:pt x="3006748" y="933352"/>
                  </a:lnTo>
                  <a:lnTo>
                    <a:pt x="3018586" y="970897"/>
                  </a:lnTo>
                  <a:lnTo>
                    <a:pt x="3030423" y="1005301"/>
                  </a:lnTo>
                  <a:lnTo>
                    <a:pt x="3042261" y="1036550"/>
                  </a:lnTo>
                  <a:lnTo>
                    <a:pt x="3054098" y="1064707"/>
                  </a:lnTo>
                  <a:lnTo>
                    <a:pt x="3065936" y="1089895"/>
                  </a:lnTo>
                  <a:lnTo>
                    <a:pt x="3077774" y="1112282"/>
                  </a:lnTo>
                  <a:lnTo>
                    <a:pt x="3089611" y="1132064"/>
                  </a:lnTo>
                  <a:lnTo>
                    <a:pt x="3101449" y="1149457"/>
                  </a:lnTo>
                  <a:lnTo>
                    <a:pt x="3113286" y="1164681"/>
                  </a:lnTo>
                  <a:lnTo>
                    <a:pt x="3125124" y="1177954"/>
                  </a:lnTo>
                  <a:lnTo>
                    <a:pt x="3136962" y="1189487"/>
                  </a:lnTo>
                  <a:lnTo>
                    <a:pt x="3148799" y="1199478"/>
                  </a:lnTo>
                  <a:lnTo>
                    <a:pt x="3160637" y="1208111"/>
                  </a:lnTo>
                  <a:lnTo>
                    <a:pt x="3172474" y="1215554"/>
                  </a:lnTo>
                  <a:lnTo>
                    <a:pt x="3184312" y="1221959"/>
                  </a:lnTo>
                  <a:lnTo>
                    <a:pt x="3196149" y="1227461"/>
                  </a:lnTo>
                  <a:lnTo>
                    <a:pt x="3207987" y="1232182"/>
                  </a:lnTo>
                  <a:lnTo>
                    <a:pt x="3219825" y="1236226"/>
                  </a:lnTo>
                  <a:lnTo>
                    <a:pt x="3231662" y="1239689"/>
                  </a:lnTo>
                  <a:lnTo>
                    <a:pt x="3243500" y="1242649"/>
                  </a:lnTo>
                  <a:lnTo>
                    <a:pt x="3255337" y="1245179"/>
                  </a:lnTo>
                  <a:lnTo>
                    <a:pt x="3267175" y="1247340"/>
                  </a:lnTo>
                  <a:lnTo>
                    <a:pt x="3279013" y="1249184"/>
                  </a:lnTo>
                  <a:lnTo>
                    <a:pt x="3290850" y="1250757"/>
                  </a:lnTo>
                  <a:lnTo>
                    <a:pt x="3302688" y="1252099"/>
                  </a:lnTo>
                  <a:lnTo>
                    <a:pt x="3314525" y="1253242"/>
                  </a:lnTo>
                  <a:lnTo>
                    <a:pt x="3326363" y="1254217"/>
                  </a:lnTo>
                  <a:lnTo>
                    <a:pt x="3338201" y="1255047"/>
                  </a:lnTo>
                  <a:lnTo>
                    <a:pt x="3350038" y="1255755"/>
                  </a:lnTo>
                  <a:lnTo>
                    <a:pt x="3361876" y="1256357"/>
                  </a:lnTo>
                  <a:lnTo>
                    <a:pt x="3373713" y="1256870"/>
                  </a:lnTo>
                  <a:lnTo>
                    <a:pt x="3385551" y="1257307"/>
                  </a:lnTo>
                  <a:lnTo>
                    <a:pt x="3397389" y="1257679"/>
                  </a:lnTo>
                  <a:lnTo>
                    <a:pt x="3409226" y="1257995"/>
                  </a:lnTo>
                  <a:lnTo>
                    <a:pt x="3421064" y="1258264"/>
                  </a:lnTo>
                  <a:lnTo>
                    <a:pt x="3432901" y="1258494"/>
                  </a:lnTo>
                  <a:lnTo>
                    <a:pt x="3444739" y="1258689"/>
                  </a:lnTo>
                  <a:lnTo>
                    <a:pt x="3456576" y="1258855"/>
                  </a:lnTo>
                  <a:lnTo>
                    <a:pt x="3468414" y="1258996"/>
                  </a:lnTo>
                  <a:lnTo>
                    <a:pt x="3480252" y="1259116"/>
                  </a:lnTo>
                  <a:lnTo>
                    <a:pt x="3492089" y="1259219"/>
                  </a:lnTo>
                  <a:lnTo>
                    <a:pt x="3503927" y="1259306"/>
                  </a:lnTo>
                  <a:lnTo>
                    <a:pt x="3515764" y="1259380"/>
                  </a:lnTo>
                  <a:lnTo>
                    <a:pt x="3515764" y="1259971"/>
                  </a:lnTo>
                  <a:lnTo>
                    <a:pt x="3527602" y="1260001"/>
                  </a:lnTo>
                  <a:lnTo>
                    <a:pt x="3539440" y="1260036"/>
                  </a:lnTo>
                  <a:lnTo>
                    <a:pt x="3551277" y="1260077"/>
                  </a:lnTo>
                  <a:lnTo>
                    <a:pt x="3563115" y="1260125"/>
                  </a:lnTo>
                  <a:lnTo>
                    <a:pt x="3574952" y="1260181"/>
                  </a:lnTo>
                  <a:lnTo>
                    <a:pt x="3586790" y="1260248"/>
                  </a:lnTo>
                  <a:lnTo>
                    <a:pt x="3598628" y="1260326"/>
                  </a:lnTo>
                  <a:lnTo>
                    <a:pt x="3610465" y="1260417"/>
                  </a:lnTo>
                  <a:lnTo>
                    <a:pt x="3622303" y="1260525"/>
                  </a:lnTo>
                  <a:lnTo>
                    <a:pt x="3634140" y="1260652"/>
                  </a:lnTo>
                  <a:lnTo>
                    <a:pt x="3645978" y="1260801"/>
                  </a:lnTo>
                  <a:lnTo>
                    <a:pt x="3657816" y="1260975"/>
                  </a:lnTo>
                  <a:lnTo>
                    <a:pt x="3669653" y="1261180"/>
                  </a:lnTo>
                  <a:lnTo>
                    <a:pt x="3681491" y="1261421"/>
                  </a:lnTo>
                  <a:lnTo>
                    <a:pt x="3693328" y="1261704"/>
                  </a:lnTo>
                  <a:lnTo>
                    <a:pt x="3705166" y="1262036"/>
                  </a:lnTo>
                  <a:lnTo>
                    <a:pt x="3717004" y="1262426"/>
                  </a:lnTo>
                  <a:lnTo>
                    <a:pt x="3728841" y="1262884"/>
                  </a:lnTo>
                  <a:lnTo>
                    <a:pt x="3740679" y="1263420"/>
                  </a:lnTo>
                  <a:lnTo>
                    <a:pt x="3752516" y="1264050"/>
                  </a:lnTo>
                  <a:lnTo>
                    <a:pt x="3764354" y="1264787"/>
                  </a:lnTo>
                  <a:lnTo>
                    <a:pt x="3776191" y="1265651"/>
                  </a:lnTo>
                  <a:lnTo>
                    <a:pt x="3788029" y="1266664"/>
                  </a:lnTo>
                  <a:lnTo>
                    <a:pt x="3799867" y="1267848"/>
                  </a:lnTo>
                  <a:lnTo>
                    <a:pt x="3811704" y="1269233"/>
                  </a:lnTo>
                  <a:lnTo>
                    <a:pt x="3823542" y="1270851"/>
                  </a:lnTo>
                  <a:lnTo>
                    <a:pt x="3835379" y="1272739"/>
                  </a:lnTo>
                  <a:lnTo>
                    <a:pt x="3847217" y="1274940"/>
                  </a:lnTo>
                  <a:lnTo>
                    <a:pt x="3859055" y="1277502"/>
                  </a:lnTo>
                  <a:lnTo>
                    <a:pt x="3870892" y="1280479"/>
                  </a:lnTo>
                  <a:lnTo>
                    <a:pt x="3882730" y="1283932"/>
                  </a:lnTo>
                  <a:lnTo>
                    <a:pt x="3894567" y="1287929"/>
                  </a:lnTo>
                  <a:lnTo>
                    <a:pt x="3906405" y="1292542"/>
                  </a:lnTo>
                  <a:lnTo>
                    <a:pt x="3918243" y="1297851"/>
                  </a:lnTo>
                  <a:lnTo>
                    <a:pt x="3930080" y="1303940"/>
                  </a:lnTo>
                  <a:lnTo>
                    <a:pt x="3941918" y="1310897"/>
                  </a:lnTo>
                  <a:lnTo>
                    <a:pt x="3953755" y="1318811"/>
                  </a:lnTo>
                  <a:lnTo>
                    <a:pt x="3965593" y="1327765"/>
                  </a:lnTo>
                  <a:lnTo>
                    <a:pt x="3977431" y="1337840"/>
                  </a:lnTo>
                  <a:lnTo>
                    <a:pt x="3989268" y="1349103"/>
                  </a:lnTo>
                  <a:lnTo>
                    <a:pt x="4001106" y="1361603"/>
                  </a:lnTo>
                  <a:lnTo>
                    <a:pt x="4012943" y="1375364"/>
                  </a:lnTo>
                  <a:lnTo>
                    <a:pt x="4024781" y="1390382"/>
                  </a:lnTo>
                  <a:lnTo>
                    <a:pt x="4036619" y="1406614"/>
                  </a:lnTo>
                  <a:lnTo>
                    <a:pt x="4048456" y="1423977"/>
                  </a:lnTo>
                  <a:lnTo>
                    <a:pt x="4060294" y="1442343"/>
                  </a:lnTo>
                  <a:lnTo>
                    <a:pt x="4072131" y="1461543"/>
                  </a:lnTo>
                  <a:lnTo>
                    <a:pt x="4083969" y="1481371"/>
                  </a:lnTo>
                  <a:lnTo>
                    <a:pt x="4095806" y="1501588"/>
                  </a:lnTo>
                  <a:lnTo>
                    <a:pt x="4107644" y="1521938"/>
                  </a:lnTo>
                  <a:lnTo>
                    <a:pt x="4119482" y="1542155"/>
                  </a:lnTo>
                  <a:lnTo>
                    <a:pt x="4131319" y="1561983"/>
                  </a:lnTo>
                  <a:lnTo>
                    <a:pt x="4143157" y="1581183"/>
                  </a:lnTo>
                  <a:lnTo>
                    <a:pt x="4154994" y="1599549"/>
                  </a:lnTo>
                  <a:lnTo>
                    <a:pt x="4166832" y="1616911"/>
                  </a:lnTo>
                  <a:lnTo>
                    <a:pt x="4178670" y="1633143"/>
                  </a:lnTo>
                  <a:lnTo>
                    <a:pt x="4190507" y="1648161"/>
                  </a:lnTo>
                  <a:lnTo>
                    <a:pt x="4202345" y="1661923"/>
                  </a:lnTo>
                  <a:lnTo>
                    <a:pt x="4214182" y="1674423"/>
                  </a:lnTo>
                  <a:lnTo>
                    <a:pt x="4226020" y="1685685"/>
                  </a:lnTo>
                  <a:lnTo>
                    <a:pt x="4237858" y="1695761"/>
                  </a:lnTo>
                  <a:lnTo>
                    <a:pt x="4249695" y="1704715"/>
                  </a:lnTo>
                  <a:lnTo>
                    <a:pt x="4261533" y="1712628"/>
                  </a:lnTo>
                  <a:lnTo>
                    <a:pt x="4273370" y="1719585"/>
                  </a:lnTo>
                  <a:lnTo>
                    <a:pt x="4285208" y="1725675"/>
                  </a:lnTo>
                  <a:lnTo>
                    <a:pt x="4297046" y="1730984"/>
                  </a:lnTo>
                  <a:lnTo>
                    <a:pt x="4308883" y="1735597"/>
                  </a:lnTo>
                  <a:lnTo>
                    <a:pt x="4320721" y="1739594"/>
                  </a:lnTo>
                  <a:lnTo>
                    <a:pt x="4332558" y="1743047"/>
                  </a:lnTo>
                  <a:lnTo>
                    <a:pt x="4344396" y="1746024"/>
                  </a:lnTo>
                  <a:lnTo>
                    <a:pt x="4356234" y="1748586"/>
                  </a:lnTo>
                  <a:lnTo>
                    <a:pt x="4368071" y="1750787"/>
                  </a:lnTo>
                  <a:lnTo>
                    <a:pt x="4379909" y="1752675"/>
                  </a:lnTo>
                  <a:lnTo>
                    <a:pt x="4391746" y="1754293"/>
                  </a:lnTo>
                  <a:lnTo>
                    <a:pt x="4403584" y="1755678"/>
                  </a:lnTo>
                  <a:lnTo>
                    <a:pt x="4415421" y="1756862"/>
                  </a:lnTo>
                  <a:lnTo>
                    <a:pt x="4427259" y="1757874"/>
                  </a:lnTo>
                  <a:lnTo>
                    <a:pt x="4439097" y="1758739"/>
                  </a:lnTo>
                  <a:lnTo>
                    <a:pt x="4450934" y="1759476"/>
                  </a:lnTo>
                  <a:lnTo>
                    <a:pt x="4462772" y="1760105"/>
                  </a:lnTo>
                  <a:lnTo>
                    <a:pt x="4474609" y="1760642"/>
                  </a:lnTo>
                  <a:lnTo>
                    <a:pt x="4486447" y="1761099"/>
                  </a:lnTo>
                  <a:lnTo>
                    <a:pt x="4498285" y="1761489"/>
                  </a:lnTo>
                  <a:lnTo>
                    <a:pt x="4510122" y="1761821"/>
                  </a:lnTo>
                  <a:lnTo>
                    <a:pt x="4521960" y="1762104"/>
                  </a:lnTo>
                  <a:lnTo>
                    <a:pt x="4533797" y="1762345"/>
                  </a:lnTo>
                  <a:lnTo>
                    <a:pt x="4545635" y="1762551"/>
                  </a:lnTo>
                  <a:lnTo>
                    <a:pt x="4557473" y="1762725"/>
                  </a:lnTo>
                  <a:lnTo>
                    <a:pt x="4569310" y="1762874"/>
                  </a:lnTo>
                  <a:lnTo>
                    <a:pt x="4581148" y="1763001"/>
                  </a:lnTo>
                  <a:lnTo>
                    <a:pt x="4592985" y="1763108"/>
                  </a:lnTo>
                  <a:lnTo>
                    <a:pt x="4604823" y="1763200"/>
                  </a:lnTo>
                  <a:lnTo>
                    <a:pt x="4616661" y="1763278"/>
                  </a:lnTo>
                  <a:lnTo>
                    <a:pt x="4628498" y="1763344"/>
                  </a:lnTo>
                  <a:lnTo>
                    <a:pt x="4640336" y="1763401"/>
                  </a:lnTo>
                  <a:lnTo>
                    <a:pt x="4652173" y="1763449"/>
                  </a:lnTo>
                  <a:lnTo>
                    <a:pt x="4664011" y="1763490"/>
                  </a:lnTo>
                  <a:lnTo>
                    <a:pt x="4675849" y="1763525"/>
                  </a:lnTo>
                  <a:lnTo>
                    <a:pt x="4687686" y="1763554"/>
                  </a:lnTo>
                </a:path>
              </a:pathLst>
            </a:custGeom>
            <a:ln w="40651" cap="flat">
              <a:solidFill>
                <a:srgbClr val="00C1A3">
                  <a:alpha val="100000"/>
                </a:srgbClr>
              </a:solidFill>
              <a:prstDash val="solid"/>
              <a:round/>
            </a:ln>
          </p:spPr>
          <p:txBody>
            <a:bodyPr/>
            <a:lstStyle/>
            <a:p/>
          </p:txBody>
        </p:sp>
        <p:sp>
          <p:nvSpPr>
            <p:cNvPr id="34" name="pl34"/>
            <p:cNvSpPr/>
            <p:nvPr/>
          </p:nvSpPr>
          <p:spPr>
            <a:xfrm>
              <a:off x="2482351" y="2159615"/>
              <a:ext cx="4687686" cy="1763385"/>
            </a:xfrm>
            <a:custGeom>
              <a:avLst/>
              <a:pathLst>
                <a:path w="4687686" h="1763385">
                  <a:moveTo>
                    <a:pt x="0" y="1763385"/>
                  </a:moveTo>
                  <a:lnTo>
                    <a:pt x="11837" y="1763385"/>
                  </a:lnTo>
                  <a:lnTo>
                    <a:pt x="23675" y="1763385"/>
                  </a:lnTo>
                  <a:lnTo>
                    <a:pt x="35512" y="1763385"/>
                  </a:lnTo>
                  <a:lnTo>
                    <a:pt x="47350" y="1763385"/>
                  </a:lnTo>
                  <a:lnTo>
                    <a:pt x="59187" y="1763385"/>
                  </a:lnTo>
                  <a:lnTo>
                    <a:pt x="71025" y="1763385"/>
                  </a:lnTo>
                  <a:lnTo>
                    <a:pt x="82863" y="1763385"/>
                  </a:lnTo>
                  <a:lnTo>
                    <a:pt x="94700" y="1763385"/>
                  </a:lnTo>
                  <a:lnTo>
                    <a:pt x="106538" y="1763385"/>
                  </a:lnTo>
                  <a:lnTo>
                    <a:pt x="118375" y="1763385"/>
                  </a:lnTo>
                  <a:lnTo>
                    <a:pt x="130213" y="1763385"/>
                  </a:lnTo>
                  <a:lnTo>
                    <a:pt x="142051" y="1763385"/>
                  </a:lnTo>
                  <a:lnTo>
                    <a:pt x="153888" y="1763385"/>
                  </a:lnTo>
                  <a:lnTo>
                    <a:pt x="165726" y="1763385"/>
                  </a:lnTo>
                  <a:lnTo>
                    <a:pt x="177563" y="1763385"/>
                  </a:lnTo>
                  <a:lnTo>
                    <a:pt x="189401" y="1763385"/>
                  </a:lnTo>
                  <a:lnTo>
                    <a:pt x="201239" y="1763385"/>
                  </a:lnTo>
                  <a:lnTo>
                    <a:pt x="213076" y="1763385"/>
                  </a:lnTo>
                  <a:lnTo>
                    <a:pt x="224914" y="1763385"/>
                  </a:lnTo>
                  <a:lnTo>
                    <a:pt x="236751" y="1763385"/>
                  </a:lnTo>
                  <a:lnTo>
                    <a:pt x="248589" y="1763385"/>
                  </a:lnTo>
                  <a:lnTo>
                    <a:pt x="260427" y="1763385"/>
                  </a:lnTo>
                  <a:lnTo>
                    <a:pt x="272264" y="1763385"/>
                  </a:lnTo>
                  <a:lnTo>
                    <a:pt x="284102" y="1763385"/>
                  </a:lnTo>
                  <a:lnTo>
                    <a:pt x="295939" y="1763385"/>
                  </a:lnTo>
                  <a:lnTo>
                    <a:pt x="307777" y="1763385"/>
                  </a:lnTo>
                  <a:lnTo>
                    <a:pt x="319614" y="1763385"/>
                  </a:lnTo>
                  <a:lnTo>
                    <a:pt x="331452" y="1763385"/>
                  </a:lnTo>
                  <a:lnTo>
                    <a:pt x="343290" y="1763385"/>
                  </a:lnTo>
                  <a:lnTo>
                    <a:pt x="355127" y="1763385"/>
                  </a:lnTo>
                  <a:lnTo>
                    <a:pt x="366965" y="1763385"/>
                  </a:lnTo>
                  <a:lnTo>
                    <a:pt x="378802" y="1763385"/>
                  </a:lnTo>
                  <a:lnTo>
                    <a:pt x="390640" y="1763385"/>
                  </a:lnTo>
                  <a:lnTo>
                    <a:pt x="402478" y="1763385"/>
                  </a:lnTo>
                  <a:lnTo>
                    <a:pt x="414315" y="1763385"/>
                  </a:lnTo>
                  <a:lnTo>
                    <a:pt x="426153" y="1763385"/>
                  </a:lnTo>
                  <a:lnTo>
                    <a:pt x="437990" y="1763385"/>
                  </a:lnTo>
                  <a:lnTo>
                    <a:pt x="449828" y="1763385"/>
                  </a:lnTo>
                  <a:lnTo>
                    <a:pt x="461666" y="1763385"/>
                  </a:lnTo>
                  <a:lnTo>
                    <a:pt x="473503" y="1763385"/>
                  </a:lnTo>
                  <a:lnTo>
                    <a:pt x="485341" y="1763385"/>
                  </a:lnTo>
                  <a:lnTo>
                    <a:pt x="497178" y="1763385"/>
                  </a:lnTo>
                  <a:lnTo>
                    <a:pt x="509016" y="1763385"/>
                  </a:lnTo>
                  <a:lnTo>
                    <a:pt x="520854" y="1763385"/>
                  </a:lnTo>
                  <a:lnTo>
                    <a:pt x="532691" y="1763385"/>
                  </a:lnTo>
                  <a:lnTo>
                    <a:pt x="544529" y="1763385"/>
                  </a:lnTo>
                  <a:lnTo>
                    <a:pt x="556366" y="1763385"/>
                  </a:lnTo>
                  <a:lnTo>
                    <a:pt x="568204" y="1763385"/>
                  </a:lnTo>
                  <a:lnTo>
                    <a:pt x="580042" y="1763385"/>
                  </a:lnTo>
                  <a:lnTo>
                    <a:pt x="591879" y="1763385"/>
                  </a:lnTo>
                  <a:lnTo>
                    <a:pt x="603717" y="1763385"/>
                  </a:lnTo>
                  <a:lnTo>
                    <a:pt x="615554" y="1763385"/>
                  </a:lnTo>
                  <a:lnTo>
                    <a:pt x="627392" y="1763385"/>
                  </a:lnTo>
                  <a:lnTo>
                    <a:pt x="639229" y="1763385"/>
                  </a:lnTo>
                  <a:lnTo>
                    <a:pt x="651067" y="1763385"/>
                  </a:lnTo>
                  <a:lnTo>
                    <a:pt x="662905" y="1763385"/>
                  </a:lnTo>
                  <a:lnTo>
                    <a:pt x="674742" y="1763385"/>
                  </a:lnTo>
                  <a:lnTo>
                    <a:pt x="686580" y="1763385"/>
                  </a:lnTo>
                  <a:lnTo>
                    <a:pt x="698417" y="1763385"/>
                  </a:lnTo>
                  <a:lnTo>
                    <a:pt x="710255" y="1763385"/>
                  </a:lnTo>
                  <a:lnTo>
                    <a:pt x="722093" y="1763385"/>
                  </a:lnTo>
                  <a:lnTo>
                    <a:pt x="733930" y="1763385"/>
                  </a:lnTo>
                  <a:lnTo>
                    <a:pt x="745768" y="1763385"/>
                  </a:lnTo>
                  <a:lnTo>
                    <a:pt x="757605" y="1763385"/>
                  </a:lnTo>
                  <a:lnTo>
                    <a:pt x="769443" y="1763385"/>
                  </a:lnTo>
                  <a:lnTo>
                    <a:pt x="781281" y="1763385"/>
                  </a:lnTo>
                  <a:lnTo>
                    <a:pt x="793118" y="1763385"/>
                  </a:lnTo>
                  <a:lnTo>
                    <a:pt x="804956" y="1763385"/>
                  </a:lnTo>
                  <a:lnTo>
                    <a:pt x="816793" y="1763385"/>
                  </a:lnTo>
                  <a:lnTo>
                    <a:pt x="828631" y="1763385"/>
                  </a:lnTo>
                  <a:lnTo>
                    <a:pt x="840469" y="1763385"/>
                  </a:lnTo>
                  <a:lnTo>
                    <a:pt x="852306" y="1763385"/>
                  </a:lnTo>
                  <a:lnTo>
                    <a:pt x="864144" y="1763385"/>
                  </a:lnTo>
                  <a:lnTo>
                    <a:pt x="875981" y="1763385"/>
                  </a:lnTo>
                  <a:lnTo>
                    <a:pt x="887819" y="1763385"/>
                  </a:lnTo>
                  <a:lnTo>
                    <a:pt x="899657" y="1763385"/>
                  </a:lnTo>
                  <a:lnTo>
                    <a:pt x="911494" y="1763385"/>
                  </a:lnTo>
                  <a:lnTo>
                    <a:pt x="923332" y="1763385"/>
                  </a:lnTo>
                  <a:lnTo>
                    <a:pt x="935169" y="1763385"/>
                  </a:lnTo>
                  <a:lnTo>
                    <a:pt x="947007" y="1763385"/>
                  </a:lnTo>
                  <a:lnTo>
                    <a:pt x="958844" y="1763385"/>
                  </a:lnTo>
                  <a:lnTo>
                    <a:pt x="970682" y="1763385"/>
                  </a:lnTo>
                  <a:lnTo>
                    <a:pt x="982520" y="1763385"/>
                  </a:lnTo>
                  <a:lnTo>
                    <a:pt x="994357" y="1763385"/>
                  </a:lnTo>
                  <a:lnTo>
                    <a:pt x="1006195" y="1763385"/>
                  </a:lnTo>
                  <a:lnTo>
                    <a:pt x="1018032" y="1763385"/>
                  </a:lnTo>
                  <a:lnTo>
                    <a:pt x="1029870" y="1763385"/>
                  </a:lnTo>
                  <a:lnTo>
                    <a:pt x="1041708" y="1763385"/>
                  </a:lnTo>
                  <a:lnTo>
                    <a:pt x="1053545" y="1763385"/>
                  </a:lnTo>
                  <a:lnTo>
                    <a:pt x="1065383" y="1763385"/>
                  </a:lnTo>
                  <a:lnTo>
                    <a:pt x="1077220" y="1763385"/>
                  </a:lnTo>
                  <a:lnTo>
                    <a:pt x="1089058" y="1763385"/>
                  </a:lnTo>
                  <a:lnTo>
                    <a:pt x="1100896" y="1763385"/>
                  </a:lnTo>
                  <a:lnTo>
                    <a:pt x="1112733" y="1763385"/>
                  </a:lnTo>
                  <a:lnTo>
                    <a:pt x="1124571" y="1763385"/>
                  </a:lnTo>
                  <a:lnTo>
                    <a:pt x="1136408" y="1763385"/>
                  </a:lnTo>
                  <a:lnTo>
                    <a:pt x="1148246" y="1763385"/>
                  </a:lnTo>
                  <a:lnTo>
                    <a:pt x="1160084" y="1763385"/>
                  </a:lnTo>
                  <a:lnTo>
                    <a:pt x="1171921" y="1763385"/>
                  </a:lnTo>
                  <a:lnTo>
                    <a:pt x="1171921" y="1763385"/>
                  </a:lnTo>
                  <a:lnTo>
                    <a:pt x="1183759" y="1763385"/>
                  </a:lnTo>
                  <a:lnTo>
                    <a:pt x="1195596" y="1763385"/>
                  </a:lnTo>
                  <a:lnTo>
                    <a:pt x="1207434" y="1763385"/>
                  </a:lnTo>
                  <a:lnTo>
                    <a:pt x="1219272" y="1763385"/>
                  </a:lnTo>
                  <a:lnTo>
                    <a:pt x="1231109" y="1763385"/>
                  </a:lnTo>
                  <a:lnTo>
                    <a:pt x="1242947" y="1763385"/>
                  </a:lnTo>
                  <a:lnTo>
                    <a:pt x="1254784" y="1763385"/>
                  </a:lnTo>
                  <a:lnTo>
                    <a:pt x="1266622" y="1763385"/>
                  </a:lnTo>
                  <a:lnTo>
                    <a:pt x="1278459" y="1763385"/>
                  </a:lnTo>
                  <a:lnTo>
                    <a:pt x="1290297" y="1763385"/>
                  </a:lnTo>
                  <a:lnTo>
                    <a:pt x="1302135" y="1763385"/>
                  </a:lnTo>
                  <a:lnTo>
                    <a:pt x="1313972" y="1763385"/>
                  </a:lnTo>
                  <a:lnTo>
                    <a:pt x="1325810" y="1763385"/>
                  </a:lnTo>
                  <a:lnTo>
                    <a:pt x="1337647" y="1763385"/>
                  </a:lnTo>
                  <a:lnTo>
                    <a:pt x="1349485" y="1763385"/>
                  </a:lnTo>
                  <a:lnTo>
                    <a:pt x="1361323" y="1763385"/>
                  </a:lnTo>
                  <a:lnTo>
                    <a:pt x="1373160" y="1763385"/>
                  </a:lnTo>
                  <a:lnTo>
                    <a:pt x="1384998" y="1763385"/>
                  </a:lnTo>
                  <a:lnTo>
                    <a:pt x="1396835" y="1763385"/>
                  </a:lnTo>
                  <a:lnTo>
                    <a:pt x="1408673" y="1763385"/>
                  </a:lnTo>
                  <a:lnTo>
                    <a:pt x="1420511" y="1763385"/>
                  </a:lnTo>
                  <a:lnTo>
                    <a:pt x="1432348" y="1763385"/>
                  </a:lnTo>
                  <a:lnTo>
                    <a:pt x="1444186" y="1763385"/>
                  </a:lnTo>
                  <a:lnTo>
                    <a:pt x="1456023" y="1763385"/>
                  </a:lnTo>
                  <a:lnTo>
                    <a:pt x="1467861" y="1763385"/>
                  </a:lnTo>
                  <a:lnTo>
                    <a:pt x="1479699" y="1763385"/>
                  </a:lnTo>
                  <a:lnTo>
                    <a:pt x="1491536" y="1763385"/>
                  </a:lnTo>
                  <a:lnTo>
                    <a:pt x="1503374" y="1763385"/>
                  </a:lnTo>
                  <a:lnTo>
                    <a:pt x="1515211" y="1763385"/>
                  </a:lnTo>
                  <a:lnTo>
                    <a:pt x="1527049" y="1763385"/>
                  </a:lnTo>
                  <a:lnTo>
                    <a:pt x="1538887" y="1763385"/>
                  </a:lnTo>
                  <a:lnTo>
                    <a:pt x="1550724" y="1763385"/>
                  </a:lnTo>
                  <a:lnTo>
                    <a:pt x="1562562" y="1763385"/>
                  </a:lnTo>
                  <a:lnTo>
                    <a:pt x="1574399" y="1763385"/>
                  </a:lnTo>
                  <a:lnTo>
                    <a:pt x="1586237" y="1763385"/>
                  </a:lnTo>
                  <a:lnTo>
                    <a:pt x="1598074" y="1763385"/>
                  </a:lnTo>
                  <a:lnTo>
                    <a:pt x="1609912" y="1763385"/>
                  </a:lnTo>
                  <a:lnTo>
                    <a:pt x="1621750" y="1763385"/>
                  </a:lnTo>
                  <a:lnTo>
                    <a:pt x="1633587" y="1763385"/>
                  </a:lnTo>
                  <a:lnTo>
                    <a:pt x="1645425" y="1763385"/>
                  </a:lnTo>
                  <a:lnTo>
                    <a:pt x="1657262" y="1763385"/>
                  </a:lnTo>
                  <a:lnTo>
                    <a:pt x="1669100" y="1763385"/>
                  </a:lnTo>
                  <a:lnTo>
                    <a:pt x="1680938" y="1763385"/>
                  </a:lnTo>
                  <a:lnTo>
                    <a:pt x="1692775" y="1763385"/>
                  </a:lnTo>
                  <a:lnTo>
                    <a:pt x="1704613" y="1763385"/>
                  </a:lnTo>
                  <a:lnTo>
                    <a:pt x="1716450" y="1763385"/>
                  </a:lnTo>
                  <a:lnTo>
                    <a:pt x="1728288" y="1763385"/>
                  </a:lnTo>
                  <a:lnTo>
                    <a:pt x="1740126" y="1763385"/>
                  </a:lnTo>
                  <a:lnTo>
                    <a:pt x="1751963" y="1763385"/>
                  </a:lnTo>
                  <a:lnTo>
                    <a:pt x="1763801" y="1763385"/>
                  </a:lnTo>
                  <a:lnTo>
                    <a:pt x="1775638" y="1763385"/>
                  </a:lnTo>
                  <a:lnTo>
                    <a:pt x="1787476" y="1763385"/>
                  </a:lnTo>
                  <a:lnTo>
                    <a:pt x="1799314" y="1763385"/>
                  </a:lnTo>
                  <a:lnTo>
                    <a:pt x="1811151" y="1763385"/>
                  </a:lnTo>
                  <a:lnTo>
                    <a:pt x="1822989" y="1763385"/>
                  </a:lnTo>
                  <a:lnTo>
                    <a:pt x="1834826" y="1763385"/>
                  </a:lnTo>
                  <a:lnTo>
                    <a:pt x="1846664" y="1763385"/>
                  </a:lnTo>
                  <a:lnTo>
                    <a:pt x="1858502" y="1763385"/>
                  </a:lnTo>
                  <a:lnTo>
                    <a:pt x="1870339" y="1763385"/>
                  </a:lnTo>
                  <a:lnTo>
                    <a:pt x="1882177" y="1763385"/>
                  </a:lnTo>
                  <a:lnTo>
                    <a:pt x="1894014" y="1763385"/>
                  </a:lnTo>
                  <a:lnTo>
                    <a:pt x="1905852" y="1763385"/>
                  </a:lnTo>
                  <a:lnTo>
                    <a:pt x="1917689" y="1763385"/>
                  </a:lnTo>
                  <a:lnTo>
                    <a:pt x="1929527" y="1763385"/>
                  </a:lnTo>
                  <a:lnTo>
                    <a:pt x="1941365" y="1763385"/>
                  </a:lnTo>
                  <a:lnTo>
                    <a:pt x="1953202" y="1763385"/>
                  </a:lnTo>
                  <a:lnTo>
                    <a:pt x="1965040" y="1763385"/>
                  </a:lnTo>
                  <a:lnTo>
                    <a:pt x="1976877" y="1763385"/>
                  </a:lnTo>
                  <a:lnTo>
                    <a:pt x="1988715" y="1763385"/>
                  </a:lnTo>
                  <a:lnTo>
                    <a:pt x="2000553" y="1763385"/>
                  </a:lnTo>
                  <a:lnTo>
                    <a:pt x="2012390" y="1763385"/>
                  </a:lnTo>
                  <a:lnTo>
                    <a:pt x="2024228" y="1763385"/>
                  </a:lnTo>
                  <a:lnTo>
                    <a:pt x="2036065" y="1763385"/>
                  </a:lnTo>
                  <a:lnTo>
                    <a:pt x="2047903" y="1763385"/>
                  </a:lnTo>
                  <a:lnTo>
                    <a:pt x="2059741" y="1763385"/>
                  </a:lnTo>
                  <a:lnTo>
                    <a:pt x="2071578" y="1763385"/>
                  </a:lnTo>
                  <a:lnTo>
                    <a:pt x="2083416" y="1763385"/>
                  </a:lnTo>
                  <a:lnTo>
                    <a:pt x="2095253" y="1763385"/>
                  </a:lnTo>
                  <a:lnTo>
                    <a:pt x="2107091" y="1763385"/>
                  </a:lnTo>
                  <a:lnTo>
                    <a:pt x="2118929" y="1763385"/>
                  </a:lnTo>
                  <a:lnTo>
                    <a:pt x="2130766" y="1763385"/>
                  </a:lnTo>
                  <a:lnTo>
                    <a:pt x="2142604" y="1763385"/>
                  </a:lnTo>
                  <a:lnTo>
                    <a:pt x="2154441" y="1763385"/>
                  </a:lnTo>
                  <a:lnTo>
                    <a:pt x="2166279" y="1763385"/>
                  </a:lnTo>
                  <a:lnTo>
                    <a:pt x="2178117" y="1763385"/>
                  </a:lnTo>
                  <a:lnTo>
                    <a:pt x="2189954" y="1763385"/>
                  </a:lnTo>
                  <a:lnTo>
                    <a:pt x="2201792" y="1763385"/>
                  </a:lnTo>
                  <a:lnTo>
                    <a:pt x="2213629" y="1763385"/>
                  </a:lnTo>
                  <a:lnTo>
                    <a:pt x="2225467" y="1763385"/>
                  </a:lnTo>
                  <a:lnTo>
                    <a:pt x="2237304" y="1763385"/>
                  </a:lnTo>
                  <a:lnTo>
                    <a:pt x="2249142" y="1763385"/>
                  </a:lnTo>
                  <a:lnTo>
                    <a:pt x="2260980" y="1763385"/>
                  </a:lnTo>
                  <a:lnTo>
                    <a:pt x="2272817" y="1763385"/>
                  </a:lnTo>
                  <a:lnTo>
                    <a:pt x="2284655" y="1763385"/>
                  </a:lnTo>
                  <a:lnTo>
                    <a:pt x="2296492" y="1763385"/>
                  </a:lnTo>
                  <a:lnTo>
                    <a:pt x="2308330" y="1763385"/>
                  </a:lnTo>
                  <a:lnTo>
                    <a:pt x="2320168" y="1763385"/>
                  </a:lnTo>
                  <a:lnTo>
                    <a:pt x="2332005" y="1763385"/>
                  </a:lnTo>
                  <a:lnTo>
                    <a:pt x="2343843" y="1763385"/>
                  </a:lnTo>
                  <a:lnTo>
                    <a:pt x="2343843" y="1763132"/>
                  </a:lnTo>
                  <a:lnTo>
                    <a:pt x="2355680" y="1763088"/>
                  </a:lnTo>
                  <a:lnTo>
                    <a:pt x="2367518" y="1763035"/>
                  </a:lnTo>
                  <a:lnTo>
                    <a:pt x="2379356" y="1762974"/>
                  </a:lnTo>
                  <a:lnTo>
                    <a:pt x="2391193" y="1762902"/>
                  </a:lnTo>
                  <a:lnTo>
                    <a:pt x="2403031" y="1762817"/>
                  </a:lnTo>
                  <a:lnTo>
                    <a:pt x="2414868" y="1762717"/>
                  </a:lnTo>
                  <a:lnTo>
                    <a:pt x="2426706" y="1762600"/>
                  </a:lnTo>
                  <a:lnTo>
                    <a:pt x="2438544" y="1762463"/>
                  </a:lnTo>
                  <a:lnTo>
                    <a:pt x="2450381" y="1762301"/>
                  </a:lnTo>
                  <a:lnTo>
                    <a:pt x="2462219" y="1762111"/>
                  </a:lnTo>
                  <a:lnTo>
                    <a:pt x="2474056" y="1761888"/>
                  </a:lnTo>
                  <a:lnTo>
                    <a:pt x="2485894" y="1761626"/>
                  </a:lnTo>
                  <a:lnTo>
                    <a:pt x="2497732" y="1761318"/>
                  </a:lnTo>
                  <a:lnTo>
                    <a:pt x="2509569" y="1760957"/>
                  </a:lnTo>
                  <a:lnTo>
                    <a:pt x="2521407" y="1760533"/>
                  </a:lnTo>
                  <a:lnTo>
                    <a:pt x="2533244" y="1760034"/>
                  </a:lnTo>
                  <a:lnTo>
                    <a:pt x="2545082" y="1759450"/>
                  </a:lnTo>
                  <a:lnTo>
                    <a:pt x="2556919" y="1758763"/>
                  </a:lnTo>
                  <a:lnTo>
                    <a:pt x="2568757" y="1757958"/>
                  </a:lnTo>
                  <a:lnTo>
                    <a:pt x="2580595" y="1757015"/>
                  </a:lnTo>
                  <a:lnTo>
                    <a:pt x="2592432" y="1755908"/>
                  </a:lnTo>
                  <a:lnTo>
                    <a:pt x="2604270" y="1754612"/>
                  </a:lnTo>
                  <a:lnTo>
                    <a:pt x="2616107" y="1753094"/>
                  </a:lnTo>
                  <a:lnTo>
                    <a:pt x="2627945" y="1751317"/>
                  </a:lnTo>
                  <a:lnTo>
                    <a:pt x="2639783" y="1749240"/>
                  </a:lnTo>
                  <a:lnTo>
                    <a:pt x="2651620" y="1746813"/>
                  </a:lnTo>
                  <a:lnTo>
                    <a:pt x="2663458" y="1743981"/>
                  </a:lnTo>
                  <a:lnTo>
                    <a:pt x="2675295" y="1740679"/>
                  </a:lnTo>
                  <a:lnTo>
                    <a:pt x="2687133" y="1736836"/>
                  </a:lnTo>
                  <a:lnTo>
                    <a:pt x="2698971" y="1732370"/>
                  </a:lnTo>
                  <a:lnTo>
                    <a:pt x="2710808" y="1727191"/>
                  </a:lnTo>
                  <a:lnTo>
                    <a:pt x="2722646" y="1721196"/>
                  </a:lnTo>
                  <a:lnTo>
                    <a:pt x="2734483" y="1714276"/>
                  </a:lnTo>
                  <a:lnTo>
                    <a:pt x="2746321" y="1706313"/>
                  </a:lnTo>
                  <a:lnTo>
                    <a:pt x="2758159" y="1697178"/>
                  </a:lnTo>
                  <a:lnTo>
                    <a:pt x="2769996" y="1686743"/>
                  </a:lnTo>
                  <a:lnTo>
                    <a:pt x="2781834" y="1674873"/>
                  </a:lnTo>
                  <a:lnTo>
                    <a:pt x="2793671" y="1661441"/>
                  </a:lnTo>
                  <a:lnTo>
                    <a:pt x="2805509" y="1646329"/>
                  </a:lnTo>
                  <a:lnTo>
                    <a:pt x="2817347" y="1629434"/>
                  </a:lnTo>
                  <a:lnTo>
                    <a:pt x="2829184" y="1610685"/>
                  </a:lnTo>
                  <a:lnTo>
                    <a:pt x="2841022" y="1590042"/>
                  </a:lnTo>
                  <a:lnTo>
                    <a:pt x="2852859" y="1567515"/>
                  </a:lnTo>
                  <a:lnTo>
                    <a:pt x="2864697" y="1543168"/>
                  </a:lnTo>
                  <a:lnTo>
                    <a:pt x="2876534" y="1517124"/>
                  </a:lnTo>
                  <a:lnTo>
                    <a:pt x="2888372" y="1489575"/>
                  </a:lnTo>
                  <a:lnTo>
                    <a:pt x="2900210" y="1460774"/>
                  </a:lnTo>
                  <a:lnTo>
                    <a:pt x="2912047" y="1431033"/>
                  </a:lnTo>
                  <a:lnTo>
                    <a:pt x="2923885" y="1400707"/>
                  </a:lnTo>
                  <a:lnTo>
                    <a:pt x="2935722" y="1370183"/>
                  </a:lnTo>
                  <a:lnTo>
                    <a:pt x="2947560" y="1339857"/>
                  </a:lnTo>
                  <a:lnTo>
                    <a:pt x="2959398" y="1310115"/>
                  </a:lnTo>
                  <a:lnTo>
                    <a:pt x="2971235" y="1281314"/>
                  </a:lnTo>
                  <a:lnTo>
                    <a:pt x="2983073" y="1253765"/>
                  </a:lnTo>
                  <a:lnTo>
                    <a:pt x="2994910" y="1227722"/>
                  </a:lnTo>
                  <a:lnTo>
                    <a:pt x="3006748" y="1203374"/>
                  </a:lnTo>
                  <a:lnTo>
                    <a:pt x="3018586" y="1180847"/>
                  </a:lnTo>
                  <a:lnTo>
                    <a:pt x="3030423" y="1160204"/>
                  </a:lnTo>
                  <a:lnTo>
                    <a:pt x="3042261" y="1141455"/>
                  </a:lnTo>
                  <a:lnTo>
                    <a:pt x="3054098" y="1124561"/>
                  </a:lnTo>
                  <a:lnTo>
                    <a:pt x="3065936" y="1109448"/>
                  </a:lnTo>
                  <a:lnTo>
                    <a:pt x="3077774" y="1096016"/>
                  </a:lnTo>
                  <a:lnTo>
                    <a:pt x="3089611" y="1084147"/>
                  </a:lnTo>
                  <a:lnTo>
                    <a:pt x="3101449" y="1073711"/>
                  </a:lnTo>
                  <a:lnTo>
                    <a:pt x="3113286" y="1064577"/>
                  </a:lnTo>
                  <a:lnTo>
                    <a:pt x="3125124" y="1056613"/>
                  </a:lnTo>
                  <a:lnTo>
                    <a:pt x="3136962" y="1049693"/>
                  </a:lnTo>
                  <a:lnTo>
                    <a:pt x="3148799" y="1043699"/>
                  </a:lnTo>
                  <a:lnTo>
                    <a:pt x="3160637" y="1038519"/>
                  </a:lnTo>
                  <a:lnTo>
                    <a:pt x="3172474" y="1034053"/>
                  </a:lnTo>
                  <a:lnTo>
                    <a:pt x="3184312" y="1030210"/>
                  </a:lnTo>
                  <a:lnTo>
                    <a:pt x="3196149" y="1026908"/>
                  </a:lnTo>
                  <a:lnTo>
                    <a:pt x="3207987" y="1024076"/>
                  </a:lnTo>
                  <a:lnTo>
                    <a:pt x="3219825" y="1021649"/>
                  </a:lnTo>
                  <a:lnTo>
                    <a:pt x="3231662" y="1019572"/>
                  </a:lnTo>
                  <a:lnTo>
                    <a:pt x="3243500" y="1017796"/>
                  </a:lnTo>
                  <a:lnTo>
                    <a:pt x="3255337" y="1016278"/>
                  </a:lnTo>
                  <a:lnTo>
                    <a:pt x="3267175" y="1014981"/>
                  </a:lnTo>
                  <a:lnTo>
                    <a:pt x="3279013" y="1013875"/>
                  </a:lnTo>
                  <a:lnTo>
                    <a:pt x="3290850" y="1012931"/>
                  </a:lnTo>
                  <a:lnTo>
                    <a:pt x="3302688" y="1012126"/>
                  </a:lnTo>
                  <a:lnTo>
                    <a:pt x="3314525" y="1011440"/>
                  </a:lnTo>
                  <a:lnTo>
                    <a:pt x="3326363" y="1010855"/>
                  </a:lnTo>
                  <a:lnTo>
                    <a:pt x="3338201" y="1010357"/>
                  </a:lnTo>
                  <a:lnTo>
                    <a:pt x="3350038" y="1009932"/>
                  </a:lnTo>
                  <a:lnTo>
                    <a:pt x="3361876" y="1009571"/>
                  </a:lnTo>
                  <a:lnTo>
                    <a:pt x="3373713" y="1009263"/>
                  </a:lnTo>
                  <a:lnTo>
                    <a:pt x="3385551" y="1009001"/>
                  </a:lnTo>
                  <a:lnTo>
                    <a:pt x="3397389" y="1008778"/>
                  </a:lnTo>
                  <a:lnTo>
                    <a:pt x="3409226" y="1008588"/>
                  </a:lnTo>
                  <a:lnTo>
                    <a:pt x="3421064" y="1008427"/>
                  </a:lnTo>
                  <a:lnTo>
                    <a:pt x="3432901" y="1008289"/>
                  </a:lnTo>
                  <a:lnTo>
                    <a:pt x="3444739" y="1008172"/>
                  </a:lnTo>
                  <a:lnTo>
                    <a:pt x="3456576" y="1008072"/>
                  </a:lnTo>
                  <a:lnTo>
                    <a:pt x="3468414" y="1007987"/>
                  </a:lnTo>
                  <a:lnTo>
                    <a:pt x="3480252" y="1007915"/>
                  </a:lnTo>
                  <a:lnTo>
                    <a:pt x="3492089" y="1007854"/>
                  </a:lnTo>
                  <a:lnTo>
                    <a:pt x="3503927" y="1007802"/>
                  </a:lnTo>
                  <a:lnTo>
                    <a:pt x="3515764" y="1007757"/>
                  </a:lnTo>
                  <a:lnTo>
                    <a:pt x="3515764" y="1007166"/>
                  </a:lnTo>
                  <a:lnTo>
                    <a:pt x="3527602" y="1007107"/>
                  </a:lnTo>
                  <a:lnTo>
                    <a:pt x="3539440" y="1007037"/>
                  </a:lnTo>
                  <a:lnTo>
                    <a:pt x="3551277" y="1006955"/>
                  </a:lnTo>
                  <a:lnTo>
                    <a:pt x="3563115" y="1006859"/>
                  </a:lnTo>
                  <a:lnTo>
                    <a:pt x="3574952" y="1006746"/>
                  </a:lnTo>
                  <a:lnTo>
                    <a:pt x="3586790" y="1006613"/>
                  </a:lnTo>
                  <a:lnTo>
                    <a:pt x="3598628" y="1006457"/>
                  </a:lnTo>
                  <a:lnTo>
                    <a:pt x="3610465" y="1006273"/>
                  </a:lnTo>
                  <a:lnTo>
                    <a:pt x="3622303" y="1006058"/>
                  </a:lnTo>
                  <a:lnTo>
                    <a:pt x="3634140" y="1005805"/>
                  </a:lnTo>
                  <a:lnTo>
                    <a:pt x="3645978" y="1005507"/>
                  </a:lnTo>
                  <a:lnTo>
                    <a:pt x="3657816" y="1005158"/>
                  </a:lnTo>
                  <a:lnTo>
                    <a:pt x="3669653" y="1004748"/>
                  </a:lnTo>
                  <a:lnTo>
                    <a:pt x="3681491" y="1004266"/>
                  </a:lnTo>
                  <a:lnTo>
                    <a:pt x="3693328" y="1003700"/>
                  </a:lnTo>
                  <a:lnTo>
                    <a:pt x="3705166" y="1003036"/>
                  </a:lnTo>
                  <a:lnTo>
                    <a:pt x="3717004" y="1002256"/>
                  </a:lnTo>
                  <a:lnTo>
                    <a:pt x="3728841" y="1001341"/>
                  </a:lnTo>
                  <a:lnTo>
                    <a:pt x="3740679" y="1000268"/>
                  </a:lnTo>
                  <a:lnTo>
                    <a:pt x="3752516" y="999009"/>
                  </a:lnTo>
                  <a:lnTo>
                    <a:pt x="3764354" y="997534"/>
                  </a:lnTo>
                  <a:lnTo>
                    <a:pt x="3776191" y="995805"/>
                  </a:lnTo>
                  <a:lnTo>
                    <a:pt x="3788029" y="993781"/>
                  </a:lnTo>
                  <a:lnTo>
                    <a:pt x="3799867" y="991413"/>
                  </a:lnTo>
                  <a:lnTo>
                    <a:pt x="3811704" y="988643"/>
                  </a:lnTo>
                  <a:lnTo>
                    <a:pt x="3823542" y="985407"/>
                  </a:lnTo>
                  <a:lnTo>
                    <a:pt x="3835379" y="981631"/>
                  </a:lnTo>
                  <a:lnTo>
                    <a:pt x="3847217" y="977229"/>
                  </a:lnTo>
                  <a:lnTo>
                    <a:pt x="3859055" y="972105"/>
                  </a:lnTo>
                  <a:lnTo>
                    <a:pt x="3870892" y="966150"/>
                  </a:lnTo>
                  <a:lnTo>
                    <a:pt x="3882730" y="959244"/>
                  </a:lnTo>
                  <a:lnTo>
                    <a:pt x="3894567" y="951251"/>
                  </a:lnTo>
                  <a:lnTo>
                    <a:pt x="3906405" y="942025"/>
                  </a:lnTo>
                  <a:lnTo>
                    <a:pt x="3918243" y="931407"/>
                  </a:lnTo>
                  <a:lnTo>
                    <a:pt x="3930080" y="919228"/>
                  </a:lnTo>
                  <a:lnTo>
                    <a:pt x="3941918" y="905313"/>
                  </a:lnTo>
                  <a:lnTo>
                    <a:pt x="3953755" y="889487"/>
                  </a:lnTo>
                  <a:lnTo>
                    <a:pt x="3965593" y="871578"/>
                  </a:lnTo>
                  <a:lnTo>
                    <a:pt x="3977431" y="851428"/>
                  </a:lnTo>
                  <a:lnTo>
                    <a:pt x="3989268" y="828902"/>
                  </a:lnTo>
                  <a:lnTo>
                    <a:pt x="4001106" y="803903"/>
                  </a:lnTo>
                  <a:lnTo>
                    <a:pt x="4012943" y="776379"/>
                  </a:lnTo>
                  <a:lnTo>
                    <a:pt x="4024781" y="746343"/>
                  </a:lnTo>
                  <a:lnTo>
                    <a:pt x="4036619" y="713880"/>
                  </a:lnTo>
                  <a:lnTo>
                    <a:pt x="4048456" y="679155"/>
                  </a:lnTo>
                  <a:lnTo>
                    <a:pt x="4060294" y="642423"/>
                  </a:lnTo>
                  <a:lnTo>
                    <a:pt x="4072131" y="604022"/>
                  </a:lnTo>
                  <a:lnTo>
                    <a:pt x="4083969" y="564367"/>
                  </a:lnTo>
                  <a:lnTo>
                    <a:pt x="4095806" y="523932"/>
                  </a:lnTo>
                  <a:lnTo>
                    <a:pt x="4107644" y="483233"/>
                  </a:lnTo>
                  <a:lnTo>
                    <a:pt x="4119482" y="442799"/>
                  </a:lnTo>
                  <a:lnTo>
                    <a:pt x="4131319" y="403143"/>
                  </a:lnTo>
                  <a:lnTo>
                    <a:pt x="4143157" y="364742"/>
                  </a:lnTo>
                  <a:lnTo>
                    <a:pt x="4154994" y="328010"/>
                  </a:lnTo>
                  <a:lnTo>
                    <a:pt x="4166832" y="293285"/>
                  </a:lnTo>
                  <a:lnTo>
                    <a:pt x="4178670" y="260822"/>
                  </a:lnTo>
                  <a:lnTo>
                    <a:pt x="4190507" y="230786"/>
                  </a:lnTo>
                  <a:lnTo>
                    <a:pt x="4202345" y="203262"/>
                  </a:lnTo>
                  <a:lnTo>
                    <a:pt x="4214182" y="178263"/>
                  </a:lnTo>
                  <a:lnTo>
                    <a:pt x="4226020" y="155737"/>
                  </a:lnTo>
                  <a:lnTo>
                    <a:pt x="4237858" y="135587"/>
                  </a:lnTo>
                  <a:lnTo>
                    <a:pt x="4249695" y="117678"/>
                  </a:lnTo>
                  <a:lnTo>
                    <a:pt x="4261533" y="101852"/>
                  </a:lnTo>
                  <a:lnTo>
                    <a:pt x="4273370" y="87937"/>
                  </a:lnTo>
                  <a:lnTo>
                    <a:pt x="4285208" y="75759"/>
                  </a:lnTo>
                  <a:lnTo>
                    <a:pt x="4297046" y="65140"/>
                  </a:lnTo>
                  <a:lnTo>
                    <a:pt x="4308883" y="55914"/>
                  </a:lnTo>
                  <a:lnTo>
                    <a:pt x="4320721" y="47921"/>
                  </a:lnTo>
                  <a:lnTo>
                    <a:pt x="4332558" y="41015"/>
                  </a:lnTo>
                  <a:lnTo>
                    <a:pt x="4344396" y="35060"/>
                  </a:lnTo>
                  <a:lnTo>
                    <a:pt x="4356234" y="29936"/>
                  </a:lnTo>
                  <a:lnTo>
                    <a:pt x="4368071" y="25534"/>
                  </a:lnTo>
                  <a:lnTo>
                    <a:pt x="4379909" y="21758"/>
                  </a:lnTo>
                  <a:lnTo>
                    <a:pt x="4391746" y="18522"/>
                  </a:lnTo>
                  <a:lnTo>
                    <a:pt x="4403584" y="15753"/>
                  </a:lnTo>
                  <a:lnTo>
                    <a:pt x="4415421" y="13384"/>
                  </a:lnTo>
                  <a:lnTo>
                    <a:pt x="4427259" y="11360"/>
                  </a:lnTo>
                  <a:lnTo>
                    <a:pt x="4439097" y="9631"/>
                  </a:lnTo>
                  <a:lnTo>
                    <a:pt x="4450934" y="8156"/>
                  </a:lnTo>
                  <a:lnTo>
                    <a:pt x="4462772" y="6898"/>
                  </a:lnTo>
                  <a:lnTo>
                    <a:pt x="4474609" y="5824"/>
                  </a:lnTo>
                  <a:lnTo>
                    <a:pt x="4486447" y="4909"/>
                  </a:lnTo>
                  <a:lnTo>
                    <a:pt x="4498285" y="4130"/>
                  </a:lnTo>
                  <a:lnTo>
                    <a:pt x="4510122" y="3465"/>
                  </a:lnTo>
                  <a:lnTo>
                    <a:pt x="4521960" y="2900"/>
                  </a:lnTo>
                  <a:lnTo>
                    <a:pt x="4533797" y="2418"/>
                  </a:lnTo>
                  <a:lnTo>
                    <a:pt x="4545635" y="2007"/>
                  </a:lnTo>
                  <a:lnTo>
                    <a:pt x="4557473" y="1658"/>
                  </a:lnTo>
                  <a:lnTo>
                    <a:pt x="4569310" y="1361"/>
                  </a:lnTo>
                  <a:lnTo>
                    <a:pt x="4581148" y="1107"/>
                  </a:lnTo>
                  <a:lnTo>
                    <a:pt x="4592985" y="892"/>
                  </a:lnTo>
                  <a:lnTo>
                    <a:pt x="4604823" y="708"/>
                  </a:lnTo>
                  <a:lnTo>
                    <a:pt x="4616661" y="552"/>
                  </a:lnTo>
                  <a:lnTo>
                    <a:pt x="4628498" y="419"/>
                  </a:lnTo>
                  <a:lnTo>
                    <a:pt x="4640336" y="306"/>
                  </a:lnTo>
                  <a:lnTo>
                    <a:pt x="4652173" y="210"/>
                  </a:lnTo>
                  <a:lnTo>
                    <a:pt x="4664011" y="128"/>
                  </a:lnTo>
                  <a:lnTo>
                    <a:pt x="4675849" y="59"/>
                  </a:lnTo>
                  <a:lnTo>
                    <a:pt x="4687686" y="0"/>
                  </a:lnTo>
                </a:path>
              </a:pathLst>
            </a:custGeom>
            <a:ln w="40651" cap="flat">
              <a:solidFill>
                <a:srgbClr val="00BFC4">
                  <a:alpha val="100000"/>
                </a:srgbClr>
              </a:solidFill>
              <a:prstDash val="solid"/>
              <a:round/>
            </a:ln>
          </p:spPr>
          <p:txBody>
            <a:bodyPr/>
            <a:lstStyle/>
            <a:p/>
          </p:txBody>
        </p:sp>
        <p:sp>
          <p:nvSpPr>
            <p:cNvPr id="35" name="pl35"/>
            <p:cNvSpPr/>
            <p:nvPr/>
          </p:nvSpPr>
          <p:spPr>
            <a:xfrm>
              <a:off x="2482351" y="4930843"/>
              <a:ext cx="4687686" cy="0"/>
            </a:xfrm>
            <a:custGeom>
              <a:avLst/>
              <a:pathLst>
                <a:path w="4687686" h="0">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0"/>
                  </a:lnTo>
                  <a:lnTo>
                    <a:pt x="1183759" y="0"/>
                  </a:lnTo>
                  <a:lnTo>
                    <a:pt x="1195596" y="0"/>
                  </a:lnTo>
                  <a:lnTo>
                    <a:pt x="1207434" y="0"/>
                  </a:lnTo>
                  <a:lnTo>
                    <a:pt x="1219272" y="0"/>
                  </a:lnTo>
                  <a:lnTo>
                    <a:pt x="1231109" y="0"/>
                  </a:lnTo>
                  <a:lnTo>
                    <a:pt x="1242947" y="0"/>
                  </a:lnTo>
                  <a:lnTo>
                    <a:pt x="1254784" y="0"/>
                  </a:lnTo>
                  <a:lnTo>
                    <a:pt x="1266622" y="0"/>
                  </a:lnTo>
                  <a:lnTo>
                    <a:pt x="1278459" y="0"/>
                  </a:lnTo>
                  <a:lnTo>
                    <a:pt x="1290297" y="0"/>
                  </a:lnTo>
                  <a:lnTo>
                    <a:pt x="1302135" y="0"/>
                  </a:lnTo>
                  <a:lnTo>
                    <a:pt x="1313972" y="0"/>
                  </a:lnTo>
                  <a:lnTo>
                    <a:pt x="1325810" y="0"/>
                  </a:lnTo>
                  <a:lnTo>
                    <a:pt x="1337647" y="0"/>
                  </a:lnTo>
                  <a:lnTo>
                    <a:pt x="1349485" y="0"/>
                  </a:lnTo>
                  <a:lnTo>
                    <a:pt x="1361323" y="0"/>
                  </a:lnTo>
                  <a:lnTo>
                    <a:pt x="1373160" y="0"/>
                  </a:lnTo>
                  <a:lnTo>
                    <a:pt x="1384998" y="0"/>
                  </a:lnTo>
                  <a:lnTo>
                    <a:pt x="1396835" y="0"/>
                  </a:lnTo>
                  <a:lnTo>
                    <a:pt x="1408673" y="0"/>
                  </a:lnTo>
                  <a:lnTo>
                    <a:pt x="1420511" y="0"/>
                  </a:lnTo>
                  <a:lnTo>
                    <a:pt x="1432348" y="0"/>
                  </a:lnTo>
                  <a:lnTo>
                    <a:pt x="1444186" y="0"/>
                  </a:lnTo>
                  <a:lnTo>
                    <a:pt x="1456023" y="0"/>
                  </a:lnTo>
                  <a:lnTo>
                    <a:pt x="1467861" y="0"/>
                  </a:lnTo>
                  <a:lnTo>
                    <a:pt x="1479699" y="0"/>
                  </a:lnTo>
                  <a:lnTo>
                    <a:pt x="1491536" y="0"/>
                  </a:lnTo>
                  <a:lnTo>
                    <a:pt x="1503374" y="0"/>
                  </a:lnTo>
                  <a:lnTo>
                    <a:pt x="1515211" y="0"/>
                  </a:lnTo>
                  <a:lnTo>
                    <a:pt x="1527049" y="0"/>
                  </a:lnTo>
                  <a:lnTo>
                    <a:pt x="1538887" y="0"/>
                  </a:lnTo>
                  <a:lnTo>
                    <a:pt x="1550724" y="0"/>
                  </a:lnTo>
                  <a:lnTo>
                    <a:pt x="1562562" y="0"/>
                  </a:lnTo>
                  <a:lnTo>
                    <a:pt x="1574399" y="0"/>
                  </a:lnTo>
                  <a:lnTo>
                    <a:pt x="1586237" y="0"/>
                  </a:lnTo>
                  <a:lnTo>
                    <a:pt x="1598074" y="0"/>
                  </a:lnTo>
                  <a:lnTo>
                    <a:pt x="1609912" y="0"/>
                  </a:lnTo>
                  <a:lnTo>
                    <a:pt x="1621750" y="0"/>
                  </a:lnTo>
                  <a:lnTo>
                    <a:pt x="1633587" y="0"/>
                  </a:lnTo>
                  <a:lnTo>
                    <a:pt x="1645425" y="0"/>
                  </a:lnTo>
                  <a:lnTo>
                    <a:pt x="1657262" y="0"/>
                  </a:lnTo>
                  <a:lnTo>
                    <a:pt x="1669100" y="0"/>
                  </a:lnTo>
                  <a:lnTo>
                    <a:pt x="1680938" y="0"/>
                  </a:lnTo>
                  <a:lnTo>
                    <a:pt x="1692775" y="0"/>
                  </a:lnTo>
                  <a:lnTo>
                    <a:pt x="1704613" y="0"/>
                  </a:lnTo>
                  <a:lnTo>
                    <a:pt x="1716450" y="0"/>
                  </a:lnTo>
                  <a:lnTo>
                    <a:pt x="1728288" y="0"/>
                  </a:lnTo>
                  <a:lnTo>
                    <a:pt x="1740126" y="0"/>
                  </a:lnTo>
                  <a:lnTo>
                    <a:pt x="1751963" y="0"/>
                  </a:lnTo>
                  <a:lnTo>
                    <a:pt x="1763801" y="0"/>
                  </a:lnTo>
                  <a:lnTo>
                    <a:pt x="1775638" y="0"/>
                  </a:lnTo>
                  <a:lnTo>
                    <a:pt x="1787476" y="0"/>
                  </a:lnTo>
                  <a:lnTo>
                    <a:pt x="1799314" y="0"/>
                  </a:lnTo>
                  <a:lnTo>
                    <a:pt x="1811151" y="0"/>
                  </a:lnTo>
                  <a:lnTo>
                    <a:pt x="1822989" y="0"/>
                  </a:lnTo>
                  <a:lnTo>
                    <a:pt x="1834826" y="0"/>
                  </a:lnTo>
                  <a:lnTo>
                    <a:pt x="1846664" y="0"/>
                  </a:lnTo>
                  <a:lnTo>
                    <a:pt x="1858502" y="0"/>
                  </a:lnTo>
                  <a:lnTo>
                    <a:pt x="1870339" y="0"/>
                  </a:lnTo>
                  <a:lnTo>
                    <a:pt x="1882177" y="0"/>
                  </a:lnTo>
                  <a:lnTo>
                    <a:pt x="1894014" y="0"/>
                  </a:lnTo>
                  <a:lnTo>
                    <a:pt x="1905852" y="0"/>
                  </a:lnTo>
                  <a:lnTo>
                    <a:pt x="1917689" y="0"/>
                  </a:lnTo>
                  <a:lnTo>
                    <a:pt x="1929527" y="0"/>
                  </a:lnTo>
                  <a:lnTo>
                    <a:pt x="1941365" y="0"/>
                  </a:lnTo>
                  <a:lnTo>
                    <a:pt x="1953202" y="0"/>
                  </a:lnTo>
                  <a:lnTo>
                    <a:pt x="1965040" y="0"/>
                  </a:lnTo>
                  <a:lnTo>
                    <a:pt x="1976877" y="0"/>
                  </a:lnTo>
                  <a:lnTo>
                    <a:pt x="1988715" y="0"/>
                  </a:lnTo>
                  <a:lnTo>
                    <a:pt x="2000553" y="0"/>
                  </a:lnTo>
                  <a:lnTo>
                    <a:pt x="2012390" y="0"/>
                  </a:lnTo>
                  <a:lnTo>
                    <a:pt x="2024228" y="0"/>
                  </a:lnTo>
                  <a:lnTo>
                    <a:pt x="2036065" y="0"/>
                  </a:lnTo>
                  <a:lnTo>
                    <a:pt x="2047903" y="0"/>
                  </a:lnTo>
                  <a:lnTo>
                    <a:pt x="2059741" y="0"/>
                  </a:lnTo>
                  <a:lnTo>
                    <a:pt x="2071578" y="0"/>
                  </a:lnTo>
                  <a:lnTo>
                    <a:pt x="2083416" y="0"/>
                  </a:lnTo>
                  <a:lnTo>
                    <a:pt x="2095253" y="0"/>
                  </a:lnTo>
                  <a:lnTo>
                    <a:pt x="2107091" y="0"/>
                  </a:lnTo>
                  <a:lnTo>
                    <a:pt x="2118929" y="0"/>
                  </a:lnTo>
                  <a:lnTo>
                    <a:pt x="2130766" y="0"/>
                  </a:lnTo>
                  <a:lnTo>
                    <a:pt x="2142604" y="0"/>
                  </a:lnTo>
                  <a:lnTo>
                    <a:pt x="2154441" y="0"/>
                  </a:lnTo>
                  <a:lnTo>
                    <a:pt x="2166279" y="0"/>
                  </a:lnTo>
                  <a:lnTo>
                    <a:pt x="2178117" y="0"/>
                  </a:lnTo>
                  <a:lnTo>
                    <a:pt x="2189954" y="0"/>
                  </a:lnTo>
                  <a:lnTo>
                    <a:pt x="2201792" y="0"/>
                  </a:lnTo>
                  <a:lnTo>
                    <a:pt x="2213629" y="0"/>
                  </a:lnTo>
                  <a:lnTo>
                    <a:pt x="2225467" y="0"/>
                  </a:lnTo>
                  <a:lnTo>
                    <a:pt x="2237304" y="0"/>
                  </a:lnTo>
                  <a:lnTo>
                    <a:pt x="2249142" y="0"/>
                  </a:lnTo>
                  <a:lnTo>
                    <a:pt x="2260980" y="0"/>
                  </a:lnTo>
                  <a:lnTo>
                    <a:pt x="2272817" y="0"/>
                  </a:lnTo>
                  <a:lnTo>
                    <a:pt x="2284655" y="0"/>
                  </a:lnTo>
                  <a:lnTo>
                    <a:pt x="2296492" y="0"/>
                  </a:lnTo>
                  <a:lnTo>
                    <a:pt x="2308330" y="0"/>
                  </a:lnTo>
                  <a:lnTo>
                    <a:pt x="2320168" y="0"/>
                  </a:lnTo>
                  <a:lnTo>
                    <a:pt x="2332005" y="0"/>
                  </a:lnTo>
                  <a:lnTo>
                    <a:pt x="2343843" y="0"/>
                  </a:lnTo>
                  <a:lnTo>
                    <a:pt x="2343843" y="0"/>
                  </a:lnTo>
                  <a:lnTo>
                    <a:pt x="2355680" y="0"/>
                  </a:lnTo>
                  <a:lnTo>
                    <a:pt x="2367518" y="0"/>
                  </a:lnTo>
                  <a:lnTo>
                    <a:pt x="2379356" y="0"/>
                  </a:lnTo>
                  <a:lnTo>
                    <a:pt x="2391193" y="0"/>
                  </a:lnTo>
                  <a:lnTo>
                    <a:pt x="2403031" y="0"/>
                  </a:lnTo>
                  <a:lnTo>
                    <a:pt x="2414868" y="0"/>
                  </a:lnTo>
                  <a:lnTo>
                    <a:pt x="2426706" y="0"/>
                  </a:lnTo>
                  <a:lnTo>
                    <a:pt x="2438544" y="0"/>
                  </a:lnTo>
                  <a:lnTo>
                    <a:pt x="2450381" y="0"/>
                  </a:lnTo>
                  <a:lnTo>
                    <a:pt x="2462219" y="0"/>
                  </a:lnTo>
                  <a:lnTo>
                    <a:pt x="2474056" y="0"/>
                  </a:lnTo>
                  <a:lnTo>
                    <a:pt x="2485894" y="0"/>
                  </a:lnTo>
                  <a:lnTo>
                    <a:pt x="2497732" y="0"/>
                  </a:lnTo>
                  <a:lnTo>
                    <a:pt x="2509569" y="0"/>
                  </a:lnTo>
                  <a:lnTo>
                    <a:pt x="2521407" y="0"/>
                  </a:lnTo>
                  <a:lnTo>
                    <a:pt x="2533244" y="0"/>
                  </a:lnTo>
                  <a:lnTo>
                    <a:pt x="2545082" y="0"/>
                  </a:lnTo>
                  <a:lnTo>
                    <a:pt x="2556919" y="0"/>
                  </a:lnTo>
                  <a:lnTo>
                    <a:pt x="2568757" y="0"/>
                  </a:lnTo>
                  <a:lnTo>
                    <a:pt x="2580595" y="0"/>
                  </a:lnTo>
                  <a:lnTo>
                    <a:pt x="2592432" y="0"/>
                  </a:lnTo>
                  <a:lnTo>
                    <a:pt x="2604270" y="0"/>
                  </a:lnTo>
                  <a:lnTo>
                    <a:pt x="2616107" y="0"/>
                  </a:lnTo>
                  <a:lnTo>
                    <a:pt x="2627945" y="0"/>
                  </a:lnTo>
                  <a:lnTo>
                    <a:pt x="2639783" y="0"/>
                  </a:lnTo>
                  <a:lnTo>
                    <a:pt x="2651620" y="0"/>
                  </a:lnTo>
                  <a:lnTo>
                    <a:pt x="2663458" y="0"/>
                  </a:lnTo>
                  <a:lnTo>
                    <a:pt x="2675295" y="0"/>
                  </a:lnTo>
                  <a:lnTo>
                    <a:pt x="2687133" y="0"/>
                  </a:lnTo>
                  <a:lnTo>
                    <a:pt x="2698971" y="0"/>
                  </a:lnTo>
                  <a:lnTo>
                    <a:pt x="2710808" y="0"/>
                  </a:lnTo>
                  <a:lnTo>
                    <a:pt x="2722646" y="0"/>
                  </a:lnTo>
                  <a:lnTo>
                    <a:pt x="2734483" y="0"/>
                  </a:lnTo>
                  <a:lnTo>
                    <a:pt x="2746321" y="0"/>
                  </a:lnTo>
                  <a:lnTo>
                    <a:pt x="2758159" y="0"/>
                  </a:lnTo>
                  <a:lnTo>
                    <a:pt x="2769996" y="0"/>
                  </a:lnTo>
                  <a:lnTo>
                    <a:pt x="2781834" y="0"/>
                  </a:lnTo>
                  <a:lnTo>
                    <a:pt x="2793671" y="0"/>
                  </a:lnTo>
                  <a:lnTo>
                    <a:pt x="2805509" y="0"/>
                  </a:lnTo>
                  <a:lnTo>
                    <a:pt x="2817347" y="0"/>
                  </a:lnTo>
                  <a:lnTo>
                    <a:pt x="2829184" y="0"/>
                  </a:lnTo>
                  <a:lnTo>
                    <a:pt x="2841022" y="0"/>
                  </a:lnTo>
                  <a:lnTo>
                    <a:pt x="2852859" y="0"/>
                  </a:lnTo>
                  <a:lnTo>
                    <a:pt x="2864697" y="0"/>
                  </a:lnTo>
                  <a:lnTo>
                    <a:pt x="2876534" y="0"/>
                  </a:lnTo>
                  <a:lnTo>
                    <a:pt x="2888372" y="0"/>
                  </a:lnTo>
                  <a:lnTo>
                    <a:pt x="2900210" y="0"/>
                  </a:lnTo>
                  <a:lnTo>
                    <a:pt x="2912047" y="0"/>
                  </a:lnTo>
                  <a:lnTo>
                    <a:pt x="2923885" y="0"/>
                  </a:lnTo>
                  <a:lnTo>
                    <a:pt x="2935722" y="0"/>
                  </a:lnTo>
                  <a:lnTo>
                    <a:pt x="2947560" y="0"/>
                  </a:lnTo>
                  <a:lnTo>
                    <a:pt x="2959398" y="0"/>
                  </a:lnTo>
                  <a:lnTo>
                    <a:pt x="2971235" y="0"/>
                  </a:lnTo>
                  <a:lnTo>
                    <a:pt x="2983073" y="0"/>
                  </a:lnTo>
                  <a:lnTo>
                    <a:pt x="2994910" y="0"/>
                  </a:lnTo>
                  <a:lnTo>
                    <a:pt x="3006748" y="0"/>
                  </a:lnTo>
                  <a:lnTo>
                    <a:pt x="3018586" y="0"/>
                  </a:lnTo>
                  <a:lnTo>
                    <a:pt x="3030423" y="0"/>
                  </a:lnTo>
                  <a:lnTo>
                    <a:pt x="3042261" y="0"/>
                  </a:lnTo>
                  <a:lnTo>
                    <a:pt x="3054098" y="0"/>
                  </a:lnTo>
                  <a:lnTo>
                    <a:pt x="3065936" y="0"/>
                  </a:lnTo>
                  <a:lnTo>
                    <a:pt x="3077774" y="0"/>
                  </a:lnTo>
                  <a:lnTo>
                    <a:pt x="3089611" y="0"/>
                  </a:lnTo>
                  <a:lnTo>
                    <a:pt x="3101449" y="0"/>
                  </a:lnTo>
                  <a:lnTo>
                    <a:pt x="3113286" y="0"/>
                  </a:lnTo>
                  <a:lnTo>
                    <a:pt x="3125124" y="0"/>
                  </a:lnTo>
                  <a:lnTo>
                    <a:pt x="3136962" y="0"/>
                  </a:lnTo>
                  <a:lnTo>
                    <a:pt x="3148799" y="0"/>
                  </a:lnTo>
                  <a:lnTo>
                    <a:pt x="3160637" y="0"/>
                  </a:lnTo>
                  <a:lnTo>
                    <a:pt x="3172474" y="0"/>
                  </a:lnTo>
                  <a:lnTo>
                    <a:pt x="3184312" y="0"/>
                  </a:lnTo>
                  <a:lnTo>
                    <a:pt x="3196149" y="0"/>
                  </a:lnTo>
                  <a:lnTo>
                    <a:pt x="3207987" y="0"/>
                  </a:lnTo>
                  <a:lnTo>
                    <a:pt x="3219825" y="0"/>
                  </a:lnTo>
                  <a:lnTo>
                    <a:pt x="3231662" y="0"/>
                  </a:lnTo>
                  <a:lnTo>
                    <a:pt x="3243500" y="0"/>
                  </a:lnTo>
                  <a:lnTo>
                    <a:pt x="3255337" y="0"/>
                  </a:lnTo>
                  <a:lnTo>
                    <a:pt x="3267175" y="0"/>
                  </a:lnTo>
                  <a:lnTo>
                    <a:pt x="3279013" y="0"/>
                  </a:lnTo>
                  <a:lnTo>
                    <a:pt x="3290850" y="0"/>
                  </a:lnTo>
                  <a:lnTo>
                    <a:pt x="3302688" y="0"/>
                  </a:lnTo>
                  <a:lnTo>
                    <a:pt x="3314525" y="0"/>
                  </a:lnTo>
                  <a:lnTo>
                    <a:pt x="3326363" y="0"/>
                  </a:lnTo>
                  <a:lnTo>
                    <a:pt x="3338201" y="0"/>
                  </a:lnTo>
                  <a:lnTo>
                    <a:pt x="3350038" y="0"/>
                  </a:lnTo>
                  <a:lnTo>
                    <a:pt x="3361876" y="0"/>
                  </a:lnTo>
                  <a:lnTo>
                    <a:pt x="3373713" y="0"/>
                  </a:lnTo>
                  <a:lnTo>
                    <a:pt x="3385551" y="0"/>
                  </a:lnTo>
                  <a:lnTo>
                    <a:pt x="3397389" y="0"/>
                  </a:lnTo>
                  <a:lnTo>
                    <a:pt x="3409226" y="0"/>
                  </a:lnTo>
                  <a:lnTo>
                    <a:pt x="3421064" y="0"/>
                  </a:lnTo>
                  <a:lnTo>
                    <a:pt x="3432901" y="0"/>
                  </a:lnTo>
                  <a:lnTo>
                    <a:pt x="3444739" y="0"/>
                  </a:lnTo>
                  <a:lnTo>
                    <a:pt x="3456576" y="0"/>
                  </a:lnTo>
                  <a:lnTo>
                    <a:pt x="3468414" y="0"/>
                  </a:lnTo>
                  <a:lnTo>
                    <a:pt x="3480252" y="0"/>
                  </a:lnTo>
                  <a:lnTo>
                    <a:pt x="3492089" y="0"/>
                  </a:lnTo>
                  <a:lnTo>
                    <a:pt x="3503927" y="0"/>
                  </a:lnTo>
                  <a:lnTo>
                    <a:pt x="3515764" y="0"/>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00BAE0">
                  <a:alpha val="100000"/>
                </a:srgbClr>
              </a:solidFill>
              <a:prstDash val="solid"/>
              <a:round/>
            </a:ln>
          </p:spPr>
          <p:txBody>
            <a:bodyPr/>
            <a:lstStyle/>
            <a:p/>
          </p:txBody>
        </p:sp>
        <p:sp>
          <p:nvSpPr>
            <p:cNvPr id="36" name="pl36"/>
            <p:cNvSpPr/>
            <p:nvPr/>
          </p:nvSpPr>
          <p:spPr>
            <a:xfrm>
              <a:off x="2482351" y="5434848"/>
              <a:ext cx="4687686" cy="251791"/>
            </a:xfrm>
            <a:custGeom>
              <a:avLst/>
              <a:pathLst>
                <a:path w="4687686" h="251791">
                  <a:moveTo>
                    <a:pt x="0" y="0"/>
                  </a:moveTo>
                  <a:lnTo>
                    <a:pt x="11837" y="14"/>
                  </a:lnTo>
                  <a:lnTo>
                    <a:pt x="23675" y="32"/>
                  </a:lnTo>
                  <a:lnTo>
                    <a:pt x="35512" y="52"/>
                  </a:lnTo>
                  <a:lnTo>
                    <a:pt x="47350" y="76"/>
                  </a:lnTo>
                  <a:lnTo>
                    <a:pt x="59187" y="104"/>
                  </a:lnTo>
                  <a:lnTo>
                    <a:pt x="71025" y="138"/>
                  </a:lnTo>
                  <a:lnTo>
                    <a:pt x="82863" y="177"/>
                  </a:lnTo>
                  <a:lnTo>
                    <a:pt x="94700" y="223"/>
                  </a:lnTo>
                  <a:lnTo>
                    <a:pt x="106538" y="276"/>
                  </a:lnTo>
                  <a:lnTo>
                    <a:pt x="118375" y="340"/>
                  </a:lnTo>
                  <a:lnTo>
                    <a:pt x="130213" y="414"/>
                  </a:lnTo>
                  <a:lnTo>
                    <a:pt x="142051" y="501"/>
                  </a:lnTo>
                  <a:lnTo>
                    <a:pt x="153888" y="604"/>
                  </a:lnTo>
                  <a:lnTo>
                    <a:pt x="165726" y="725"/>
                  </a:lnTo>
                  <a:lnTo>
                    <a:pt x="177563" y="866"/>
                  </a:lnTo>
                  <a:lnTo>
                    <a:pt x="189401" y="1032"/>
                  </a:lnTo>
                  <a:lnTo>
                    <a:pt x="201239" y="1227"/>
                  </a:lnTo>
                  <a:lnTo>
                    <a:pt x="213076" y="1456"/>
                  </a:lnTo>
                  <a:lnTo>
                    <a:pt x="224914" y="1724"/>
                  </a:lnTo>
                  <a:lnTo>
                    <a:pt x="236751" y="2039"/>
                  </a:lnTo>
                  <a:lnTo>
                    <a:pt x="248589" y="2407"/>
                  </a:lnTo>
                  <a:lnTo>
                    <a:pt x="260427" y="2840"/>
                  </a:lnTo>
                  <a:lnTo>
                    <a:pt x="272264" y="3346"/>
                  </a:lnTo>
                  <a:lnTo>
                    <a:pt x="284102" y="3938"/>
                  </a:lnTo>
                  <a:lnTo>
                    <a:pt x="295939" y="4630"/>
                  </a:lnTo>
                  <a:lnTo>
                    <a:pt x="307777" y="5439"/>
                  </a:lnTo>
                  <a:lnTo>
                    <a:pt x="319614" y="6383"/>
                  </a:lnTo>
                  <a:lnTo>
                    <a:pt x="331452" y="7484"/>
                  </a:lnTo>
                  <a:lnTo>
                    <a:pt x="343290" y="8765"/>
                  </a:lnTo>
                  <a:lnTo>
                    <a:pt x="355127" y="10253"/>
                  </a:lnTo>
                  <a:lnTo>
                    <a:pt x="366965" y="11980"/>
                  </a:lnTo>
                  <a:lnTo>
                    <a:pt x="378802" y="13978"/>
                  </a:lnTo>
                  <a:lnTo>
                    <a:pt x="390640" y="16285"/>
                  </a:lnTo>
                  <a:lnTo>
                    <a:pt x="402478" y="18939"/>
                  </a:lnTo>
                  <a:lnTo>
                    <a:pt x="414315" y="21984"/>
                  </a:lnTo>
                  <a:lnTo>
                    <a:pt x="426153" y="25463"/>
                  </a:lnTo>
                  <a:lnTo>
                    <a:pt x="437990" y="29419"/>
                  </a:lnTo>
                  <a:lnTo>
                    <a:pt x="449828" y="33896"/>
                  </a:lnTo>
                  <a:lnTo>
                    <a:pt x="461666" y="38934"/>
                  </a:lnTo>
                  <a:lnTo>
                    <a:pt x="473503" y="44565"/>
                  </a:lnTo>
                  <a:lnTo>
                    <a:pt x="485341" y="50815"/>
                  </a:lnTo>
                  <a:lnTo>
                    <a:pt x="497178" y="57696"/>
                  </a:lnTo>
                  <a:lnTo>
                    <a:pt x="509016" y="65205"/>
                  </a:lnTo>
                  <a:lnTo>
                    <a:pt x="520854" y="73321"/>
                  </a:lnTo>
                  <a:lnTo>
                    <a:pt x="532691" y="82002"/>
                  </a:lnTo>
                  <a:lnTo>
                    <a:pt x="544529" y="91185"/>
                  </a:lnTo>
                  <a:lnTo>
                    <a:pt x="556366" y="100785"/>
                  </a:lnTo>
                  <a:lnTo>
                    <a:pt x="568204" y="110699"/>
                  </a:lnTo>
                  <a:lnTo>
                    <a:pt x="580042" y="120808"/>
                  </a:lnTo>
                  <a:lnTo>
                    <a:pt x="591879" y="130983"/>
                  </a:lnTo>
                  <a:lnTo>
                    <a:pt x="603717" y="141091"/>
                  </a:lnTo>
                  <a:lnTo>
                    <a:pt x="615554" y="151005"/>
                  </a:lnTo>
                  <a:lnTo>
                    <a:pt x="627392" y="160605"/>
                  </a:lnTo>
                  <a:lnTo>
                    <a:pt x="639229" y="169788"/>
                  </a:lnTo>
                  <a:lnTo>
                    <a:pt x="651067" y="178470"/>
                  </a:lnTo>
                  <a:lnTo>
                    <a:pt x="662905" y="186585"/>
                  </a:lnTo>
                  <a:lnTo>
                    <a:pt x="674742" y="194094"/>
                  </a:lnTo>
                  <a:lnTo>
                    <a:pt x="686580" y="200975"/>
                  </a:lnTo>
                  <a:lnTo>
                    <a:pt x="698417" y="207225"/>
                  </a:lnTo>
                  <a:lnTo>
                    <a:pt x="710255" y="212857"/>
                  </a:lnTo>
                  <a:lnTo>
                    <a:pt x="722093" y="217894"/>
                  </a:lnTo>
                  <a:lnTo>
                    <a:pt x="733930" y="222371"/>
                  </a:lnTo>
                  <a:lnTo>
                    <a:pt x="745768" y="226328"/>
                  </a:lnTo>
                  <a:lnTo>
                    <a:pt x="757605" y="229807"/>
                  </a:lnTo>
                  <a:lnTo>
                    <a:pt x="769443" y="232851"/>
                  </a:lnTo>
                  <a:lnTo>
                    <a:pt x="781281" y="235506"/>
                  </a:lnTo>
                  <a:lnTo>
                    <a:pt x="793118" y="237812"/>
                  </a:lnTo>
                  <a:lnTo>
                    <a:pt x="804956" y="239811"/>
                  </a:lnTo>
                  <a:lnTo>
                    <a:pt x="816793" y="241537"/>
                  </a:lnTo>
                  <a:lnTo>
                    <a:pt x="828631" y="243026"/>
                  </a:lnTo>
                  <a:lnTo>
                    <a:pt x="840469" y="244307"/>
                  </a:lnTo>
                  <a:lnTo>
                    <a:pt x="852306" y="245407"/>
                  </a:lnTo>
                  <a:lnTo>
                    <a:pt x="864144" y="246351"/>
                  </a:lnTo>
                  <a:lnTo>
                    <a:pt x="875981" y="247160"/>
                  </a:lnTo>
                  <a:lnTo>
                    <a:pt x="887819" y="247853"/>
                  </a:lnTo>
                  <a:lnTo>
                    <a:pt x="899657" y="248445"/>
                  </a:lnTo>
                  <a:lnTo>
                    <a:pt x="911494" y="248951"/>
                  </a:lnTo>
                  <a:lnTo>
                    <a:pt x="923332" y="249383"/>
                  </a:lnTo>
                  <a:lnTo>
                    <a:pt x="935169" y="249752"/>
                  </a:lnTo>
                  <a:lnTo>
                    <a:pt x="947007" y="250067"/>
                  </a:lnTo>
                  <a:lnTo>
                    <a:pt x="958844" y="250335"/>
                  </a:lnTo>
                  <a:lnTo>
                    <a:pt x="970682" y="250564"/>
                  </a:lnTo>
                  <a:lnTo>
                    <a:pt x="982520" y="250759"/>
                  </a:lnTo>
                  <a:lnTo>
                    <a:pt x="994357" y="250925"/>
                  </a:lnTo>
                  <a:lnTo>
                    <a:pt x="1006195" y="251066"/>
                  </a:lnTo>
                  <a:lnTo>
                    <a:pt x="1018032" y="251187"/>
                  </a:lnTo>
                  <a:lnTo>
                    <a:pt x="1029870" y="251289"/>
                  </a:lnTo>
                  <a:lnTo>
                    <a:pt x="1041708" y="251376"/>
                  </a:lnTo>
                  <a:lnTo>
                    <a:pt x="1053545" y="251451"/>
                  </a:lnTo>
                  <a:lnTo>
                    <a:pt x="1065383" y="251514"/>
                  </a:lnTo>
                  <a:lnTo>
                    <a:pt x="1077220" y="251568"/>
                  </a:lnTo>
                  <a:lnTo>
                    <a:pt x="1089058" y="251614"/>
                  </a:lnTo>
                  <a:lnTo>
                    <a:pt x="1100896" y="251653"/>
                  </a:lnTo>
                  <a:lnTo>
                    <a:pt x="1112733" y="251686"/>
                  </a:lnTo>
                  <a:lnTo>
                    <a:pt x="1124571" y="251714"/>
                  </a:lnTo>
                  <a:lnTo>
                    <a:pt x="1136408" y="251738"/>
                  </a:lnTo>
                  <a:lnTo>
                    <a:pt x="1148246" y="251759"/>
                  </a:lnTo>
                  <a:lnTo>
                    <a:pt x="1160084" y="251776"/>
                  </a:lnTo>
                  <a:lnTo>
                    <a:pt x="1171921" y="251791"/>
                  </a:lnTo>
                  <a:lnTo>
                    <a:pt x="1171921" y="251791"/>
                  </a:lnTo>
                  <a:lnTo>
                    <a:pt x="1183759" y="251776"/>
                  </a:lnTo>
                  <a:lnTo>
                    <a:pt x="1195596" y="251759"/>
                  </a:lnTo>
                  <a:lnTo>
                    <a:pt x="1207434" y="251738"/>
                  </a:lnTo>
                  <a:lnTo>
                    <a:pt x="1219272" y="251714"/>
                  </a:lnTo>
                  <a:lnTo>
                    <a:pt x="1231109" y="251686"/>
                  </a:lnTo>
                  <a:lnTo>
                    <a:pt x="1242947" y="251653"/>
                  </a:lnTo>
                  <a:lnTo>
                    <a:pt x="1254784" y="251614"/>
                  </a:lnTo>
                  <a:lnTo>
                    <a:pt x="1266622" y="251568"/>
                  </a:lnTo>
                  <a:lnTo>
                    <a:pt x="1278459" y="251514"/>
                  </a:lnTo>
                  <a:lnTo>
                    <a:pt x="1290297" y="251451"/>
                  </a:lnTo>
                  <a:lnTo>
                    <a:pt x="1302135" y="251376"/>
                  </a:lnTo>
                  <a:lnTo>
                    <a:pt x="1313972" y="251289"/>
                  </a:lnTo>
                  <a:lnTo>
                    <a:pt x="1325810" y="251187"/>
                  </a:lnTo>
                  <a:lnTo>
                    <a:pt x="1337647" y="251066"/>
                  </a:lnTo>
                  <a:lnTo>
                    <a:pt x="1349485" y="250925"/>
                  </a:lnTo>
                  <a:lnTo>
                    <a:pt x="1361323" y="250759"/>
                  </a:lnTo>
                  <a:lnTo>
                    <a:pt x="1373160" y="250564"/>
                  </a:lnTo>
                  <a:lnTo>
                    <a:pt x="1384998" y="250335"/>
                  </a:lnTo>
                  <a:lnTo>
                    <a:pt x="1396835" y="250067"/>
                  </a:lnTo>
                  <a:lnTo>
                    <a:pt x="1408673" y="249752"/>
                  </a:lnTo>
                  <a:lnTo>
                    <a:pt x="1420511" y="249383"/>
                  </a:lnTo>
                  <a:lnTo>
                    <a:pt x="1432348" y="248951"/>
                  </a:lnTo>
                  <a:lnTo>
                    <a:pt x="1444186" y="248445"/>
                  </a:lnTo>
                  <a:lnTo>
                    <a:pt x="1456023" y="247853"/>
                  </a:lnTo>
                  <a:lnTo>
                    <a:pt x="1467861" y="247160"/>
                  </a:lnTo>
                  <a:lnTo>
                    <a:pt x="1479699" y="246351"/>
                  </a:lnTo>
                  <a:lnTo>
                    <a:pt x="1491536" y="245407"/>
                  </a:lnTo>
                  <a:lnTo>
                    <a:pt x="1503374" y="244307"/>
                  </a:lnTo>
                  <a:lnTo>
                    <a:pt x="1515211" y="243026"/>
                  </a:lnTo>
                  <a:lnTo>
                    <a:pt x="1527049" y="241537"/>
                  </a:lnTo>
                  <a:lnTo>
                    <a:pt x="1538887" y="239811"/>
                  </a:lnTo>
                  <a:lnTo>
                    <a:pt x="1550724" y="237812"/>
                  </a:lnTo>
                  <a:lnTo>
                    <a:pt x="1562562" y="235506"/>
                  </a:lnTo>
                  <a:lnTo>
                    <a:pt x="1574399" y="232851"/>
                  </a:lnTo>
                  <a:lnTo>
                    <a:pt x="1586237" y="229807"/>
                  </a:lnTo>
                  <a:lnTo>
                    <a:pt x="1598074" y="226328"/>
                  </a:lnTo>
                  <a:lnTo>
                    <a:pt x="1609912" y="222371"/>
                  </a:lnTo>
                  <a:lnTo>
                    <a:pt x="1621750" y="217894"/>
                  </a:lnTo>
                  <a:lnTo>
                    <a:pt x="1633587" y="212857"/>
                  </a:lnTo>
                  <a:lnTo>
                    <a:pt x="1645425" y="207225"/>
                  </a:lnTo>
                  <a:lnTo>
                    <a:pt x="1657262" y="200975"/>
                  </a:lnTo>
                  <a:lnTo>
                    <a:pt x="1669100" y="194094"/>
                  </a:lnTo>
                  <a:lnTo>
                    <a:pt x="1680938" y="186585"/>
                  </a:lnTo>
                  <a:lnTo>
                    <a:pt x="1692775" y="178470"/>
                  </a:lnTo>
                  <a:lnTo>
                    <a:pt x="1704613" y="169788"/>
                  </a:lnTo>
                  <a:lnTo>
                    <a:pt x="1716450" y="160605"/>
                  </a:lnTo>
                  <a:lnTo>
                    <a:pt x="1728288" y="151005"/>
                  </a:lnTo>
                  <a:lnTo>
                    <a:pt x="1740126" y="141091"/>
                  </a:lnTo>
                  <a:lnTo>
                    <a:pt x="1751963" y="130983"/>
                  </a:lnTo>
                  <a:lnTo>
                    <a:pt x="1763801" y="120808"/>
                  </a:lnTo>
                  <a:lnTo>
                    <a:pt x="1775638" y="110699"/>
                  </a:lnTo>
                  <a:lnTo>
                    <a:pt x="1787476" y="100785"/>
                  </a:lnTo>
                  <a:lnTo>
                    <a:pt x="1799314" y="91185"/>
                  </a:lnTo>
                  <a:lnTo>
                    <a:pt x="1811151" y="82002"/>
                  </a:lnTo>
                  <a:lnTo>
                    <a:pt x="1822989" y="73321"/>
                  </a:lnTo>
                  <a:lnTo>
                    <a:pt x="1834826" y="65205"/>
                  </a:lnTo>
                  <a:lnTo>
                    <a:pt x="1846664" y="57696"/>
                  </a:lnTo>
                  <a:lnTo>
                    <a:pt x="1858502" y="50815"/>
                  </a:lnTo>
                  <a:lnTo>
                    <a:pt x="1870339" y="44565"/>
                  </a:lnTo>
                  <a:lnTo>
                    <a:pt x="1882177" y="38934"/>
                  </a:lnTo>
                  <a:lnTo>
                    <a:pt x="1894014" y="33896"/>
                  </a:lnTo>
                  <a:lnTo>
                    <a:pt x="1905852" y="29419"/>
                  </a:lnTo>
                  <a:lnTo>
                    <a:pt x="1917689" y="25463"/>
                  </a:lnTo>
                  <a:lnTo>
                    <a:pt x="1929527" y="21984"/>
                  </a:lnTo>
                  <a:lnTo>
                    <a:pt x="1941365" y="18939"/>
                  </a:lnTo>
                  <a:lnTo>
                    <a:pt x="1953202" y="16285"/>
                  </a:lnTo>
                  <a:lnTo>
                    <a:pt x="1965040" y="13978"/>
                  </a:lnTo>
                  <a:lnTo>
                    <a:pt x="1976877" y="11980"/>
                  </a:lnTo>
                  <a:lnTo>
                    <a:pt x="1988715" y="10253"/>
                  </a:lnTo>
                  <a:lnTo>
                    <a:pt x="2000553" y="8765"/>
                  </a:lnTo>
                  <a:lnTo>
                    <a:pt x="2012390" y="7484"/>
                  </a:lnTo>
                  <a:lnTo>
                    <a:pt x="2024228" y="6383"/>
                  </a:lnTo>
                  <a:lnTo>
                    <a:pt x="2036065" y="5439"/>
                  </a:lnTo>
                  <a:lnTo>
                    <a:pt x="2047903" y="4630"/>
                  </a:lnTo>
                  <a:lnTo>
                    <a:pt x="2059741" y="3938"/>
                  </a:lnTo>
                  <a:lnTo>
                    <a:pt x="2071578" y="3346"/>
                  </a:lnTo>
                  <a:lnTo>
                    <a:pt x="2083416" y="2840"/>
                  </a:lnTo>
                  <a:lnTo>
                    <a:pt x="2095253" y="2407"/>
                  </a:lnTo>
                  <a:lnTo>
                    <a:pt x="2107091" y="2039"/>
                  </a:lnTo>
                  <a:lnTo>
                    <a:pt x="2118929" y="1724"/>
                  </a:lnTo>
                  <a:lnTo>
                    <a:pt x="2130766" y="1456"/>
                  </a:lnTo>
                  <a:lnTo>
                    <a:pt x="2142604" y="1227"/>
                  </a:lnTo>
                  <a:lnTo>
                    <a:pt x="2154441" y="1032"/>
                  </a:lnTo>
                  <a:lnTo>
                    <a:pt x="2166279" y="866"/>
                  </a:lnTo>
                  <a:lnTo>
                    <a:pt x="2178117" y="725"/>
                  </a:lnTo>
                  <a:lnTo>
                    <a:pt x="2189954" y="604"/>
                  </a:lnTo>
                  <a:lnTo>
                    <a:pt x="2201792" y="501"/>
                  </a:lnTo>
                  <a:lnTo>
                    <a:pt x="2213629" y="414"/>
                  </a:lnTo>
                  <a:lnTo>
                    <a:pt x="2225467" y="340"/>
                  </a:lnTo>
                  <a:lnTo>
                    <a:pt x="2237304" y="276"/>
                  </a:lnTo>
                  <a:lnTo>
                    <a:pt x="2249142" y="223"/>
                  </a:lnTo>
                  <a:lnTo>
                    <a:pt x="2260980" y="177"/>
                  </a:lnTo>
                  <a:lnTo>
                    <a:pt x="2272817" y="138"/>
                  </a:lnTo>
                  <a:lnTo>
                    <a:pt x="2284655" y="104"/>
                  </a:lnTo>
                  <a:lnTo>
                    <a:pt x="2296492" y="76"/>
                  </a:lnTo>
                  <a:lnTo>
                    <a:pt x="2308330" y="52"/>
                  </a:lnTo>
                  <a:lnTo>
                    <a:pt x="2320168" y="32"/>
                  </a:lnTo>
                  <a:lnTo>
                    <a:pt x="2332005" y="14"/>
                  </a:lnTo>
                  <a:lnTo>
                    <a:pt x="2343843" y="0"/>
                  </a:lnTo>
                  <a:lnTo>
                    <a:pt x="2343843" y="0"/>
                  </a:lnTo>
                  <a:lnTo>
                    <a:pt x="2355680" y="14"/>
                  </a:lnTo>
                  <a:lnTo>
                    <a:pt x="2367518" y="32"/>
                  </a:lnTo>
                  <a:lnTo>
                    <a:pt x="2379356" y="52"/>
                  </a:lnTo>
                  <a:lnTo>
                    <a:pt x="2391193" y="76"/>
                  </a:lnTo>
                  <a:lnTo>
                    <a:pt x="2403031" y="104"/>
                  </a:lnTo>
                  <a:lnTo>
                    <a:pt x="2414868" y="138"/>
                  </a:lnTo>
                  <a:lnTo>
                    <a:pt x="2426706" y="177"/>
                  </a:lnTo>
                  <a:lnTo>
                    <a:pt x="2438544" y="223"/>
                  </a:lnTo>
                  <a:lnTo>
                    <a:pt x="2450381" y="276"/>
                  </a:lnTo>
                  <a:lnTo>
                    <a:pt x="2462219" y="340"/>
                  </a:lnTo>
                  <a:lnTo>
                    <a:pt x="2474056" y="414"/>
                  </a:lnTo>
                  <a:lnTo>
                    <a:pt x="2485894" y="501"/>
                  </a:lnTo>
                  <a:lnTo>
                    <a:pt x="2497732" y="604"/>
                  </a:lnTo>
                  <a:lnTo>
                    <a:pt x="2509569" y="725"/>
                  </a:lnTo>
                  <a:lnTo>
                    <a:pt x="2521407" y="866"/>
                  </a:lnTo>
                  <a:lnTo>
                    <a:pt x="2533244" y="1032"/>
                  </a:lnTo>
                  <a:lnTo>
                    <a:pt x="2545082" y="1227"/>
                  </a:lnTo>
                  <a:lnTo>
                    <a:pt x="2556919" y="1456"/>
                  </a:lnTo>
                  <a:lnTo>
                    <a:pt x="2568757" y="1724"/>
                  </a:lnTo>
                  <a:lnTo>
                    <a:pt x="2580595" y="2039"/>
                  </a:lnTo>
                  <a:lnTo>
                    <a:pt x="2592432" y="2407"/>
                  </a:lnTo>
                  <a:lnTo>
                    <a:pt x="2604270" y="2840"/>
                  </a:lnTo>
                  <a:lnTo>
                    <a:pt x="2616107" y="3346"/>
                  </a:lnTo>
                  <a:lnTo>
                    <a:pt x="2627945" y="3938"/>
                  </a:lnTo>
                  <a:lnTo>
                    <a:pt x="2639783" y="4630"/>
                  </a:lnTo>
                  <a:lnTo>
                    <a:pt x="2651620" y="5439"/>
                  </a:lnTo>
                  <a:lnTo>
                    <a:pt x="2663458" y="6383"/>
                  </a:lnTo>
                  <a:lnTo>
                    <a:pt x="2675295" y="7484"/>
                  </a:lnTo>
                  <a:lnTo>
                    <a:pt x="2687133" y="8765"/>
                  </a:lnTo>
                  <a:lnTo>
                    <a:pt x="2698971" y="10253"/>
                  </a:lnTo>
                  <a:lnTo>
                    <a:pt x="2710808" y="11980"/>
                  </a:lnTo>
                  <a:lnTo>
                    <a:pt x="2722646" y="13978"/>
                  </a:lnTo>
                  <a:lnTo>
                    <a:pt x="2734483" y="16285"/>
                  </a:lnTo>
                  <a:lnTo>
                    <a:pt x="2746321" y="18939"/>
                  </a:lnTo>
                  <a:lnTo>
                    <a:pt x="2758159" y="21984"/>
                  </a:lnTo>
                  <a:lnTo>
                    <a:pt x="2769996" y="25463"/>
                  </a:lnTo>
                  <a:lnTo>
                    <a:pt x="2781834" y="29419"/>
                  </a:lnTo>
                  <a:lnTo>
                    <a:pt x="2793671" y="33896"/>
                  </a:lnTo>
                  <a:lnTo>
                    <a:pt x="2805509" y="38934"/>
                  </a:lnTo>
                  <a:lnTo>
                    <a:pt x="2817347" y="44565"/>
                  </a:lnTo>
                  <a:lnTo>
                    <a:pt x="2829184" y="50815"/>
                  </a:lnTo>
                  <a:lnTo>
                    <a:pt x="2841022" y="57696"/>
                  </a:lnTo>
                  <a:lnTo>
                    <a:pt x="2852859" y="65205"/>
                  </a:lnTo>
                  <a:lnTo>
                    <a:pt x="2864697" y="73321"/>
                  </a:lnTo>
                  <a:lnTo>
                    <a:pt x="2876534" y="82002"/>
                  </a:lnTo>
                  <a:lnTo>
                    <a:pt x="2888372" y="91185"/>
                  </a:lnTo>
                  <a:lnTo>
                    <a:pt x="2900210" y="100785"/>
                  </a:lnTo>
                  <a:lnTo>
                    <a:pt x="2912047" y="110699"/>
                  </a:lnTo>
                  <a:lnTo>
                    <a:pt x="2923885" y="120808"/>
                  </a:lnTo>
                  <a:lnTo>
                    <a:pt x="2935722" y="130983"/>
                  </a:lnTo>
                  <a:lnTo>
                    <a:pt x="2947560" y="141091"/>
                  </a:lnTo>
                  <a:lnTo>
                    <a:pt x="2959398" y="151005"/>
                  </a:lnTo>
                  <a:lnTo>
                    <a:pt x="2971235" y="160605"/>
                  </a:lnTo>
                  <a:lnTo>
                    <a:pt x="2983073" y="169788"/>
                  </a:lnTo>
                  <a:lnTo>
                    <a:pt x="2994910" y="178470"/>
                  </a:lnTo>
                  <a:lnTo>
                    <a:pt x="3006748" y="186585"/>
                  </a:lnTo>
                  <a:lnTo>
                    <a:pt x="3018586" y="194094"/>
                  </a:lnTo>
                  <a:lnTo>
                    <a:pt x="3030423" y="200975"/>
                  </a:lnTo>
                  <a:lnTo>
                    <a:pt x="3042261" y="207225"/>
                  </a:lnTo>
                  <a:lnTo>
                    <a:pt x="3054098" y="212857"/>
                  </a:lnTo>
                  <a:lnTo>
                    <a:pt x="3065936" y="217894"/>
                  </a:lnTo>
                  <a:lnTo>
                    <a:pt x="3077774" y="222371"/>
                  </a:lnTo>
                  <a:lnTo>
                    <a:pt x="3089611" y="226328"/>
                  </a:lnTo>
                  <a:lnTo>
                    <a:pt x="3101449" y="229807"/>
                  </a:lnTo>
                  <a:lnTo>
                    <a:pt x="3113286" y="232851"/>
                  </a:lnTo>
                  <a:lnTo>
                    <a:pt x="3125124" y="235506"/>
                  </a:lnTo>
                  <a:lnTo>
                    <a:pt x="3136962" y="237812"/>
                  </a:lnTo>
                  <a:lnTo>
                    <a:pt x="3148799" y="239811"/>
                  </a:lnTo>
                  <a:lnTo>
                    <a:pt x="3160637" y="241537"/>
                  </a:lnTo>
                  <a:lnTo>
                    <a:pt x="3172474" y="243026"/>
                  </a:lnTo>
                  <a:lnTo>
                    <a:pt x="3184312" y="244307"/>
                  </a:lnTo>
                  <a:lnTo>
                    <a:pt x="3196149" y="245407"/>
                  </a:lnTo>
                  <a:lnTo>
                    <a:pt x="3207987" y="246351"/>
                  </a:lnTo>
                  <a:lnTo>
                    <a:pt x="3219825" y="247160"/>
                  </a:lnTo>
                  <a:lnTo>
                    <a:pt x="3231662" y="247853"/>
                  </a:lnTo>
                  <a:lnTo>
                    <a:pt x="3243500" y="248445"/>
                  </a:lnTo>
                  <a:lnTo>
                    <a:pt x="3255337" y="248951"/>
                  </a:lnTo>
                  <a:lnTo>
                    <a:pt x="3267175" y="249383"/>
                  </a:lnTo>
                  <a:lnTo>
                    <a:pt x="3279013" y="249752"/>
                  </a:lnTo>
                  <a:lnTo>
                    <a:pt x="3290850" y="250067"/>
                  </a:lnTo>
                  <a:lnTo>
                    <a:pt x="3302688" y="250335"/>
                  </a:lnTo>
                  <a:lnTo>
                    <a:pt x="3314525" y="250564"/>
                  </a:lnTo>
                  <a:lnTo>
                    <a:pt x="3326363" y="250759"/>
                  </a:lnTo>
                  <a:lnTo>
                    <a:pt x="3338201" y="250925"/>
                  </a:lnTo>
                  <a:lnTo>
                    <a:pt x="3350038" y="251066"/>
                  </a:lnTo>
                  <a:lnTo>
                    <a:pt x="3361876" y="251187"/>
                  </a:lnTo>
                  <a:lnTo>
                    <a:pt x="3373713" y="251289"/>
                  </a:lnTo>
                  <a:lnTo>
                    <a:pt x="3385551" y="251376"/>
                  </a:lnTo>
                  <a:lnTo>
                    <a:pt x="3397389" y="251451"/>
                  </a:lnTo>
                  <a:lnTo>
                    <a:pt x="3409226" y="251514"/>
                  </a:lnTo>
                  <a:lnTo>
                    <a:pt x="3421064" y="251568"/>
                  </a:lnTo>
                  <a:lnTo>
                    <a:pt x="3432901" y="251614"/>
                  </a:lnTo>
                  <a:lnTo>
                    <a:pt x="3444739" y="251653"/>
                  </a:lnTo>
                  <a:lnTo>
                    <a:pt x="3456576" y="251686"/>
                  </a:lnTo>
                  <a:lnTo>
                    <a:pt x="3468414" y="251714"/>
                  </a:lnTo>
                  <a:lnTo>
                    <a:pt x="3480252" y="251738"/>
                  </a:lnTo>
                  <a:lnTo>
                    <a:pt x="3492089" y="251759"/>
                  </a:lnTo>
                  <a:lnTo>
                    <a:pt x="3503927" y="251776"/>
                  </a:lnTo>
                  <a:lnTo>
                    <a:pt x="3515764" y="251791"/>
                  </a:lnTo>
                  <a:lnTo>
                    <a:pt x="3515764" y="251791"/>
                  </a:lnTo>
                  <a:lnTo>
                    <a:pt x="3527602" y="251776"/>
                  </a:lnTo>
                  <a:lnTo>
                    <a:pt x="3539440" y="251759"/>
                  </a:lnTo>
                  <a:lnTo>
                    <a:pt x="3551277" y="251738"/>
                  </a:lnTo>
                  <a:lnTo>
                    <a:pt x="3563115" y="251714"/>
                  </a:lnTo>
                  <a:lnTo>
                    <a:pt x="3574952" y="251686"/>
                  </a:lnTo>
                  <a:lnTo>
                    <a:pt x="3586790" y="251653"/>
                  </a:lnTo>
                  <a:lnTo>
                    <a:pt x="3598628" y="251614"/>
                  </a:lnTo>
                  <a:lnTo>
                    <a:pt x="3610465" y="251568"/>
                  </a:lnTo>
                  <a:lnTo>
                    <a:pt x="3622303" y="251514"/>
                  </a:lnTo>
                  <a:lnTo>
                    <a:pt x="3634140" y="251451"/>
                  </a:lnTo>
                  <a:lnTo>
                    <a:pt x="3645978" y="251376"/>
                  </a:lnTo>
                  <a:lnTo>
                    <a:pt x="3657816" y="251289"/>
                  </a:lnTo>
                  <a:lnTo>
                    <a:pt x="3669653" y="251187"/>
                  </a:lnTo>
                  <a:lnTo>
                    <a:pt x="3681491" y="251066"/>
                  </a:lnTo>
                  <a:lnTo>
                    <a:pt x="3693328" y="250925"/>
                  </a:lnTo>
                  <a:lnTo>
                    <a:pt x="3705166" y="250759"/>
                  </a:lnTo>
                  <a:lnTo>
                    <a:pt x="3717004" y="250564"/>
                  </a:lnTo>
                  <a:lnTo>
                    <a:pt x="3728841" y="250335"/>
                  </a:lnTo>
                  <a:lnTo>
                    <a:pt x="3740679" y="250067"/>
                  </a:lnTo>
                  <a:lnTo>
                    <a:pt x="3752516" y="249752"/>
                  </a:lnTo>
                  <a:lnTo>
                    <a:pt x="3764354" y="249383"/>
                  </a:lnTo>
                  <a:lnTo>
                    <a:pt x="3776191" y="248951"/>
                  </a:lnTo>
                  <a:lnTo>
                    <a:pt x="3788029" y="248445"/>
                  </a:lnTo>
                  <a:lnTo>
                    <a:pt x="3799867" y="247853"/>
                  </a:lnTo>
                  <a:lnTo>
                    <a:pt x="3811704" y="247160"/>
                  </a:lnTo>
                  <a:lnTo>
                    <a:pt x="3823542" y="246351"/>
                  </a:lnTo>
                  <a:lnTo>
                    <a:pt x="3835379" y="245407"/>
                  </a:lnTo>
                  <a:lnTo>
                    <a:pt x="3847217" y="244307"/>
                  </a:lnTo>
                  <a:lnTo>
                    <a:pt x="3859055" y="243026"/>
                  </a:lnTo>
                  <a:lnTo>
                    <a:pt x="3870892" y="241537"/>
                  </a:lnTo>
                  <a:lnTo>
                    <a:pt x="3882730" y="239811"/>
                  </a:lnTo>
                  <a:lnTo>
                    <a:pt x="3894567" y="237812"/>
                  </a:lnTo>
                  <a:lnTo>
                    <a:pt x="3906405" y="235506"/>
                  </a:lnTo>
                  <a:lnTo>
                    <a:pt x="3918243" y="232851"/>
                  </a:lnTo>
                  <a:lnTo>
                    <a:pt x="3930080" y="229807"/>
                  </a:lnTo>
                  <a:lnTo>
                    <a:pt x="3941918" y="226328"/>
                  </a:lnTo>
                  <a:lnTo>
                    <a:pt x="3953755" y="222371"/>
                  </a:lnTo>
                  <a:lnTo>
                    <a:pt x="3965593" y="217894"/>
                  </a:lnTo>
                  <a:lnTo>
                    <a:pt x="3977431" y="212857"/>
                  </a:lnTo>
                  <a:lnTo>
                    <a:pt x="3989268" y="207225"/>
                  </a:lnTo>
                  <a:lnTo>
                    <a:pt x="4001106" y="200975"/>
                  </a:lnTo>
                  <a:lnTo>
                    <a:pt x="4012943" y="194094"/>
                  </a:lnTo>
                  <a:lnTo>
                    <a:pt x="4024781" y="186585"/>
                  </a:lnTo>
                  <a:lnTo>
                    <a:pt x="4036619" y="178470"/>
                  </a:lnTo>
                  <a:lnTo>
                    <a:pt x="4048456" y="169788"/>
                  </a:lnTo>
                  <a:lnTo>
                    <a:pt x="4060294" y="160605"/>
                  </a:lnTo>
                  <a:lnTo>
                    <a:pt x="4072131" y="151005"/>
                  </a:lnTo>
                  <a:lnTo>
                    <a:pt x="4083969" y="141091"/>
                  </a:lnTo>
                  <a:lnTo>
                    <a:pt x="4095806" y="130983"/>
                  </a:lnTo>
                  <a:lnTo>
                    <a:pt x="4107644" y="120808"/>
                  </a:lnTo>
                  <a:lnTo>
                    <a:pt x="4119482" y="110699"/>
                  </a:lnTo>
                  <a:lnTo>
                    <a:pt x="4131319" y="100785"/>
                  </a:lnTo>
                  <a:lnTo>
                    <a:pt x="4143157" y="91185"/>
                  </a:lnTo>
                  <a:lnTo>
                    <a:pt x="4154994" y="82002"/>
                  </a:lnTo>
                  <a:lnTo>
                    <a:pt x="4166832" y="73321"/>
                  </a:lnTo>
                  <a:lnTo>
                    <a:pt x="4178670" y="65205"/>
                  </a:lnTo>
                  <a:lnTo>
                    <a:pt x="4190507" y="57696"/>
                  </a:lnTo>
                  <a:lnTo>
                    <a:pt x="4202345" y="50815"/>
                  </a:lnTo>
                  <a:lnTo>
                    <a:pt x="4214182" y="44565"/>
                  </a:lnTo>
                  <a:lnTo>
                    <a:pt x="4226020" y="38934"/>
                  </a:lnTo>
                  <a:lnTo>
                    <a:pt x="4237858" y="33896"/>
                  </a:lnTo>
                  <a:lnTo>
                    <a:pt x="4249695" y="29419"/>
                  </a:lnTo>
                  <a:lnTo>
                    <a:pt x="4261533" y="25463"/>
                  </a:lnTo>
                  <a:lnTo>
                    <a:pt x="4273370" y="21984"/>
                  </a:lnTo>
                  <a:lnTo>
                    <a:pt x="4285208" y="18939"/>
                  </a:lnTo>
                  <a:lnTo>
                    <a:pt x="4297046" y="16285"/>
                  </a:lnTo>
                  <a:lnTo>
                    <a:pt x="4308883" y="13978"/>
                  </a:lnTo>
                  <a:lnTo>
                    <a:pt x="4320721" y="11980"/>
                  </a:lnTo>
                  <a:lnTo>
                    <a:pt x="4332558" y="10253"/>
                  </a:lnTo>
                  <a:lnTo>
                    <a:pt x="4344396" y="8765"/>
                  </a:lnTo>
                  <a:lnTo>
                    <a:pt x="4356234" y="7484"/>
                  </a:lnTo>
                  <a:lnTo>
                    <a:pt x="4368071" y="6383"/>
                  </a:lnTo>
                  <a:lnTo>
                    <a:pt x="4379909" y="5439"/>
                  </a:lnTo>
                  <a:lnTo>
                    <a:pt x="4391746" y="4630"/>
                  </a:lnTo>
                  <a:lnTo>
                    <a:pt x="4403584" y="3938"/>
                  </a:lnTo>
                  <a:lnTo>
                    <a:pt x="4415421" y="3346"/>
                  </a:lnTo>
                  <a:lnTo>
                    <a:pt x="4427259" y="2840"/>
                  </a:lnTo>
                  <a:lnTo>
                    <a:pt x="4439097" y="2407"/>
                  </a:lnTo>
                  <a:lnTo>
                    <a:pt x="4450934" y="2039"/>
                  </a:lnTo>
                  <a:lnTo>
                    <a:pt x="4462772" y="1724"/>
                  </a:lnTo>
                  <a:lnTo>
                    <a:pt x="4474609" y="1456"/>
                  </a:lnTo>
                  <a:lnTo>
                    <a:pt x="4486447" y="1227"/>
                  </a:lnTo>
                  <a:lnTo>
                    <a:pt x="4498285" y="1032"/>
                  </a:lnTo>
                  <a:lnTo>
                    <a:pt x="4510122" y="866"/>
                  </a:lnTo>
                  <a:lnTo>
                    <a:pt x="4521960" y="725"/>
                  </a:lnTo>
                  <a:lnTo>
                    <a:pt x="4533797" y="604"/>
                  </a:lnTo>
                  <a:lnTo>
                    <a:pt x="4545635" y="501"/>
                  </a:lnTo>
                  <a:lnTo>
                    <a:pt x="4557473" y="414"/>
                  </a:lnTo>
                  <a:lnTo>
                    <a:pt x="4569310" y="340"/>
                  </a:lnTo>
                  <a:lnTo>
                    <a:pt x="4581148" y="276"/>
                  </a:lnTo>
                  <a:lnTo>
                    <a:pt x="4592985" y="223"/>
                  </a:lnTo>
                  <a:lnTo>
                    <a:pt x="4604823" y="177"/>
                  </a:lnTo>
                  <a:lnTo>
                    <a:pt x="4616661" y="138"/>
                  </a:lnTo>
                  <a:lnTo>
                    <a:pt x="4628498" y="104"/>
                  </a:lnTo>
                  <a:lnTo>
                    <a:pt x="4640336" y="76"/>
                  </a:lnTo>
                  <a:lnTo>
                    <a:pt x="4652173" y="52"/>
                  </a:lnTo>
                  <a:lnTo>
                    <a:pt x="4664011" y="32"/>
                  </a:lnTo>
                  <a:lnTo>
                    <a:pt x="4675849" y="14"/>
                  </a:lnTo>
                  <a:lnTo>
                    <a:pt x="4687686" y="0"/>
                  </a:lnTo>
                </a:path>
              </a:pathLst>
            </a:custGeom>
            <a:ln w="40651" cap="flat">
              <a:solidFill>
                <a:srgbClr val="00B0F6">
                  <a:alpha val="100000"/>
                </a:srgbClr>
              </a:solidFill>
              <a:prstDash val="solid"/>
              <a:round/>
            </a:ln>
          </p:spPr>
          <p:txBody>
            <a:bodyPr/>
            <a:lstStyle/>
            <a:p/>
          </p:txBody>
        </p:sp>
        <p:sp>
          <p:nvSpPr>
            <p:cNvPr id="37" name="pl37"/>
            <p:cNvSpPr/>
            <p:nvPr/>
          </p:nvSpPr>
          <p:spPr>
            <a:xfrm>
              <a:off x="2482351" y="2411322"/>
              <a:ext cx="4687686" cy="1007673"/>
            </a:xfrm>
            <a:custGeom>
              <a:avLst/>
              <a:pathLst>
                <a:path w="4687686" h="1007673">
                  <a:moveTo>
                    <a:pt x="0" y="755881"/>
                  </a:moveTo>
                  <a:lnTo>
                    <a:pt x="11837" y="755896"/>
                  </a:lnTo>
                  <a:lnTo>
                    <a:pt x="23675" y="755913"/>
                  </a:lnTo>
                  <a:lnTo>
                    <a:pt x="35512" y="755934"/>
                  </a:lnTo>
                  <a:lnTo>
                    <a:pt x="47350" y="755958"/>
                  </a:lnTo>
                  <a:lnTo>
                    <a:pt x="59187" y="755986"/>
                  </a:lnTo>
                  <a:lnTo>
                    <a:pt x="71025" y="756019"/>
                  </a:lnTo>
                  <a:lnTo>
                    <a:pt x="82863" y="756058"/>
                  </a:lnTo>
                  <a:lnTo>
                    <a:pt x="94700" y="756104"/>
                  </a:lnTo>
                  <a:lnTo>
                    <a:pt x="106538" y="756158"/>
                  </a:lnTo>
                  <a:lnTo>
                    <a:pt x="118375" y="756221"/>
                  </a:lnTo>
                  <a:lnTo>
                    <a:pt x="130213" y="756296"/>
                  </a:lnTo>
                  <a:lnTo>
                    <a:pt x="142051" y="756383"/>
                  </a:lnTo>
                  <a:lnTo>
                    <a:pt x="153888" y="756486"/>
                  </a:lnTo>
                  <a:lnTo>
                    <a:pt x="165726" y="756606"/>
                  </a:lnTo>
                  <a:lnTo>
                    <a:pt x="177563" y="756748"/>
                  </a:lnTo>
                  <a:lnTo>
                    <a:pt x="189401" y="756914"/>
                  </a:lnTo>
                  <a:lnTo>
                    <a:pt x="201239" y="757109"/>
                  </a:lnTo>
                  <a:lnTo>
                    <a:pt x="213076" y="757337"/>
                  </a:lnTo>
                  <a:lnTo>
                    <a:pt x="224914" y="757606"/>
                  </a:lnTo>
                  <a:lnTo>
                    <a:pt x="236751" y="757920"/>
                  </a:lnTo>
                  <a:lnTo>
                    <a:pt x="248589" y="758289"/>
                  </a:lnTo>
                  <a:lnTo>
                    <a:pt x="260427" y="758721"/>
                  </a:lnTo>
                  <a:lnTo>
                    <a:pt x="272264" y="759227"/>
                  </a:lnTo>
                  <a:lnTo>
                    <a:pt x="284102" y="759819"/>
                  </a:lnTo>
                  <a:lnTo>
                    <a:pt x="295939" y="760512"/>
                  </a:lnTo>
                  <a:lnTo>
                    <a:pt x="307777" y="761321"/>
                  </a:lnTo>
                  <a:lnTo>
                    <a:pt x="319614" y="762265"/>
                  </a:lnTo>
                  <a:lnTo>
                    <a:pt x="331452" y="763365"/>
                  </a:lnTo>
                  <a:lnTo>
                    <a:pt x="343290" y="764646"/>
                  </a:lnTo>
                  <a:lnTo>
                    <a:pt x="355127" y="766135"/>
                  </a:lnTo>
                  <a:lnTo>
                    <a:pt x="366965" y="767862"/>
                  </a:lnTo>
                  <a:lnTo>
                    <a:pt x="378802" y="769860"/>
                  </a:lnTo>
                  <a:lnTo>
                    <a:pt x="390640" y="772166"/>
                  </a:lnTo>
                  <a:lnTo>
                    <a:pt x="402478" y="774821"/>
                  </a:lnTo>
                  <a:lnTo>
                    <a:pt x="414315" y="777866"/>
                  </a:lnTo>
                  <a:lnTo>
                    <a:pt x="426153" y="781344"/>
                  </a:lnTo>
                  <a:lnTo>
                    <a:pt x="437990" y="785301"/>
                  </a:lnTo>
                  <a:lnTo>
                    <a:pt x="449828" y="789778"/>
                  </a:lnTo>
                  <a:lnTo>
                    <a:pt x="461666" y="794816"/>
                  </a:lnTo>
                  <a:lnTo>
                    <a:pt x="473503" y="800447"/>
                  </a:lnTo>
                  <a:lnTo>
                    <a:pt x="485341" y="806697"/>
                  </a:lnTo>
                  <a:lnTo>
                    <a:pt x="497178" y="813578"/>
                  </a:lnTo>
                  <a:lnTo>
                    <a:pt x="509016" y="821087"/>
                  </a:lnTo>
                  <a:lnTo>
                    <a:pt x="520854" y="829203"/>
                  </a:lnTo>
                  <a:lnTo>
                    <a:pt x="532691" y="837884"/>
                  </a:lnTo>
                  <a:lnTo>
                    <a:pt x="544529" y="847067"/>
                  </a:lnTo>
                  <a:lnTo>
                    <a:pt x="556366" y="856667"/>
                  </a:lnTo>
                  <a:lnTo>
                    <a:pt x="568204" y="866581"/>
                  </a:lnTo>
                  <a:lnTo>
                    <a:pt x="580042" y="876690"/>
                  </a:lnTo>
                  <a:lnTo>
                    <a:pt x="591879" y="886864"/>
                  </a:lnTo>
                  <a:lnTo>
                    <a:pt x="603717" y="896973"/>
                  </a:lnTo>
                  <a:lnTo>
                    <a:pt x="615554" y="906887"/>
                  </a:lnTo>
                  <a:lnTo>
                    <a:pt x="627392" y="916487"/>
                  </a:lnTo>
                  <a:lnTo>
                    <a:pt x="639229" y="925670"/>
                  </a:lnTo>
                  <a:lnTo>
                    <a:pt x="651067" y="934351"/>
                  </a:lnTo>
                  <a:lnTo>
                    <a:pt x="662905" y="942467"/>
                  </a:lnTo>
                  <a:lnTo>
                    <a:pt x="674742" y="949976"/>
                  </a:lnTo>
                  <a:lnTo>
                    <a:pt x="686580" y="956857"/>
                  </a:lnTo>
                  <a:lnTo>
                    <a:pt x="698417" y="963107"/>
                  </a:lnTo>
                  <a:lnTo>
                    <a:pt x="710255" y="968738"/>
                  </a:lnTo>
                  <a:lnTo>
                    <a:pt x="722093" y="973776"/>
                  </a:lnTo>
                  <a:lnTo>
                    <a:pt x="733930" y="978253"/>
                  </a:lnTo>
                  <a:lnTo>
                    <a:pt x="745768" y="982210"/>
                  </a:lnTo>
                  <a:lnTo>
                    <a:pt x="757605" y="985688"/>
                  </a:lnTo>
                  <a:lnTo>
                    <a:pt x="769443" y="988733"/>
                  </a:lnTo>
                  <a:lnTo>
                    <a:pt x="781281" y="991388"/>
                  </a:lnTo>
                  <a:lnTo>
                    <a:pt x="793118" y="993694"/>
                  </a:lnTo>
                  <a:lnTo>
                    <a:pt x="804956" y="995692"/>
                  </a:lnTo>
                  <a:lnTo>
                    <a:pt x="816793" y="997419"/>
                  </a:lnTo>
                  <a:lnTo>
                    <a:pt x="828631" y="998908"/>
                  </a:lnTo>
                  <a:lnTo>
                    <a:pt x="840469" y="1000189"/>
                  </a:lnTo>
                  <a:lnTo>
                    <a:pt x="852306" y="1001289"/>
                  </a:lnTo>
                  <a:lnTo>
                    <a:pt x="864144" y="1002233"/>
                  </a:lnTo>
                  <a:lnTo>
                    <a:pt x="875981" y="1003042"/>
                  </a:lnTo>
                  <a:lnTo>
                    <a:pt x="887819" y="1003735"/>
                  </a:lnTo>
                  <a:lnTo>
                    <a:pt x="899657" y="1004327"/>
                  </a:lnTo>
                  <a:lnTo>
                    <a:pt x="911494" y="1004833"/>
                  </a:lnTo>
                  <a:lnTo>
                    <a:pt x="923332" y="1005265"/>
                  </a:lnTo>
                  <a:lnTo>
                    <a:pt x="935169" y="1005634"/>
                  </a:lnTo>
                  <a:lnTo>
                    <a:pt x="947007" y="1005948"/>
                  </a:lnTo>
                  <a:lnTo>
                    <a:pt x="958844" y="1006217"/>
                  </a:lnTo>
                  <a:lnTo>
                    <a:pt x="970682" y="1006445"/>
                  </a:lnTo>
                  <a:lnTo>
                    <a:pt x="982520" y="1006640"/>
                  </a:lnTo>
                  <a:lnTo>
                    <a:pt x="994357" y="1006806"/>
                  </a:lnTo>
                  <a:lnTo>
                    <a:pt x="1006195" y="1006948"/>
                  </a:lnTo>
                  <a:lnTo>
                    <a:pt x="1018032" y="1007068"/>
                  </a:lnTo>
                  <a:lnTo>
                    <a:pt x="1029870" y="1007171"/>
                  </a:lnTo>
                  <a:lnTo>
                    <a:pt x="1041708" y="1007258"/>
                  </a:lnTo>
                  <a:lnTo>
                    <a:pt x="1053545" y="1007333"/>
                  </a:lnTo>
                  <a:lnTo>
                    <a:pt x="1065383" y="1007396"/>
                  </a:lnTo>
                  <a:lnTo>
                    <a:pt x="1077220" y="1007450"/>
                  </a:lnTo>
                  <a:lnTo>
                    <a:pt x="1089058" y="1007496"/>
                  </a:lnTo>
                  <a:lnTo>
                    <a:pt x="1100896" y="1007535"/>
                  </a:lnTo>
                  <a:lnTo>
                    <a:pt x="1112733" y="1007568"/>
                  </a:lnTo>
                  <a:lnTo>
                    <a:pt x="1124571" y="1007596"/>
                  </a:lnTo>
                  <a:lnTo>
                    <a:pt x="1136408" y="1007620"/>
                  </a:lnTo>
                  <a:lnTo>
                    <a:pt x="1148246" y="1007641"/>
                  </a:lnTo>
                  <a:lnTo>
                    <a:pt x="1160084" y="1007658"/>
                  </a:lnTo>
                  <a:lnTo>
                    <a:pt x="1171921" y="1007673"/>
                  </a:lnTo>
                  <a:lnTo>
                    <a:pt x="1171921" y="1007588"/>
                  </a:lnTo>
                  <a:lnTo>
                    <a:pt x="1183759" y="1007559"/>
                  </a:lnTo>
                  <a:lnTo>
                    <a:pt x="1195596" y="1007524"/>
                  </a:lnTo>
                  <a:lnTo>
                    <a:pt x="1207434" y="1007483"/>
                  </a:lnTo>
                  <a:lnTo>
                    <a:pt x="1219272" y="1007435"/>
                  </a:lnTo>
                  <a:lnTo>
                    <a:pt x="1231109" y="1007378"/>
                  </a:lnTo>
                  <a:lnTo>
                    <a:pt x="1242947" y="1007312"/>
                  </a:lnTo>
                  <a:lnTo>
                    <a:pt x="1254784" y="1007234"/>
                  </a:lnTo>
                  <a:lnTo>
                    <a:pt x="1266622" y="1007142"/>
                  </a:lnTo>
                  <a:lnTo>
                    <a:pt x="1278459" y="1007034"/>
                  </a:lnTo>
                  <a:lnTo>
                    <a:pt x="1290297" y="1006908"/>
                  </a:lnTo>
                  <a:lnTo>
                    <a:pt x="1302135" y="1006759"/>
                  </a:lnTo>
                  <a:lnTo>
                    <a:pt x="1313972" y="1006584"/>
                  </a:lnTo>
                  <a:lnTo>
                    <a:pt x="1325810" y="1006379"/>
                  </a:lnTo>
                  <a:lnTo>
                    <a:pt x="1337647" y="1006138"/>
                  </a:lnTo>
                  <a:lnTo>
                    <a:pt x="1349485" y="1005855"/>
                  </a:lnTo>
                  <a:lnTo>
                    <a:pt x="1361323" y="1005523"/>
                  </a:lnTo>
                  <a:lnTo>
                    <a:pt x="1373160" y="1005133"/>
                  </a:lnTo>
                  <a:lnTo>
                    <a:pt x="1384998" y="1004676"/>
                  </a:lnTo>
                  <a:lnTo>
                    <a:pt x="1396835" y="1004139"/>
                  </a:lnTo>
                  <a:lnTo>
                    <a:pt x="1408673" y="1003510"/>
                  </a:lnTo>
                  <a:lnTo>
                    <a:pt x="1420511" y="1002772"/>
                  </a:lnTo>
                  <a:lnTo>
                    <a:pt x="1432348" y="1001908"/>
                  </a:lnTo>
                  <a:lnTo>
                    <a:pt x="1444186" y="1000896"/>
                  </a:lnTo>
                  <a:lnTo>
                    <a:pt x="1456023" y="999712"/>
                  </a:lnTo>
                  <a:lnTo>
                    <a:pt x="1467861" y="998327"/>
                  </a:lnTo>
                  <a:lnTo>
                    <a:pt x="1479699" y="996709"/>
                  </a:lnTo>
                  <a:lnTo>
                    <a:pt x="1491536" y="994821"/>
                  </a:lnTo>
                  <a:lnTo>
                    <a:pt x="1503374" y="992620"/>
                  </a:lnTo>
                  <a:lnTo>
                    <a:pt x="1515211" y="990058"/>
                  </a:lnTo>
                  <a:lnTo>
                    <a:pt x="1527049" y="987081"/>
                  </a:lnTo>
                  <a:lnTo>
                    <a:pt x="1538887" y="983627"/>
                  </a:lnTo>
                  <a:lnTo>
                    <a:pt x="1550724" y="979631"/>
                  </a:lnTo>
                  <a:lnTo>
                    <a:pt x="1562562" y="975018"/>
                  </a:lnTo>
                  <a:lnTo>
                    <a:pt x="1574399" y="969709"/>
                  </a:lnTo>
                  <a:lnTo>
                    <a:pt x="1586237" y="963619"/>
                  </a:lnTo>
                  <a:lnTo>
                    <a:pt x="1598074" y="956662"/>
                  </a:lnTo>
                  <a:lnTo>
                    <a:pt x="1609912" y="948749"/>
                  </a:lnTo>
                  <a:lnTo>
                    <a:pt x="1621750" y="939794"/>
                  </a:lnTo>
                  <a:lnTo>
                    <a:pt x="1633587" y="929719"/>
                  </a:lnTo>
                  <a:lnTo>
                    <a:pt x="1645425" y="918457"/>
                  </a:lnTo>
                  <a:lnTo>
                    <a:pt x="1657262" y="905957"/>
                  </a:lnTo>
                  <a:lnTo>
                    <a:pt x="1669100" y="892195"/>
                  </a:lnTo>
                  <a:lnTo>
                    <a:pt x="1680938" y="877177"/>
                  </a:lnTo>
                  <a:lnTo>
                    <a:pt x="1692775" y="860945"/>
                  </a:lnTo>
                  <a:lnTo>
                    <a:pt x="1704613" y="843583"/>
                  </a:lnTo>
                  <a:lnTo>
                    <a:pt x="1716450" y="825217"/>
                  </a:lnTo>
                  <a:lnTo>
                    <a:pt x="1728288" y="806016"/>
                  </a:lnTo>
                  <a:lnTo>
                    <a:pt x="1740126" y="786189"/>
                  </a:lnTo>
                  <a:lnTo>
                    <a:pt x="1751963" y="765971"/>
                  </a:lnTo>
                  <a:lnTo>
                    <a:pt x="1763801" y="745622"/>
                  </a:lnTo>
                  <a:lnTo>
                    <a:pt x="1775638" y="725405"/>
                  </a:lnTo>
                  <a:lnTo>
                    <a:pt x="1787476" y="705577"/>
                  </a:lnTo>
                  <a:lnTo>
                    <a:pt x="1799314" y="686376"/>
                  </a:lnTo>
                  <a:lnTo>
                    <a:pt x="1811151" y="668010"/>
                  </a:lnTo>
                  <a:lnTo>
                    <a:pt x="1822989" y="650648"/>
                  </a:lnTo>
                  <a:lnTo>
                    <a:pt x="1834826" y="634416"/>
                  </a:lnTo>
                  <a:lnTo>
                    <a:pt x="1846664" y="619398"/>
                  </a:lnTo>
                  <a:lnTo>
                    <a:pt x="1858502" y="605637"/>
                  </a:lnTo>
                  <a:lnTo>
                    <a:pt x="1870339" y="593137"/>
                  </a:lnTo>
                  <a:lnTo>
                    <a:pt x="1882177" y="581874"/>
                  </a:lnTo>
                  <a:lnTo>
                    <a:pt x="1894014" y="571799"/>
                  </a:lnTo>
                  <a:lnTo>
                    <a:pt x="1905852" y="562844"/>
                  </a:lnTo>
                  <a:lnTo>
                    <a:pt x="1917689" y="554931"/>
                  </a:lnTo>
                  <a:lnTo>
                    <a:pt x="1929527" y="547974"/>
                  </a:lnTo>
                  <a:lnTo>
                    <a:pt x="1941365" y="541885"/>
                  </a:lnTo>
                  <a:lnTo>
                    <a:pt x="1953202" y="536575"/>
                  </a:lnTo>
                  <a:lnTo>
                    <a:pt x="1965040" y="531962"/>
                  </a:lnTo>
                  <a:lnTo>
                    <a:pt x="1976877" y="527966"/>
                  </a:lnTo>
                  <a:lnTo>
                    <a:pt x="1988715" y="524513"/>
                  </a:lnTo>
                  <a:lnTo>
                    <a:pt x="2000553" y="521536"/>
                  </a:lnTo>
                  <a:lnTo>
                    <a:pt x="2012390" y="518974"/>
                  </a:lnTo>
                  <a:lnTo>
                    <a:pt x="2024228" y="516773"/>
                  </a:lnTo>
                  <a:lnTo>
                    <a:pt x="2036065" y="514884"/>
                  </a:lnTo>
                  <a:lnTo>
                    <a:pt x="2047903" y="513266"/>
                  </a:lnTo>
                  <a:lnTo>
                    <a:pt x="2059741" y="511882"/>
                  </a:lnTo>
                  <a:lnTo>
                    <a:pt x="2071578" y="510697"/>
                  </a:lnTo>
                  <a:lnTo>
                    <a:pt x="2083416" y="509685"/>
                  </a:lnTo>
                  <a:lnTo>
                    <a:pt x="2095253" y="508821"/>
                  </a:lnTo>
                  <a:lnTo>
                    <a:pt x="2107091" y="508083"/>
                  </a:lnTo>
                  <a:lnTo>
                    <a:pt x="2118929" y="507454"/>
                  </a:lnTo>
                  <a:lnTo>
                    <a:pt x="2130766" y="506918"/>
                  </a:lnTo>
                  <a:lnTo>
                    <a:pt x="2142604" y="506460"/>
                  </a:lnTo>
                  <a:lnTo>
                    <a:pt x="2154441" y="506070"/>
                  </a:lnTo>
                  <a:lnTo>
                    <a:pt x="2166279" y="505738"/>
                  </a:lnTo>
                  <a:lnTo>
                    <a:pt x="2178117" y="505455"/>
                  </a:lnTo>
                  <a:lnTo>
                    <a:pt x="2189954" y="505214"/>
                  </a:lnTo>
                  <a:lnTo>
                    <a:pt x="2201792" y="505009"/>
                  </a:lnTo>
                  <a:lnTo>
                    <a:pt x="2213629" y="504834"/>
                  </a:lnTo>
                  <a:lnTo>
                    <a:pt x="2225467" y="504686"/>
                  </a:lnTo>
                  <a:lnTo>
                    <a:pt x="2237304" y="504559"/>
                  </a:lnTo>
                  <a:lnTo>
                    <a:pt x="2249142" y="504451"/>
                  </a:lnTo>
                  <a:lnTo>
                    <a:pt x="2260980" y="504360"/>
                  </a:lnTo>
                  <a:lnTo>
                    <a:pt x="2272817" y="504282"/>
                  </a:lnTo>
                  <a:lnTo>
                    <a:pt x="2284655" y="504215"/>
                  </a:lnTo>
                  <a:lnTo>
                    <a:pt x="2296492" y="504159"/>
                  </a:lnTo>
                  <a:lnTo>
                    <a:pt x="2308330" y="504110"/>
                  </a:lnTo>
                  <a:lnTo>
                    <a:pt x="2320168" y="504070"/>
                  </a:lnTo>
                  <a:lnTo>
                    <a:pt x="2332005" y="504035"/>
                  </a:lnTo>
                  <a:lnTo>
                    <a:pt x="2343843" y="504005"/>
                  </a:lnTo>
                  <a:lnTo>
                    <a:pt x="2343843" y="503752"/>
                  </a:lnTo>
                  <a:lnTo>
                    <a:pt x="2355680" y="503737"/>
                  </a:lnTo>
                  <a:lnTo>
                    <a:pt x="2367518" y="503719"/>
                  </a:lnTo>
                  <a:lnTo>
                    <a:pt x="2379356" y="503699"/>
                  </a:lnTo>
                  <a:lnTo>
                    <a:pt x="2391193" y="503675"/>
                  </a:lnTo>
                  <a:lnTo>
                    <a:pt x="2403031" y="503647"/>
                  </a:lnTo>
                  <a:lnTo>
                    <a:pt x="2414868" y="503613"/>
                  </a:lnTo>
                  <a:lnTo>
                    <a:pt x="2426706" y="503574"/>
                  </a:lnTo>
                  <a:lnTo>
                    <a:pt x="2438544" y="503529"/>
                  </a:lnTo>
                  <a:lnTo>
                    <a:pt x="2450381" y="503475"/>
                  </a:lnTo>
                  <a:lnTo>
                    <a:pt x="2462219" y="503411"/>
                  </a:lnTo>
                  <a:lnTo>
                    <a:pt x="2474056" y="503337"/>
                  </a:lnTo>
                  <a:lnTo>
                    <a:pt x="2485894" y="503250"/>
                  </a:lnTo>
                  <a:lnTo>
                    <a:pt x="2497732" y="503147"/>
                  </a:lnTo>
                  <a:lnTo>
                    <a:pt x="2509569" y="503027"/>
                  </a:lnTo>
                  <a:lnTo>
                    <a:pt x="2521407" y="502885"/>
                  </a:lnTo>
                  <a:lnTo>
                    <a:pt x="2533244" y="502719"/>
                  </a:lnTo>
                  <a:lnTo>
                    <a:pt x="2545082" y="502524"/>
                  </a:lnTo>
                  <a:lnTo>
                    <a:pt x="2556919" y="502295"/>
                  </a:lnTo>
                  <a:lnTo>
                    <a:pt x="2568757" y="502027"/>
                  </a:lnTo>
                  <a:lnTo>
                    <a:pt x="2580595" y="501712"/>
                  </a:lnTo>
                  <a:lnTo>
                    <a:pt x="2592432" y="501344"/>
                  </a:lnTo>
                  <a:lnTo>
                    <a:pt x="2604270" y="500912"/>
                  </a:lnTo>
                  <a:lnTo>
                    <a:pt x="2616107" y="500406"/>
                  </a:lnTo>
                  <a:lnTo>
                    <a:pt x="2627945" y="499813"/>
                  </a:lnTo>
                  <a:lnTo>
                    <a:pt x="2639783" y="499121"/>
                  </a:lnTo>
                  <a:lnTo>
                    <a:pt x="2651620" y="498312"/>
                  </a:lnTo>
                  <a:lnTo>
                    <a:pt x="2663458" y="497368"/>
                  </a:lnTo>
                  <a:lnTo>
                    <a:pt x="2675295" y="496267"/>
                  </a:lnTo>
                  <a:lnTo>
                    <a:pt x="2687133" y="494986"/>
                  </a:lnTo>
                  <a:lnTo>
                    <a:pt x="2698971" y="493498"/>
                  </a:lnTo>
                  <a:lnTo>
                    <a:pt x="2710808" y="491771"/>
                  </a:lnTo>
                  <a:lnTo>
                    <a:pt x="2722646" y="489773"/>
                  </a:lnTo>
                  <a:lnTo>
                    <a:pt x="2734483" y="487466"/>
                  </a:lnTo>
                  <a:lnTo>
                    <a:pt x="2746321" y="484812"/>
                  </a:lnTo>
                  <a:lnTo>
                    <a:pt x="2758159" y="481767"/>
                  </a:lnTo>
                  <a:lnTo>
                    <a:pt x="2769996" y="478289"/>
                  </a:lnTo>
                  <a:lnTo>
                    <a:pt x="2781834" y="474332"/>
                  </a:lnTo>
                  <a:lnTo>
                    <a:pt x="2793671" y="469855"/>
                  </a:lnTo>
                  <a:lnTo>
                    <a:pt x="2805509" y="464817"/>
                  </a:lnTo>
                  <a:lnTo>
                    <a:pt x="2817347" y="459186"/>
                  </a:lnTo>
                  <a:lnTo>
                    <a:pt x="2829184" y="452936"/>
                  </a:lnTo>
                  <a:lnTo>
                    <a:pt x="2841022" y="446055"/>
                  </a:lnTo>
                  <a:lnTo>
                    <a:pt x="2852859" y="438546"/>
                  </a:lnTo>
                  <a:lnTo>
                    <a:pt x="2864697" y="430430"/>
                  </a:lnTo>
                  <a:lnTo>
                    <a:pt x="2876534" y="421749"/>
                  </a:lnTo>
                  <a:lnTo>
                    <a:pt x="2888372" y="412566"/>
                  </a:lnTo>
                  <a:lnTo>
                    <a:pt x="2900210" y="402966"/>
                  </a:lnTo>
                  <a:lnTo>
                    <a:pt x="2912047" y="393052"/>
                  </a:lnTo>
                  <a:lnTo>
                    <a:pt x="2923885" y="382943"/>
                  </a:lnTo>
                  <a:lnTo>
                    <a:pt x="2935722" y="372769"/>
                  </a:lnTo>
                  <a:lnTo>
                    <a:pt x="2947560" y="362660"/>
                  </a:lnTo>
                  <a:lnTo>
                    <a:pt x="2959398" y="352746"/>
                  </a:lnTo>
                  <a:lnTo>
                    <a:pt x="2971235" y="343146"/>
                  </a:lnTo>
                  <a:lnTo>
                    <a:pt x="2983073" y="333963"/>
                  </a:lnTo>
                  <a:lnTo>
                    <a:pt x="2994910" y="325282"/>
                  </a:lnTo>
                  <a:lnTo>
                    <a:pt x="3006748" y="317166"/>
                  </a:lnTo>
                  <a:lnTo>
                    <a:pt x="3018586" y="309657"/>
                  </a:lnTo>
                  <a:lnTo>
                    <a:pt x="3030423" y="302776"/>
                  </a:lnTo>
                  <a:lnTo>
                    <a:pt x="3042261" y="296526"/>
                  </a:lnTo>
                  <a:lnTo>
                    <a:pt x="3054098" y="290895"/>
                  </a:lnTo>
                  <a:lnTo>
                    <a:pt x="3065936" y="285857"/>
                  </a:lnTo>
                  <a:lnTo>
                    <a:pt x="3077774" y="281380"/>
                  </a:lnTo>
                  <a:lnTo>
                    <a:pt x="3089611" y="277423"/>
                  </a:lnTo>
                  <a:lnTo>
                    <a:pt x="3101449" y="273945"/>
                  </a:lnTo>
                  <a:lnTo>
                    <a:pt x="3113286" y="270900"/>
                  </a:lnTo>
                  <a:lnTo>
                    <a:pt x="3125124" y="268245"/>
                  </a:lnTo>
                  <a:lnTo>
                    <a:pt x="3136962" y="265939"/>
                  </a:lnTo>
                  <a:lnTo>
                    <a:pt x="3148799" y="263941"/>
                  </a:lnTo>
                  <a:lnTo>
                    <a:pt x="3160637" y="262214"/>
                  </a:lnTo>
                  <a:lnTo>
                    <a:pt x="3172474" y="260725"/>
                  </a:lnTo>
                  <a:lnTo>
                    <a:pt x="3184312" y="259444"/>
                  </a:lnTo>
                  <a:lnTo>
                    <a:pt x="3196149" y="258344"/>
                  </a:lnTo>
                  <a:lnTo>
                    <a:pt x="3207987" y="257400"/>
                  </a:lnTo>
                  <a:lnTo>
                    <a:pt x="3219825" y="256591"/>
                  </a:lnTo>
                  <a:lnTo>
                    <a:pt x="3231662" y="255898"/>
                  </a:lnTo>
                  <a:lnTo>
                    <a:pt x="3243500" y="255306"/>
                  </a:lnTo>
                  <a:lnTo>
                    <a:pt x="3255337" y="254800"/>
                  </a:lnTo>
                  <a:lnTo>
                    <a:pt x="3267175" y="254368"/>
                  </a:lnTo>
                  <a:lnTo>
                    <a:pt x="3279013" y="253999"/>
                  </a:lnTo>
                  <a:lnTo>
                    <a:pt x="3290850" y="253685"/>
                  </a:lnTo>
                  <a:lnTo>
                    <a:pt x="3302688" y="253416"/>
                  </a:lnTo>
                  <a:lnTo>
                    <a:pt x="3314525" y="253188"/>
                  </a:lnTo>
                  <a:lnTo>
                    <a:pt x="3326363" y="252993"/>
                  </a:lnTo>
                  <a:lnTo>
                    <a:pt x="3338201" y="252827"/>
                  </a:lnTo>
                  <a:lnTo>
                    <a:pt x="3350038" y="252685"/>
                  </a:lnTo>
                  <a:lnTo>
                    <a:pt x="3361876" y="252565"/>
                  </a:lnTo>
                  <a:lnTo>
                    <a:pt x="3373713" y="252462"/>
                  </a:lnTo>
                  <a:lnTo>
                    <a:pt x="3385551" y="252375"/>
                  </a:lnTo>
                  <a:lnTo>
                    <a:pt x="3397389" y="252300"/>
                  </a:lnTo>
                  <a:lnTo>
                    <a:pt x="3409226" y="252237"/>
                  </a:lnTo>
                  <a:lnTo>
                    <a:pt x="3421064" y="252183"/>
                  </a:lnTo>
                  <a:lnTo>
                    <a:pt x="3432901" y="252137"/>
                  </a:lnTo>
                  <a:lnTo>
                    <a:pt x="3444739" y="252098"/>
                  </a:lnTo>
                  <a:lnTo>
                    <a:pt x="3456576" y="252065"/>
                  </a:lnTo>
                  <a:lnTo>
                    <a:pt x="3468414" y="252037"/>
                  </a:lnTo>
                  <a:lnTo>
                    <a:pt x="3480252" y="252013"/>
                  </a:lnTo>
                  <a:lnTo>
                    <a:pt x="3492089" y="251992"/>
                  </a:lnTo>
                  <a:lnTo>
                    <a:pt x="3503927" y="251975"/>
                  </a:lnTo>
                  <a:lnTo>
                    <a:pt x="3515764" y="251960"/>
                  </a:lnTo>
                  <a:lnTo>
                    <a:pt x="3515764" y="251791"/>
                  </a:lnTo>
                  <a:lnTo>
                    <a:pt x="3527602" y="251776"/>
                  </a:lnTo>
                  <a:lnTo>
                    <a:pt x="3539440" y="251759"/>
                  </a:lnTo>
                  <a:lnTo>
                    <a:pt x="3551277" y="251738"/>
                  </a:lnTo>
                  <a:lnTo>
                    <a:pt x="3563115" y="251714"/>
                  </a:lnTo>
                  <a:lnTo>
                    <a:pt x="3574952" y="251686"/>
                  </a:lnTo>
                  <a:lnTo>
                    <a:pt x="3586790" y="251653"/>
                  </a:lnTo>
                  <a:lnTo>
                    <a:pt x="3598628" y="251614"/>
                  </a:lnTo>
                  <a:lnTo>
                    <a:pt x="3610465" y="251568"/>
                  </a:lnTo>
                  <a:lnTo>
                    <a:pt x="3622303" y="251514"/>
                  </a:lnTo>
                  <a:lnTo>
                    <a:pt x="3634140" y="251451"/>
                  </a:lnTo>
                  <a:lnTo>
                    <a:pt x="3645978" y="251376"/>
                  </a:lnTo>
                  <a:lnTo>
                    <a:pt x="3657816" y="251289"/>
                  </a:lnTo>
                  <a:lnTo>
                    <a:pt x="3669653" y="251187"/>
                  </a:lnTo>
                  <a:lnTo>
                    <a:pt x="3681491" y="251066"/>
                  </a:lnTo>
                  <a:lnTo>
                    <a:pt x="3693328" y="250925"/>
                  </a:lnTo>
                  <a:lnTo>
                    <a:pt x="3705166" y="250759"/>
                  </a:lnTo>
                  <a:lnTo>
                    <a:pt x="3717004" y="250564"/>
                  </a:lnTo>
                  <a:lnTo>
                    <a:pt x="3728841" y="250335"/>
                  </a:lnTo>
                  <a:lnTo>
                    <a:pt x="3740679" y="250067"/>
                  </a:lnTo>
                  <a:lnTo>
                    <a:pt x="3752516" y="249752"/>
                  </a:lnTo>
                  <a:lnTo>
                    <a:pt x="3764354" y="249383"/>
                  </a:lnTo>
                  <a:lnTo>
                    <a:pt x="3776191" y="248951"/>
                  </a:lnTo>
                  <a:lnTo>
                    <a:pt x="3788029" y="248445"/>
                  </a:lnTo>
                  <a:lnTo>
                    <a:pt x="3799867" y="247853"/>
                  </a:lnTo>
                  <a:lnTo>
                    <a:pt x="3811704" y="247160"/>
                  </a:lnTo>
                  <a:lnTo>
                    <a:pt x="3823542" y="246351"/>
                  </a:lnTo>
                  <a:lnTo>
                    <a:pt x="3835379" y="245407"/>
                  </a:lnTo>
                  <a:lnTo>
                    <a:pt x="3847217" y="244307"/>
                  </a:lnTo>
                  <a:lnTo>
                    <a:pt x="3859055" y="243026"/>
                  </a:lnTo>
                  <a:lnTo>
                    <a:pt x="3870892" y="241537"/>
                  </a:lnTo>
                  <a:lnTo>
                    <a:pt x="3882730" y="239811"/>
                  </a:lnTo>
                  <a:lnTo>
                    <a:pt x="3894567" y="237812"/>
                  </a:lnTo>
                  <a:lnTo>
                    <a:pt x="3906405" y="235506"/>
                  </a:lnTo>
                  <a:lnTo>
                    <a:pt x="3918243" y="232851"/>
                  </a:lnTo>
                  <a:lnTo>
                    <a:pt x="3930080" y="229807"/>
                  </a:lnTo>
                  <a:lnTo>
                    <a:pt x="3941918" y="226328"/>
                  </a:lnTo>
                  <a:lnTo>
                    <a:pt x="3953755" y="222371"/>
                  </a:lnTo>
                  <a:lnTo>
                    <a:pt x="3965593" y="217894"/>
                  </a:lnTo>
                  <a:lnTo>
                    <a:pt x="3977431" y="212857"/>
                  </a:lnTo>
                  <a:lnTo>
                    <a:pt x="3989268" y="207225"/>
                  </a:lnTo>
                  <a:lnTo>
                    <a:pt x="4001106" y="200975"/>
                  </a:lnTo>
                  <a:lnTo>
                    <a:pt x="4012943" y="194094"/>
                  </a:lnTo>
                  <a:lnTo>
                    <a:pt x="4024781" y="186585"/>
                  </a:lnTo>
                  <a:lnTo>
                    <a:pt x="4036619" y="178470"/>
                  </a:lnTo>
                  <a:lnTo>
                    <a:pt x="4048456" y="169788"/>
                  </a:lnTo>
                  <a:lnTo>
                    <a:pt x="4060294" y="160605"/>
                  </a:lnTo>
                  <a:lnTo>
                    <a:pt x="4072131" y="151005"/>
                  </a:lnTo>
                  <a:lnTo>
                    <a:pt x="4083969" y="141091"/>
                  </a:lnTo>
                  <a:lnTo>
                    <a:pt x="4095806" y="130983"/>
                  </a:lnTo>
                  <a:lnTo>
                    <a:pt x="4107644" y="120808"/>
                  </a:lnTo>
                  <a:lnTo>
                    <a:pt x="4119482" y="110699"/>
                  </a:lnTo>
                  <a:lnTo>
                    <a:pt x="4131319" y="100785"/>
                  </a:lnTo>
                  <a:lnTo>
                    <a:pt x="4143157" y="91185"/>
                  </a:lnTo>
                  <a:lnTo>
                    <a:pt x="4154994" y="82002"/>
                  </a:lnTo>
                  <a:lnTo>
                    <a:pt x="4166832" y="73321"/>
                  </a:lnTo>
                  <a:lnTo>
                    <a:pt x="4178670" y="65205"/>
                  </a:lnTo>
                  <a:lnTo>
                    <a:pt x="4190507" y="57696"/>
                  </a:lnTo>
                  <a:lnTo>
                    <a:pt x="4202345" y="50815"/>
                  </a:lnTo>
                  <a:lnTo>
                    <a:pt x="4214182" y="44565"/>
                  </a:lnTo>
                  <a:lnTo>
                    <a:pt x="4226020" y="38934"/>
                  </a:lnTo>
                  <a:lnTo>
                    <a:pt x="4237858" y="33896"/>
                  </a:lnTo>
                  <a:lnTo>
                    <a:pt x="4249695" y="29419"/>
                  </a:lnTo>
                  <a:lnTo>
                    <a:pt x="4261533" y="25463"/>
                  </a:lnTo>
                  <a:lnTo>
                    <a:pt x="4273370" y="21984"/>
                  </a:lnTo>
                  <a:lnTo>
                    <a:pt x="4285208" y="18939"/>
                  </a:lnTo>
                  <a:lnTo>
                    <a:pt x="4297046" y="16285"/>
                  </a:lnTo>
                  <a:lnTo>
                    <a:pt x="4308883" y="13978"/>
                  </a:lnTo>
                  <a:lnTo>
                    <a:pt x="4320721" y="11980"/>
                  </a:lnTo>
                  <a:lnTo>
                    <a:pt x="4332558" y="10253"/>
                  </a:lnTo>
                  <a:lnTo>
                    <a:pt x="4344396" y="8765"/>
                  </a:lnTo>
                  <a:lnTo>
                    <a:pt x="4356234" y="7484"/>
                  </a:lnTo>
                  <a:lnTo>
                    <a:pt x="4368071" y="6383"/>
                  </a:lnTo>
                  <a:lnTo>
                    <a:pt x="4379909" y="5439"/>
                  </a:lnTo>
                  <a:lnTo>
                    <a:pt x="4391746" y="4630"/>
                  </a:lnTo>
                  <a:lnTo>
                    <a:pt x="4403584" y="3938"/>
                  </a:lnTo>
                  <a:lnTo>
                    <a:pt x="4415421" y="3346"/>
                  </a:lnTo>
                  <a:lnTo>
                    <a:pt x="4427259" y="2840"/>
                  </a:lnTo>
                  <a:lnTo>
                    <a:pt x="4439097" y="2407"/>
                  </a:lnTo>
                  <a:lnTo>
                    <a:pt x="4450934" y="2039"/>
                  </a:lnTo>
                  <a:lnTo>
                    <a:pt x="4462772" y="1724"/>
                  </a:lnTo>
                  <a:lnTo>
                    <a:pt x="4474609" y="1456"/>
                  </a:lnTo>
                  <a:lnTo>
                    <a:pt x="4486447" y="1227"/>
                  </a:lnTo>
                  <a:lnTo>
                    <a:pt x="4498285" y="1032"/>
                  </a:lnTo>
                  <a:lnTo>
                    <a:pt x="4510122" y="866"/>
                  </a:lnTo>
                  <a:lnTo>
                    <a:pt x="4521960" y="725"/>
                  </a:lnTo>
                  <a:lnTo>
                    <a:pt x="4533797" y="604"/>
                  </a:lnTo>
                  <a:lnTo>
                    <a:pt x="4545635" y="501"/>
                  </a:lnTo>
                  <a:lnTo>
                    <a:pt x="4557473" y="414"/>
                  </a:lnTo>
                  <a:lnTo>
                    <a:pt x="4569310" y="340"/>
                  </a:lnTo>
                  <a:lnTo>
                    <a:pt x="4581148" y="276"/>
                  </a:lnTo>
                  <a:lnTo>
                    <a:pt x="4592985" y="223"/>
                  </a:lnTo>
                  <a:lnTo>
                    <a:pt x="4604823" y="177"/>
                  </a:lnTo>
                  <a:lnTo>
                    <a:pt x="4616661" y="138"/>
                  </a:lnTo>
                  <a:lnTo>
                    <a:pt x="4628498" y="104"/>
                  </a:lnTo>
                  <a:lnTo>
                    <a:pt x="4640336" y="76"/>
                  </a:lnTo>
                  <a:lnTo>
                    <a:pt x="4652173" y="52"/>
                  </a:lnTo>
                  <a:lnTo>
                    <a:pt x="4664011" y="32"/>
                  </a:lnTo>
                  <a:lnTo>
                    <a:pt x="4675849" y="14"/>
                  </a:lnTo>
                  <a:lnTo>
                    <a:pt x="4687686" y="0"/>
                  </a:lnTo>
                </a:path>
              </a:pathLst>
            </a:custGeom>
            <a:ln w="40651" cap="flat">
              <a:solidFill>
                <a:srgbClr val="35A2FF">
                  <a:alpha val="100000"/>
                </a:srgbClr>
              </a:solidFill>
              <a:prstDash val="solid"/>
              <a:round/>
            </a:ln>
          </p:spPr>
          <p:txBody>
            <a:bodyPr/>
            <a:lstStyle/>
            <a:p/>
          </p:txBody>
        </p:sp>
        <p:sp>
          <p:nvSpPr>
            <p:cNvPr id="38" name="pl38"/>
            <p:cNvSpPr/>
            <p:nvPr/>
          </p:nvSpPr>
          <p:spPr>
            <a:xfrm>
              <a:off x="2482351" y="2663874"/>
              <a:ext cx="4687686" cy="2015008"/>
            </a:xfrm>
            <a:custGeom>
              <a:avLst/>
              <a:pathLst>
                <a:path w="4687686" h="2015008">
                  <a:moveTo>
                    <a:pt x="0" y="2015008"/>
                  </a:moveTo>
                  <a:lnTo>
                    <a:pt x="11837" y="2015008"/>
                  </a:lnTo>
                  <a:lnTo>
                    <a:pt x="23675" y="2015008"/>
                  </a:lnTo>
                  <a:lnTo>
                    <a:pt x="35512" y="2015008"/>
                  </a:lnTo>
                  <a:lnTo>
                    <a:pt x="47350" y="2015008"/>
                  </a:lnTo>
                  <a:lnTo>
                    <a:pt x="59187" y="2015008"/>
                  </a:lnTo>
                  <a:lnTo>
                    <a:pt x="71025" y="2015008"/>
                  </a:lnTo>
                  <a:lnTo>
                    <a:pt x="82863" y="2015008"/>
                  </a:lnTo>
                  <a:lnTo>
                    <a:pt x="94700" y="2015008"/>
                  </a:lnTo>
                  <a:lnTo>
                    <a:pt x="106538" y="2015008"/>
                  </a:lnTo>
                  <a:lnTo>
                    <a:pt x="118375" y="2015008"/>
                  </a:lnTo>
                  <a:lnTo>
                    <a:pt x="130213" y="2015008"/>
                  </a:lnTo>
                  <a:lnTo>
                    <a:pt x="142051" y="2015008"/>
                  </a:lnTo>
                  <a:lnTo>
                    <a:pt x="153888" y="2015008"/>
                  </a:lnTo>
                  <a:lnTo>
                    <a:pt x="165726" y="2015008"/>
                  </a:lnTo>
                  <a:lnTo>
                    <a:pt x="177563" y="2015008"/>
                  </a:lnTo>
                  <a:lnTo>
                    <a:pt x="189401" y="2015008"/>
                  </a:lnTo>
                  <a:lnTo>
                    <a:pt x="201239" y="2015008"/>
                  </a:lnTo>
                  <a:lnTo>
                    <a:pt x="213076" y="2015008"/>
                  </a:lnTo>
                  <a:lnTo>
                    <a:pt x="224914" y="2015008"/>
                  </a:lnTo>
                  <a:lnTo>
                    <a:pt x="236751" y="2015008"/>
                  </a:lnTo>
                  <a:lnTo>
                    <a:pt x="248589" y="2015008"/>
                  </a:lnTo>
                  <a:lnTo>
                    <a:pt x="260427" y="2015008"/>
                  </a:lnTo>
                  <a:lnTo>
                    <a:pt x="272264" y="2015008"/>
                  </a:lnTo>
                  <a:lnTo>
                    <a:pt x="284102" y="2015008"/>
                  </a:lnTo>
                  <a:lnTo>
                    <a:pt x="295939" y="2015008"/>
                  </a:lnTo>
                  <a:lnTo>
                    <a:pt x="307777" y="2015008"/>
                  </a:lnTo>
                  <a:lnTo>
                    <a:pt x="319614" y="2015008"/>
                  </a:lnTo>
                  <a:lnTo>
                    <a:pt x="331452" y="2015008"/>
                  </a:lnTo>
                  <a:lnTo>
                    <a:pt x="343290" y="2015008"/>
                  </a:lnTo>
                  <a:lnTo>
                    <a:pt x="355127" y="2015008"/>
                  </a:lnTo>
                  <a:lnTo>
                    <a:pt x="366965" y="2015008"/>
                  </a:lnTo>
                  <a:lnTo>
                    <a:pt x="378802" y="2015008"/>
                  </a:lnTo>
                  <a:lnTo>
                    <a:pt x="390640" y="2015008"/>
                  </a:lnTo>
                  <a:lnTo>
                    <a:pt x="402478" y="2015008"/>
                  </a:lnTo>
                  <a:lnTo>
                    <a:pt x="414315" y="2015008"/>
                  </a:lnTo>
                  <a:lnTo>
                    <a:pt x="426153" y="2015008"/>
                  </a:lnTo>
                  <a:lnTo>
                    <a:pt x="437990" y="2015008"/>
                  </a:lnTo>
                  <a:lnTo>
                    <a:pt x="449828" y="2015008"/>
                  </a:lnTo>
                  <a:lnTo>
                    <a:pt x="461666" y="2015008"/>
                  </a:lnTo>
                  <a:lnTo>
                    <a:pt x="473503" y="2015008"/>
                  </a:lnTo>
                  <a:lnTo>
                    <a:pt x="485341" y="2015008"/>
                  </a:lnTo>
                  <a:lnTo>
                    <a:pt x="497178" y="2015008"/>
                  </a:lnTo>
                  <a:lnTo>
                    <a:pt x="509016" y="2015008"/>
                  </a:lnTo>
                  <a:lnTo>
                    <a:pt x="520854" y="2015008"/>
                  </a:lnTo>
                  <a:lnTo>
                    <a:pt x="532691" y="2015008"/>
                  </a:lnTo>
                  <a:lnTo>
                    <a:pt x="544529" y="2015008"/>
                  </a:lnTo>
                  <a:lnTo>
                    <a:pt x="556366" y="2015008"/>
                  </a:lnTo>
                  <a:lnTo>
                    <a:pt x="568204" y="2015008"/>
                  </a:lnTo>
                  <a:lnTo>
                    <a:pt x="580042" y="2015008"/>
                  </a:lnTo>
                  <a:lnTo>
                    <a:pt x="591879" y="2015008"/>
                  </a:lnTo>
                  <a:lnTo>
                    <a:pt x="603717" y="2015008"/>
                  </a:lnTo>
                  <a:lnTo>
                    <a:pt x="615554" y="2015008"/>
                  </a:lnTo>
                  <a:lnTo>
                    <a:pt x="627392" y="2015008"/>
                  </a:lnTo>
                  <a:lnTo>
                    <a:pt x="639229" y="2015008"/>
                  </a:lnTo>
                  <a:lnTo>
                    <a:pt x="651067" y="2015008"/>
                  </a:lnTo>
                  <a:lnTo>
                    <a:pt x="662905" y="2015008"/>
                  </a:lnTo>
                  <a:lnTo>
                    <a:pt x="674742" y="2015008"/>
                  </a:lnTo>
                  <a:lnTo>
                    <a:pt x="686580" y="2015008"/>
                  </a:lnTo>
                  <a:lnTo>
                    <a:pt x="698417" y="2015008"/>
                  </a:lnTo>
                  <a:lnTo>
                    <a:pt x="710255" y="2015008"/>
                  </a:lnTo>
                  <a:lnTo>
                    <a:pt x="722093" y="2015008"/>
                  </a:lnTo>
                  <a:lnTo>
                    <a:pt x="733930" y="2015008"/>
                  </a:lnTo>
                  <a:lnTo>
                    <a:pt x="745768" y="2015008"/>
                  </a:lnTo>
                  <a:lnTo>
                    <a:pt x="757605" y="2015008"/>
                  </a:lnTo>
                  <a:lnTo>
                    <a:pt x="769443" y="2015008"/>
                  </a:lnTo>
                  <a:lnTo>
                    <a:pt x="781281" y="2015008"/>
                  </a:lnTo>
                  <a:lnTo>
                    <a:pt x="793118" y="2015008"/>
                  </a:lnTo>
                  <a:lnTo>
                    <a:pt x="804956" y="2015008"/>
                  </a:lnTo>
                  <a:lnTo>
                    <a:pt x="816793" y="2015008"/>
                  </a:lnTo>
                  <a:lnTo>
                    <a:pt x="828631" y="2015008"/>
                  </a:lnTo>
                  <a:lnTo>
                    <a:pt x="840469" y="2015008"/>
                  </a:lnTo>
                  <a:lnTo>
                    <a:pt x="852306" y="2015008"/>
                  </a:lnTo>
                  <a:lnTo>
                    <a:pt x="864144" y="2015008"/>
                  </a:lnTo>
                  <a:lnTo>
                    <a:pt x="875981" y="2015008"/>
                  </a:lnTo>
                  <a:lnTo>
                    <a:pt x="887819" y="2015008"/>
                  </a:lnTo>
                  <a:lnTo>
                    <a:pt x="899657" y="2015008"/>
                  </a:lnTo>
                  <a:lnTo>
                    <a:pt x="911494" y="2015008"/>
                  </a:lnTo>
                  <a:lnTo>
                    <a:pt x="923332" y="2015008"/>
                  </a:lnTo>
                  <a:lnTo>
                    <a:pt x="935169" y="2015008"/>
                  </a:lnTo>
                  <a:lnTo>
                    <a:pt x="947007" y="2015008"/>
                  </a:lnTo>
                  <a:lnTo>
                    <a:pt x="958844" y="2015008"/>
                  </a:lnTo>
                  <a:lnTo>
                    <a:pt x="970682" y="2015008"/>
                  </a:lnTo>
                  <a:lnTo>
                    <a:pt x="982520" y="2015008"/>
                  </a:lnTo>
                  <a:lnTo>
                    <a:pt x="994357" y="2015008"/>
                  </a:lnTo>
                  <a:lnTo>
                    <a:pt x="1006195" y="2015008"/>
                  </a:lnTo>
                  <a:lnTo>
                    <a:pt x="1018032" y="2015008"/>
                  </a:lnTo>
                  <a:lnTo>
                    <a:pt x="1029870" y="2015008"/>
                  </a:lnTo>
                  <a:lnTo>
                    <a:pt x="1041708" y="2015008"/>
                  </a:lnTo>
                  <a:lnTo>
                    <a:pt x="1053545" y="2015008"/>
                  </a:lnTo>
                  <a:lnTo>
                    <a:pt x="1065383" y="2015008"/>
                  </a:lnTo>
                  <a:lnTo>
                    <a:pt x="1077220" y="2015008"/>
                  </a:lnTo>
                  <a:lnTo>
                    <a:pt x="1089058" y="2015008"/>
                  </a:lnTo>
                  <a:lnTo>
                    <a:pt x="1100896" y="2015008"/>
                  </a:lnTo>
                  <a:lnTo>
                    <a:pt x="1112733" y="2015008"/>
                  </a:lnTo>
                  <a:lnTo>
                    <a:pt x="1124571" y="2015008"/>
                  </a:lnTo>
                  <a:lnTo>
                    <a:pt x="1136408" y="2015008"/>
                  </a:lnTo>
                  <a:lnTo>
                    <a:pt x="1148246" y="2015008"/>
                  </a:lnTo>
                  <a:lnTo>
                    <a:pt x="1160084" y="2015008"/>
                  </a:lnTo>
                  <a:lnTo>
                    <a:pt x="1171921" y="2015008"/>
                  </a:lnTo>
                  <a:lnTo>
                    <a:pt x="1171921" y="2014332"/>
                  </a:lnTo>
                  <a:lnTo>
                    <a:pt x="1183759" y="2014214"/>
                  </a:lnTo>
                  <a:lnTo>
                    <a:pt x="1195596" y="2014074"/>
                  </a:lnTo>
                  <a:lnTo>
                    <a:pt x="1207434" y="2013911"/>
                  </a:lnTo>
                  <a:lnTo>
                    <a:pt x="1219272" y="2013718"/>
                  </a:lnTo>
                  <a:lnTo>
                    <a:pt x="1231109" y="2013492"/>
                  </a:lnTo>
                  <a:lnTo>
                    <a:pt x="1242947" y="2013226"/>
                  </a:lnTo>
                  <a:lnTo>
                    <a:pt x="1254784" y="2012914"/>
                  </a:lnTo>
                  <a:lnTo>
                    <a:pt x="1266622" y="2012547"/>
                  </a:lnTo>
                  <a:lnTo>
                    <a:pt x="1278459" y="2012116"/>
                  </a:lnTo>
                  <a:lnTo>
                    <a:pt x="1290297" y="2011610"/>
                  </a:lnTo>
                  <a:lnTo>
                    <a:pt x="1302135" y="2011015"/>
                  </a:lnTo>
                  <a:lnTo>
                    <a:pt x="1313972" y="2010316"/>
                  </a:lnTo>
                  <a:lnTo>
                    <a:pt x="1325810" y="2009496"/>
                  </a:lnTo>
                  <a:lnTo>
                    <a:pt x="1337647" y="2008532"/>
                  </a:lnTo>
                  <a:lnTo>
                    <a:pt x="1349485" y="2007400"/>
                  </a:lnTo>
                  <a:lnTo>
                    <a:pt x="1361323" y="2006072"/>
                  </a:lnTo>
                  <a:lnTo>
                    <a:pt x="1373160" y="2004512"/>
                  </a:lnTo>
                  <a:lnTo>
                    <a:pt x="1384998" y="2002683"/>
                  </a:lnTo>
                  <a:lnTo>
                    <a:pt x="1396835" y="2000536"/>
                  </a:lnTo>
                  <a:lnTo>
                    <a:pt x="1408673" y="1998019"/>
                  </a:lnTo>
                  <a:lnTo>
                    <a:pt x="1420511" y="1995068"/>
                  </a:lnTo>
                  <a:lnTo>
                    <a:pt x="1432348" y="1991611"/>
                  </a:lnTo>
                  <a:lnTo>
                    <a:pt x="1444186" y="1987563"/>
                  </a:lnTo>
                  <a:lnTo>
                    <a:pt x="1456023" y="1982826"/>
                  </a:lnTo>
                  <a:lnTo>
                    <a:pt x="1467861" y="1977287"/>
                  </a:lnTo>
                  <a:lnTo>
                    <a:pt x="1479699" y="1970815"/>
                  </a:lnTo>
                  <a:lnTo>
                    <a:pt x="1491536" y="1963262"/>
                  </a:lnTo>
                  <a:lnTo>
                    <a:pt x="1503374" y="1954458"/>
                  </a:lnTo>
                  <a:lnTo>
                    <a:pt x="1515211" y="1944210"/>
                  </a:lnTo>
                  <a:lnTo>
                    <a:pt x="1527049" y="1932301"/>
                  </a:lnTo>
                  <a:lnTo>
                    <a:pt x="1538887" y="1918488"/>
                  </a:lnTo>
                  <a:lnTo>
                    <a:pt x="1550724" y="1902503"/>
                  </a:lnTo>
                  <a:lnTo>
                    <a:pt x="1562562" y="1884051"/>
                  </a:lnTo>
                  <a:lnTo>
                    <a:pt x="1574399" y="1862814"/>
                  </a:lnTo>
                  <a:lnTo>
                    <a:pt x="1586237" y="1838456"/>
                  </a:lnTo>
                  <a:lnTo>
                    <a:pt x="1598074" y="1810627"/>
                  </a:lnTo>
                  <a:lnTo>
                    <a:pt x="1609912" y="1778975"/>
                  </a:lnTo>
                  <a:lnTo>
                    <a:pt x="1621750" y="1743157"/>
                  </a:lnTo>
                  <a:lnTo>
                    <a:pt x="1633587" y="1702856"/>
                  </a:lnTo>
                  <a:lnTo>
                    <a:pt x="1645425" y="1657805"/>
                  </a:lnTo>
                  <a:lnTo>
                    <a:pt x="1657262" y="1607806"/>
                  </a:lnTo>
                  <a:lnTo>
                    <a:pt x="1669100" y="1552759"/>
                  </a:lnTo>
                  <a:lnTo>
                    <a:pt x="1680938" y="1492687"/>
                  </a:lnTo>
                  <a:lnTo>
                    <a:pt x="1692775" y="1427760"/>
                  </a:lnTo>
                  <a:lnTo>
                    <a:pt x="1704613" y="1358311"/>
                  </a:lnTo>
                  <a:lnTo>
                    <a:pt x="1716450" y="1284847"/>
                  </a:lnTo>
                  <a:lnTo>
                    <a:pt x="1728288" y="1208045"/>
                  </a:lnTo>
                  <a:lnTo>
                    <a:pt x="1740126" y="1128734"/>
                  </a:lnTo>
                  <a:lnTo>
                    <a:pt x="1751963" y="1047865"/>
                  </a:lnTo>
                  <a:lnTo>
                    <a:pt x="1763801" y="966467"/>
                  </a:lnTo>
                  <a:lnTo>
                    <a:pt x="1775638" y="885598"/>
                  </a:lnTo>
                  <a:lnTo>
                    <a:pt x="1787476" y="806287"/>
                  </a:lnTo>
                  <a:lnTo>
                    <a:pt x="1799314" y="729484"/>
                  </a:lnTo>
                  <a:lnTo>
                    <a:pt x="1811151" y="656020"/>
                  </a:lnTo>
                  <a:lnTo>
                    <a:pt x="1822989" y="586571"/>
                  </a:lnTo>
                  <a:lnTo>
                    <a:pt x="1834826" y="521644"/>
                  </a:lnTo>
                  <a:lnTo>
                    <a:pt x="1846664" y="461572"/>
                  </a:lnTo>
                  <a:lnTo>
                    <a:pt x="1858502" y="406525"/>
                  </a:lnTo>
                  <a:lnTo>
                    <a:pt x="1870339" y="356527"/>
                  </a:lnTo>
                  <a:lnTo>
                    <a:pt x="1882177" y="311475"/>
                  </a:lnTo>
                  <a:lnTo>
                    <a:pt x="1894014" y="271175"/>
                  </a:lnTo>
                  <a:lnTo>
                    <a:pt x="1905852" y="235356"/>
                  </a:lnTo>
                  <a:lnTo>
                    <a:pt x="1917689" y="203704"/>
                  </a:lnTo>
                  <a:lnTo>
                    <a:pt x="1929527" y="175875"/>
                  </a:lnTo>
                  <a:lnTo>
                    <a:pt x="1941365" y="151518"/>
                  </a:lnTo>
                  <a:lnTo>
                    <a:pt x="1953202" y="130281"/>
                  </a:lnTo>
                  <a:lnTo>
                    <a:pt x="1965040" y="111829"/>
                  </a:lnTo>
                  <a:lnTo>
                    <a:pt x="1976877" y="95843"/>
                  </a:lnTo>
                  <a:lnTo>
                    <a:pt x="1988715" y="82030"/>
                  </a:lnTo>
                  <a:lnTo>
                    <a:pt x="2000553" y="70121"/>
                  </a:lnTo>
                  <a:lnTo>
                    <a:pt x="2012390" y="59873"/>
                  </a:lnTo>
                  <a:lnTo>
                    <a:pt x="2024228" y="51069"/>
                  </a:lnTo>
                  <a:lnTo>
                    <a:pt x="2036065" y="43517"/>
                  </a:lnTo>
                  <a:lnTo>
                    <a:pt x="2047903" y="37045"/>
                  </a:lnTo>
                  <a:lnTo>
                    <a:pt x="2059741" y="31506"/>
                  </a:lnTo>
                  <a:lnTo>
                    <a:pt x="2071578" y="26768"/>
                  </a:lnTo>
                  <a:lnTo>
                    <a:pt x="2083416" y="22720"/>
                  </a:lnTo>
                  <a:lnTo>
                    <a:pt x="2095253" y="19263"/>
                  </a:lnTo>
                  <a:lnTo>
                    <a:pt x="2107091" y="16313"/>
                  </a:lnTo>
                  <a:lnTo>
                    <a:pt x="2118929" y="13796"/>
                  </a:lnTo>
                  <a:lnTo>
                    <a:pt x="2130766" y="11649"/>
                  </a:lnTo>
                  <a:lnTo>
                    <a:pt x="2142604" y="9819"/>
                  </a:lnTo>
                  <a:lnTo>
                    <a:pt x="2154441" y="8260"/>
                  </a:lnTo>
                  <a:lnTo>
                    <a:pt x="2166279" y="6931"/>
                  </a:lnTo>
                  <a:lnTo>
                    <a:pt x="2178117" y="5800"/>
                  </a:lnTo>
                  <a:lnTo>
                    <a:pt x="2189954" y="4836"/>
                  </a:lnTo>
                  <a:lnTo>
                    <a:pt x="2201792" y="4015"/>
                  </a:lnTo>
                  <a:lnTo>
                    <a:pt x="2213629" y="3316"/>
                  </a:lnTo>
                  <a:lnTo>
                    <a:pt x="2225467" y="2722"/>
                  </a:lnTo>
                  <a:lnTo>
                    <a:pt x="2237304" y="2215"/>
                  </a:lnTo>
                  <a:lnTo>
                    <a:pt x="2249142" y="1784"/>
                  </a:lnTo>
                  <a:lnTo>
                    <a:pt x="2260980" y="1417"/>
                  </a:lnTo>
                  <a:lnTo>
                    <a:pt x="2272817" y="1105"/>
                  </a:lnTo>
                  <a:lnTo>
                    <a:pt x="2284655" y="839"/>
                  </a:lnTo>
                  <a:lnTo>
                    <a:pt x="2296492" y="613"/>
                  </a:lnTo>
                  <a:lnTo>
                    <a:pt x="2308330" y="421"/>
                  </a:lnTo>
                  <a:lnTo>
                    <a:pt x="2320168" y="257"/>
                  </a:lnTo>
                  <a:lnTo>
                    <a:pt x="2332005" y="118"/>
                  </a:lnTo>
                  <a:lnTo>
                    <a:pt x="2343843" y="0"/>
                  </a:lnTo>
                  <a:lnTo>
                    <a:pt x="2343843" y="0"/>
                  </a:lnTo>
                  <a:lnTo>
                    <a:pt x="2355680" y="118"/>
                  </a:lnTo>
                  <a:lnTo>
                    <a:pt x="2367518" y="257"/>
                  </a:lnTo>
                  <a:lnTo>
                    <a:pt x="2379356" y="421"/>
                  </a:lnTo>
                  <a:lnTo>
                    <a:pt x="2391193" y="613"/>
                  </a:lnTo>
                  <a:lnTo>
                    <a:pt x="2403031" y="839"/>
                  </a:lnTo>
                  <a:lnTo>
                    <a:pt x="2414868" y="1105"/>
                  </a:lnTo>
                  <a:lnTo>
                    <a:pt x="2426706" y="1417"/>
                  </a:lnTo>
                  <a:lnTo>
                    <a:pt x="2438544" y="1784"/>
                  </a:lnTo>
                  <a:lnTo>
                    <a:pt x="2450381" y="2215"/>
                  </a:lnTo>
                  <a:lnTo>
                    <a:pt x="2462219" y="2722"/>
                  </a:lnTo>
                  <a:lnTo>
                    <a:pt x="2474056" y="3316"/>
                  </a:lnTo>
                  <a:lnTo>
                    <a:pt x="2485894" y="4015"/>
                  </a:lnTo>
                  <a:lnTo>
                    <a:pt x="2497732" y="4836"/>
                  </a:lnTo>
                  <a:lnTo>
                    <a:pt x="2509569" y="5800"/>
                  </a:lnTo>
                  <a:lnTo>
                    <a:pt x="2521407" y="6931"/>
                  </a:lnTo>
                  <a:lnTo>
                    <a:pt x="2533244" y="8260"/>
                  </a:lnTo>
                  <a:lnTo>
                    <a:pt x="2545082" y="9819"/>
                  </a:lnTo>
                  <a:lnTo>
                    <a:pt x="2556919" y="11649"/>
                  </a:lnTo>
                  <a:lnTo>
                    <a:pt x="2568757" y="13796"/>
                  </a:lnTo>
                  <a:lnTo>
                    <a:pt x="2580595" y="16313"/>
                  </a:lnTo>
                  <a:lnTo>
                    <a:pt x="2592432" y="19263"/>
                  </a:lnTo>
                  <a:lnTo>
                    <a:pt x="2604270" y="22720"/>
                  </a:lnTo>
                  <a:lnTo>
                    <a:pt x="2616107" y="26768"/>
                  </a:lnTo>
                  <a:lnTo>
                    <a:pt x="2627945" y="31506"/>
                  </a:lnTo>
                  <a:lnTo>
                    <a:pt x="2639783" y="37045"/>
                  </a:lnTo>
                  <a:lnTo>
                    <a:pt x="2651620" y="43517"/>
                  </a:lnTo>
                  <a:lnTo>
                    <a:pt x="2663458" y="51069"/>
                  </a:lnTo>
                  <a:lnTo>
                    <a:pt x="2675295" y="59873"/>
                  </a:lnTo>
                  <a:lnTo>
                    <a:pt x="2687133" y="70121"/>
                  </a:lnTo>
                  <a:lnTo>
                    <a:pt x="2698971" y="82030"/>
                  </a:lnTo>
                  <a:lnTo>
                    <a:pt x="2710808" y="95843"/>
                  </a:lnTo>
                  <a:lnTo>
                    <a:pt x="2722646" y="111829"/>
                  </a:lnTo>
                  <a:lnTo>
                    <a:pt x="2734483" y="130281"/>
                  </a:lnTo>
                  <a:lnTo>
                    <a:pt x="2746321" y="151518"/>
                  </a:lnTo>
                  <a:lnTo>
                    <a:pt x="2758159" y="175875"/>
                  </a:lnTo>
                  <a:lnTo>
                    <a:pt x="2769996" y="203704"/>
                  </a:lnTo>
                  <a:lnTo>
                    <a:pt x="2781834" y="235356"/>
                  </a:lnTo>
                  <a:lnTo>
                    <a:pt x="2793671" y="271175"/>
                  </a:lnTo>
                  <a:lnTo>
                    <a:pt x="2805509" y="311475"/>
                  </a:lnTo>
                  <a:lnTo>
                    <a:pt x="2817347" y="356527"/>
                  </a:lnTo>
                  <a:lnTo>
                    <a:pt x="2829184" y="406525"/>
                  </a:lnTo>
                  <a:lnTo>
                    <a:pt x="2841022" y="461572"/>
                  </a:lnTo>
                  <a:lnTo>
                    <a:pt x="2852859" y="521644"/>
                  </a:lnTo>
                  <a:lnTo>
                    <a:pt x="2864697" y="586571"/>
                  </a:lnTo>
                  <a:lnTo>
                    <a:pt x="2876534" y="656020"/>
                  </a:lnTo>
                  <a:lnTo>
                    <a:pt x="2888372" y="729484"/>
                  </a:lnTo>
                  <a:lnTo>
                    <a:pt x="2900210" y="806287"/>
                  </a:lnTo>
                  <a:lnTo>
                    <a:pt x="2912047" y="885598"/>
                  </a:lnTo>
                  <a:lnTo>
                    <a:pt x="2923885" y="966467"/>
                  </a:lnTo>
                  <a:lnTo>
                    <a:pt x="2935722" y="1047865"/>
                  </a:lnTo>
                  <a:lnTo>
                    <a:pt x="2947560" y="1128734"/>
                  </a:lnTo>
                  <a:lnTo>
                    <a:pt x="2959398" y="1208045"/>
                  </a:lnTo>
                  <a:lnTo>
                    <a:pt x="2971235" y="1284847"/>
                  </a:lnTo>
                  <a:lnTo>
                    <a:pt x="2983073" y="1358311"/>
                  </a:lnTo>
                  <a:lnTo>
                    <a:pt x="2994910" y="1427760"/>
                  </a:lnTo>
                  <a:lnTo>
                    <a:pt x="3006748" y="1492687"/>
                  </a:lnTo>
                  <a:lnTo>
                    <a:pt x="3018586" y="1552759"/>
                  </a:lnTo>
                  <a:lnTo>
                    <a:pt x="3030423" y="1607806"/>
                  </a:lnTo>
                  <a:lnTo>
                    <a:pt x="3042261" y="1657805"/>
                  </a:lnTo>
                  <a:lnTo>
                    <a:pt x="3054098" y="1702856"/>
                  </a:lnTo>
                  <a:lnTo>
                    <a:pt x="3065936" y="1743157"/>
                  </a:lnTo>
                  <a:lnTo>
                    <a:pt x="3077774" y="1778975"/>
                  </a:lnTo>
                  <a:lnTo>
                    <a:pt x="3089611" y="1810627"/>
                  </a:lnTo>
                  <a:lnTo>
                    <a:pt x="3101449" y="1838456"/>
                  </a:lnTo>
                  <a:lnTo>
                    <a:pt x="3113286" y="1862814"/>
                  </a:lnTo>
                  <a:lnTo>
                    <a:pt x="3125124" y="1884051"/>
                  </a:lnTo>
                  <a:lnTo>
                    <a:pt x="3136962" y="1902503"/>
                  </a:lnTo>
                  <a:lnTo>
                    <a:pt x="3148799" y="1918488"/>
                  </a:lnTo>
                  <a:lnTo>
                    <a:pt x="3160637" y="1932301"/>
                  </a:lnTo>
                  <a:lnTo>
                    <a:pt x="3172474" y="1944210"/>
                  </a:lnTo>
                  <a:lnTo>
                    <a:pt x="3184312" y="1954458"/>
                  </a:lnTo>
                  <a:lnTo>
                    <a:pt x="3196149" y="1963262"/>
                  </a:lnTo>
                  <a:lnTo>
                    <a:pt x="3207987" y="1970815"/>
                  </a:lnTo>
                  <a:lnTo>
                    <a:pt x="3219825" y="1977287"/>
                  </a:lnTo>
                  <a:lnTo>
                    <a:pt x="3231662" y="1982826"/>
                  </a:lnTo>
                  <a:lnTo>
                    <a:pt x="3243500" y="1987563"/>
                  </a:lnTo>
                  <a:lnTo>
                    <a:pt x="3255337" y="1991611"/>
                  </a:lnTo>
                  <a:lnTo>
                    <a:pt x="3267175" y="1995068"/>
                  </a:lnTo>
                  <a:lnTo>
                    <a:pt x="3279013" y="1998019"/>
                  </a:lnTo>
                  <a:lnTo>
                    <a:pt x="3290850" y="2000536"/>
                  </a:lnTo>
                  <a:lnTo>
                    <a:pt x="3302688" y="2002683"/>
                  </a:lnTo>
                  <a:lnTo>
                    <a:pt x="3314525" y="2004512"/>
                  </a:lnTo>
                  <a:lnTo>
                    <a:pt x="3326363" y="2006072"/>
                  </a:lnTo>
                  <a:lnTo>
                    <a:pt x="3338201" y="2007400"/>
                  </a:lnTo>
                  <a:lnTo>
                    <a:pt x="3350038" y="2008532"/>
                  </a:lnTo>
                  <a:lnTo>
                    <a:pt x="3361876" y="2009496"/>
                  </a:lnTo>
                  <a:lnTo>
                    <a:pt x="3373713" y="2010316"/>
                  </a:lnTo>
                  <a:lnTo>
                    <a:pt x="3385551" y="2011015"/>
                  </a:lnTo>
                  <a:lnTo>
                    <a:pt x="3397389" y="2011610"/>
                  </a:lnTo>
                  <a:lnTo>
                    <a:pt x="3409226" y="2012116"/>
                  </a:lnTo>
                  <a:lnTo>
                    <a:pt x="3421064" y="2012547"/>
                  </a:lnTo>
                  <a:lnTo>
                    <a:pt x="3432901" y="2012914"/>
                  </a:lnTo>
                  <a:lnTo>
                    <a:pt x="3444739" y="2013226"/>
                  </a:lnTo>
                  <a:lnTo>
                    <a:pt x="3456576" y="2013492"/>
                  </a:lnTo>
                  <a:lnTo>
                    <a:pt x="3468414" y="2013718"/>
                  </a:lnTo>
                  <a:lnTo>
                    <a:pt x="3480252" y="2013911"/>
                  </a:lnTo>
                  <a:lnTo>
                    <a:pt x="3492089" y="2014074"/>
                  </a:lnTo>
                  <a:lnTo>
                    <a:pt x="3503927" y="2014214"/>
                  </a:lnTo>
                  <a:lnTo>
                    <a:pt x="3515764" y="2014332"/>
                  </a:lnTo>
                  <a:lnTo>
                    <a:pt x="3515764" y="2015008"/>
                  </a:lnTo>
                  <a:lnTo>
                    <a:pt x="3527602" y="2015008"/>
                  </a:lnTo>
                  <a:lnTo>
                    <a:pt x="3539440" y="2015008"/>
                  </a:lnTo>
                  <a:lnTo>
                    <a:pt x="3551277" y="2015008"/>
                  </a:lnTo>
                  <a:lnTo>
                    <a:pt x="3563115" y="2015008"/>
                  </a:lnTo>
                  <a:lnTo>
                    <a:pt x="3574952" y="2015008"/>
                  </a:lnTo>
                  <a:lnTo>
                    <a:pt x="3586790" y="2015008"/>
                  </a:lnTo>
                  <a:lnTo>
                    <a:pt x="3598628" y="2015008"/>
                  </a:lnTo>
                  <a:lnTo>
                    <a:pt x="3610465" y="2015008"/>
                  </a:lnTo>
                  <a:lnTo>
                    <a:pt x="3622303" y="2015008"/>
                  </a:lnTo>
                  <a:lnTo>
                    <a:pt x="3634140" y="2015008"/>
                  </a:lnTo>
                  <a:lnTo>
                    <a:pt x="3645978" y="2015008"/>
                  </a:lnTo>
                  <a:lnTo>
                    <a:pt x="3657816" y="2015008"/>
                  </a:lnTo>
                  <a:lnTo>
                    <a:pt x="3669653" y="2015008"/>
                  </a:lnTo>
                  <a:lnTo>
                    <a:pt x="3681491" y="2015008"/>
                  </a:lnTo>
                  <a:lnTo>
                    <a:pt x="3693328" y="2015008"/>
                  </a:lnTo>
                  <a:lnTo>
                    <a:pt x="3705166" y="2015008"/>
                  </a:lnTo>
                  <a:lnTo>
                    <a:pt x="3717004" y="2015008"/>
                  </a:lnTo>
                  <a:lnTo>
                    <a:pt x="3728841" y="2015008"/>
                  </a:lnTo>
                  <a:lnTo>
                    <a:pt x="3740679" y="2015008"/>
                  </a:lnTo>
                  <a:lnTo>
                    <a:pt x="3752516" y="2015008"/>
                  </a:lnTo>
                  <a:lnTo>
                    <a:pt x="3764354" y="2015008"/>
                  </a:lnTo>
                  <a:lnTo>
                    <a:pt x="3776191" y="2015008"/>
                  </a:lnTo>
                  <a:lnTo>
                    <a:pt x="3788029" y="2015008"/>
                  </a:lnTo>
                  <a:lnTo>
                    <a:pt x="3799867" y="2015008"/>
                  </a:lnTo>
                  <a:lnTo>
                    <a:pt x="3811704" y="2015008"/>
                  </a:lnTo>
                  <a:lnTo>
                    <a:pt x="3823542" y="2015008"/>
                  </a:lnTo>
                  <a:lnTo>
                    <a:pt x="3835379" y="2015008"/>
                  </a:lnTo>
                  <a:lnTo>
                    <a:pt x="3847217" y="2015008"/>
                  </a:lnTo>
                  <a:lnTo>
                    <a:pt x="3859055" y="2015008"/>
                  </a:lnTo>
                  <a:lnTo>
                    <a:pt x="3870892" y="2015008"/>
                  </a:lnTo>
                  <a:lnTo>
                    <a:pt x="3882730" y="2015008"/>
                  </a:lnTo>
                  <a:lnTo>
                    <a:pt x="3894567" y="2015008"/>
                  </a:lnTo>
                  <a:lnTo>
                    <a:pt x="3906405" y="2015008"/>
                  </a:lnTo>
                  <a:lnTo>
                    <a:pt x="3918243" y="2015008"/>
                  </a:lnTo>
                  <a:lnTo>
                    <a:pt x="3930080" y="2015008"/>
                  </a:lnTo>
                  <a:lnTo>
                    <a:pt x="3941918" y="2015008"/>
                  </a:lnTo>
                  <a:lnTo>
                    <a:pt x="3953755" y="2015008"/>
                  </a:lnTo>
                  <a:lnTo>
                    <a:pt x="3965593" y="2015008"/>
                  </a:lnTo>
                  <a:lnTo>
                    <a:pt x="3977431" y="2015008"/>
                  </a:lnTo>
                  <a:lnTo>
                    <a:pt x="3989268" y="2015008"/>
                  </a:lnTo>
                  <a:lnTo>
                    <a:pt x="4001106" y="2015008"/>
                  </a:lnTo>
                  <a:lnTo>
                    <a:pt x="4012943" y="2015008"/>
                  </a:lnTo>
                  <a:lnTo>
                    <a:pt x="4024781" y="2015008"/>
                  </a:lnTo>
                  <a:lnTo>
                    <a:pt x="4036619" y="2015008"/>
                  </a:lnTo>
                  <a:lnTo>
                    <a:pt x="4048456" y="2015008"/>
                  </a:lnTo>
                  <a:lnTo>
                    <a:pt x="4060294" y="2015008"/>
                  </a:lnTo>
                  <a:lnTo>
                    <a:pt x="4072131" y="2015008"/>
                  </a:lnTo>
                  <a:lnTo>
                    <a:pt x="4083969" y="2015008"/>
                  </a:lnTo>
                  <a:lnTo>
                    <a:pt x="4095806" y="2015008"/>
                  </a:lnTo>
                  <a:lnTo>
                    <a:pt x="4107644" y="2015008"/>
                  </a:lnTo>
                  <a:lnTo>
                    <a:pt x="4119482" y="2015008"/>
                  </a:lnTo>
                  <a:lnTo>
                    <a:pt x="4131319" y="2015008"/>
                  </a:lnTo>
                  <a:lnTo>
                    <a:pt x="4143157" y="2015008"/>
                  </a:lnTo>
                  <a:lnTo>
                    <a:pt x="4154994" y="2015008"/>
                  </a:lnTo>
                  <a:lnTo>
                    <a:pt x="4166832" y="2015008"/>
                  </a:lnTo>
                  <a:lnTo>
                    <a:pt x="4178670" y="2015008"/>
                  </a:lnTo>
                  <a:lnTo>
                    <a:pt x="4190507" y="2015008"/>
                  </a:lnTo>
                  <a:lnTo>
                    <a:pt x="4202345" y="2015008"/>
                  </a:lnTo>
                  <a:lnTo>
                    <a:pt x="4214182" y="2015008"/>
                  </a:lnTo>
                  <a:lnTo>
                    <a:pt x="4226020" y="2015008"/>
                  </a:lnTo>
                  <a:lnTo>
                    <a:pt x="4237858" y="2015008"/>
                  </a:lnTo>
                  <a:lnTo>
                    <a:pt x="4249695" y="2015008"/>
                  </a:lnTo>
                  <a:lnTo>
                    <a:pt x="4261533" y="2015008"/>
                  </a:lnTo>
                  <a:lnTo>
                    <a:pt x="4273370" y="2015008"/>
                  </a:lnTo>
                  <a:lnTo>
                    <a:pt x="4285208" y="2015008"/>
                  </a:lnTo>
                  <a:lnTo>
                    <a:pt x="4297046" y="2015008"/>
                  </a:lnTo>
                  <a:lnTo>
                    <a:pt x="4308883" y="2015008"/>
                  </a:lnTo>
                  <a:lnTo>
                    <a:pt x="4320721" y="2015008"/>
                  </a:lnTo>
                  <a:lnTo>
                    <a:pt x="4332558" y="2015008"/>
                  </a:lnTo>
                  <a:lnTo>
                    <a:pt x="4344396" y="2015008"/>
                  </a:lnTo>
                  <a:lnTo>
                    <a:pt x="4356234" y="2015008"/>
                  </a:lnTo>
                  <a:lnTo>
                    <a:pt x="4368071" y="2015008"/>
                  </a:lnTo>
                  <a:lnTo>
                    <a:pt x="4379909" y="2015008"/>
                  </a:lnTo>
                  <a:lnTo>
                    <a:pt x="4391746" y="2015008"/>
                  </a:lnTo>
                  <a:lnTo>
                    <a:pt x="4403584" y="2015008"/>
                  </a:lnTo>
                  <a:lnTo>
                    <a:pt x="4415421" y="2015008"/>
                  </a:lnTo>
                  <a:lnTo>
                    <a:pt x="4427259" y="2015008"/>
                  </a:lnTo>
                  <a:lnTo>
                    <a:pt x="4439097" y="2015008"/>
                  </a:lnTo>
                  <a:lnTo>
                    <a:pt x="4450934" y="2015008"/>
                  </a:lnTo>
                  <a:lnTo>
                    <a:pt x="4462772" y="2015008"/>
                  </a:lnTo>
                  <a:lnTo>
                    <a:pt x="4474609" y="2015008"/>
                  </a:lnTo>
                  <a:lnTo>
                    <a:pt x="4486447" y="2015008"/>
                  </a:lnTo>
                  <a:lnTo>
                    <a:pt x="4498285" y="2015008"/>
                  </a:lnTo>
                  <a:lnTo>
                    <a:pt x="4510122" y="2015008"/>
                  </a:lnTo>
                  <a:lnTo>
                    <a:pt x="4521960" y="2015008"/>
                  </a:lnTo>
                  <a:lnTo>
                    <a:pt x="4533797" y="2015008"/>
                  </a:lnTo>
                  <a:lnTo>
                    <a:pt x="4545635" y="2015008"/>
                  </a:lnTo>
                  <a:lnTo>
                    <a:pt x="4557473" y="2015008"/>
                  </a:lnTo>
                  <a:lnTo>
                    <a:pt x="4569310" y="2015008"/>
                  </a:lnTo>
                  <a:lnTo>
                    <a:pt x="4581148" y="2015008"/>
                  </a:lnTo>
                  <a:lnTo>
                    <a:pt x="4592985" y="2015008"/>
                  </a:lnTo>
                  <a:lnTo>
                    <a:pt x="4604823" y="2015008"/>
                  </a:lnTo>
                  <a:lnTo>
                    <a:pt x="4616661" y="2015008"/>
                  </a:lnTo>
                  <a:lnTo>
                    <a:pt x="4628498" y="2015008"/>
                  </a:lnTo>
                  <a:lnTo>
                    <a:pt x="4640336" y="2015008"/>
                  </a:lnTo>
                  <a:lnTo>
                    <a:pt x="4652173" y="2015008"/>
                  </a:lnTo>
                  <a:lnTo>
                    <a:pt x="4664011" y="2015008"/>
                  </a:lnTo>
                  <a:lnTo>
                    <a:pt x="4675849" y="2015008"/>
                  </a:lnTo>
                  <a:lnTo>
                    <a:pt x="4687686" y="2015008"/>
                  </a:lnTo>
                </a:path>
              </a:pathLst>
            </a:custGeom>
            <a:ln w="40651" cap="flat">
              <a:solidFill>
                <a:srgbClr val="9590FF">
                  <a:alpha val="100000"/>
                </a:srgbClr>
              </a:solidFill>
              <a:prstDash val="solid"/>
              <a:round/>
            </a:ln>
          </p:spPr>
          <p:txBody>
            <a:bodyPr/>
            <a:lstStyle/>
            <a:p/>
          </p:txBody>
        </p:sp>
        <p:sp>
          <p:nvSpPr>
            <p:cNvPr id="39" name="pl39"/>
            <p:cNvSpPr/>
            <p:nvPr/>
          </p:nvSpPr>
          <p:spPr>
            <a:xfrm>
              <a:off x="2482351" y="899474"/>
              <a:ext cx="4687686" cy="755797"/>
            </a:xfrm>
            <a:custGeom>
              <a:avLst/>
              <a:pathLst>
                <a:path w="4687686" h="755797">
                  <a:moveTo>
                    <a:pt x="0" y="755797"/>
                  </a:moveTo>
                  <a:lnTo>
                    <a:pt x="11837" y="755782"/>
                  </a:lnTo>
                  <a:lnTo>
                    <a:pt x="23675" y="755764"/>
                  </a:lnTo>
                  <a:lnTo>
                    <a:pt x="35512" y="755744"/>
                  </a:lnTo>
                  <a:lnTo>
                    <a:pt x="47350" y="755720"/>
                  </a:lnTo>
                  <a:lnTo>
                    <a:pt x="59187" y="755692"/>
                  </a:lnTo>
                  <a:lnTo>
                    <a:pt x="71025" y="755658"/>
                  </a:lnTo>
                  <a:lnTo>
                    <a:pt x="82863" y="755619"/>
                  </a:lnTo>
                  <a:lnTo>
                    <a:pt x="94700" y="755574"/>
                  </a:lnTo>
                  <a:lnTo>
                    <a:pt x="106538" y="755520"/>
                  </a:lnTo>
                  <a:lnTo>
                    <a:pt x="118375" y="755456"/>
                  </a:lnTo>
                  <a:lnTo>
                    <a:pt x="130213" y="755382"/>
                  </a:lnTo>
                  <a:lnTo>
                    <a:pt x="142051" y="755295"/>
                  </a:lnTo>
                  <a:lnTo>
                    <a:pt x="153888" y="755192"/>
                  </a:lnTo>
                  <a:lnTo>
                    <a:pt x="165726" y="755072"/>
                  </a:lnTo>
                  <a:lnTo>
                    <a:pt x="177563" y="754930"/>
                  </a:lnTo>
                  <a:lnTo>
                    <a:pt x="189401" y="754764"/>
                  </a:lnTo>
                  <a:lnTo>
                    <a:pt x="201239" y="754569"/>
                  </a:lnTo>
                  <a:lnTo>
                    <a:pt x="213076" y="754340"/>
                  </a:lnTo>
                  <a:lnTo>
                    <a:pt x="224914" y="754072"/>
                  </a:lnTo>
                  <a:lnTo>
                    <a:pt x="236751" y="753758"/>
                  </a:lnTo>
                  <a:lnTo>
                    <a:pt x="248589" y="753389"/>
                  </a:lnTo>
                  <a:lnTo>
                    <a:pt x="260427" y="752957"/>
                  </a:lnTo>
                  <a:lnTo>
                    <a:pt x="272264" y="752451"/>
                  </a:lnTo>
                  <a:lnTo>
                    <a:pt x="284102" y="751858"/>
                  </a:lnTo>
                  <a:lnTo>
                    <a:pt x="295939" y="751166"/>
                  </a:lnTo>
                  <a:lnTo>
                    <a:pt x="307777" y="750357"/>
                  </a:lnTo>
                  <a:lnTo>
                    <a:pt x="319614" y="749413"/>
                  </a:lnTo>
                  <a:lnTo>
                    <a:pt x="331452" y="748312"/>
                  </a:lnTo>
                  <a:lnTo>
                    <a:pt x="343290" y="747031"/>
                  </a:lnTo>
                  <a:lnTo>
                    <a:pt x="355127" y="745543"/>
                  </a:lnTo>
                  <a:lnTo>
                    <a:pt x="366965" y="743816"/>
                  </a:lnTo>
                  <a:lnTo>
                    <a:pt x="378802" y="741818"/>
                  </a:lnTo>
                  <a:lnTo>
                    <a:pt x="390640" y="739512"/>
                  </a:lnTo>
                  <a:lnTo>
                    <a:pt x="402478" y="736857"/>
                  </a:lnTo>
                  <a:lnTo>
                    <a:pt x="414315" y="733812"/>
                  </a:lnTo>
                  <a:lnTo>
                    <a:pt x="426153" y="730334"/>
                  </a:lnTo>
                  <a:lnTo>
                    <a:pt x="437990" y="726377"/>
                  </a:lnTo>
                  <a:lnTo>
                    <a:pt x="449828" y="721900"/>
                  </a:lnTo>
                  <a:lnTo>
                    <a:pt x="461666" y="716862"/>
                  </a:lnTo>
                  <a:lnTo>
                    <a:pt x="473503" y="711231"/>
                  </a:lnTo>
                  <a:lnTo>
                    <a:pt x="485341" y="704981"/>
                  </a:lnTo>
                  <a:lnTo>
                    <a:pt x="497178" y="698100"/>
                  </a:lnTo>
                  <a:lnTo>
                    <a:pt x="509016" y="690591"/>
                  </a:lnTo>
                  <a:lnTo>
                    <a:pt x="520854" y="682475"/>
                  </a:lnTo>
                  <a:lnTo>
                    <a:pt x="532691" y="673794"/>
                  </a:lnTo>
                  <a:lnTo>
                    <a:pt x="544529" y="664611"/>
                  </a:lnTo>
                  <a:lnTo>
                    <a:pt x="556366" y="655011"/>
                  </a:lnTo>
                  <a:lnTo>
                    <a:pt x="568204" y="645097"/>
                  </a:lnTo>
                  <a:lnTo>
                    <a:pt x="580042" y="634988"/>
                  </a:lnTo>
                  <a:lnTo>
                    <a:pt x="591879" y="624814"/>
                  </a:lnTo>
                  <a:lnTo>
                    <a:pt x="603717" y="614705"/>
                  </a:lnTo>
                  <a:lnTo>
                    <a:pt x="615554" y="604791"/>
                  </a:lnTo>
                  <a:lnTo>
                    <a:pt x="627392" y="595191"/>
                  </a:lnTo>
                  <a:lnTo>
                    <a:pt x="639229" y="586008"/>
                  </a:lnTo>
                  <a:lnTo>
                    <a:pt x="651067" y="577327"/>
                  </a:lnTo>
                  <a:lnTo>
                    <a:pt x="662905" y="569211"/>
                  </a:lnTo>
                  <a:lnTo>
                    <a:pt x="674742" y="561702"/>
                  </a:lnTo>
                  <a:lnTo>
                    <a:pt x="686580" y="554821"/>
                  </a:lnTo>
                  <a:lnTo>
                    <a:pt x="698417" y="548571"/>
                  </a:lnTo>
                  <a:lnTo>
                    <a:pt x="710255" y="542940"/>
                  </a:lnTo>
                  <a:lnTo>
                    <a:pt x="722093" y="537902"/>
                  </a:lnTo>
                  <a:lnTo>
                    <a:pt x="733930" y="533425"/>
                  </a:lnTo>
                  <a:lnTo>
                    <a:pt x="745768" y="529468"/>
                  </a:lnTo>
                  <a:lnTo>
                    <a:pt x="757605" y="525990"/>
                  </a:lnTo>
                  <a:lnTo>
                    <a:pt x="769443" y="522945"/>
                  </a:lnTo>
                  <a:lnTo>
                    <a:pt x="781281" y="520290"/>
                  </a:lnTo>
                  <a:lnTo>
                    <a:pt x="793118" y="517984"/>
                  </a:lnTo>
                  <a:lnTo>
                    <a:pt x="804956" y="515986"/>
                  </a:lnTo>
                  <a:lnTo>
                    <a:pt x="816793" y="514259"/>
                  </a:lnTo>
                  <a:lnTo>
                    <a:pt x="828631" y="512770"/>
                  </a:lnTo>
                  <a:lnTo>
                    <a:pt x="840469" y="511489"/>
                  </a:lnTo>
                  <a:lnTo>
                    <a:pt x="852306" y="510389"/>
                  </a:lnTo>
                  <a:lnTo>
                    <a:pt x="864144" y="509445"/>
                  </a:lnTo>
                  <a:lnTo>
                    <a:pt x="875981" y="508636"/>
                  </a:lnTo>
                  <a:lnTo>
                    <a:pt x="887819" y="507943"/>
                  </a:lnTo>
                  <a:lnTo>
                    <a:pt x="899657" y="507351"/>
                  </a:lnTo>
                  <a:lnTo>
                    <a:pt x="911494" y="506845"/>
                  </a:lnTo>
                  <a:lnTo>
                    <a:pt x="923332" y="506413"/>
                  </a:lnTo>
                  <a:lnTo>
                    <a:pt x="935169" y="506044"/>
                  </a:lnTo>
                  <a:lnTo>
                    <a:pt x="947007" y="505730"/>
                  </a:lnTo>
                  <a:lnTo>
                    <a:pt x="958844" y="505461"/>
                  </a:lnTo>
                  <a:lnTo>
                    <a:pt x="970682" y="505233"/>
                  </a:lnTo>
                  <a:lnTo>
                    <a:pt x="982520" y="505038"/>
                  </a:lnTo>
                  <a:lnTo>
                    <a:pt x="994357" y="504872"/>
                  </a:lnTo>
                  <a:lnTo>
                    <a:pt x="1006195" y="504730"/>
                  </a:lnTo>
                  <a:lnTo>
                    <a:pt x="1018032" y="504610"/>
                  </a:lnTo>
                  <a:lnTo>
                    <a:pt x="1029870" y="504507"/>
                  </a:lnTo>
                  <a:lnTo>
                    <a:pt x="1041708" y="504420"/>
                  </a:lnTo>
                  <a:lnTo>
                    <a:pt x="1053545" y="504345"/>
                  </a:lnTo>
                  <a:lnTo>
                    <a:pt x="1065383" y="504282"/>
                  </a:lnTo>
                  <a:lnTo>
                    <a:pt x="1077220" y="504228"/>
                  </a:lnTo>
                  <a:lnTo>
                    <a:pt x="1089058" y="504182"/>
                  </a:lnTo>
                  <a:lnTo>
                    <a:pt x="1100896" y="504143"/>
                  </a:lnTo>
                  <a:lnTo>
                    <a:pt x="1112733" y="504110"/>
                  </a:lnTo>
                  <a:lnTo>
                    <a:pt x="1124571" y="504082"/>
                  </a:lnTo>
                  <a:lnTo>
                    <a:pt x="1136408" y="504058"/>
                  </a:lnTo>
                  <a:lnTo>
                    <a:pt x="1148246" y="504037"/>
                  </a:lnTo>
                  <a:lnTo>
                    <a:pt x="1160084" y="504020"/>
                  </a:lnTo>
                  <a:lnTo>
                    <a:pt x="1171921" y="504005"/>
                  </a:lnTo>
                  <a:lnTo>
                    <a:pt x="1171921" y="503752"/>
                  </a:lnTo>
                  <a:lnTo>
                    <a:pt x="1183759" y="503722"/>
                  </a:lnTo>
                  <a:lnTo>
                    <a:pt x="1195596" y="503687"/>
                  </a:lnTo>
                  <a:lnTo>
                    <a:pt x="1207434" y="503646"/>
                  </a:lnTo>
                  <a:lnTo>
                    <a:pt x="1219272" y="503598"/>
                  </a:lnTo>
                  <a:lnTo>
                    <a:pt x="1231109" y="503542"/>
                  </a:lnTo>
                  <a:lnTo>
                    <a:pt x="1242947" y="503475"/>
                  </a:lnTo>
                  <a:lnTo>
                    <a:pt x="1254784" y="503397"/>
                  </a:lnTo>
                  <a:lnTo>
                    <a:pt x="1266622" y="503305"/>
                  </a:lnTo>
                  <a:lnTo>
                    <a:pt x="1278459" y="503198"/>
                  </a:lnTo>
                  <a:lnTo>
                    <a:pt x="1290297" y="503071"/>
                  </a:lnTo>
                  <a:lnTo>
                    <a:pt x="1302135" y="502922"/>
                  </a:lnTo>
                  <a:lnTo>
                    <a:pt x="1313972" y="502748"/>
                  </a:lnTo>
                  <a:lnTo>
                    <a:pt x="1325810" y="502543"/>
                  </a:lnTo>
                  <a:lnTo>
                    <a:pt x="1337647" y="502302"/>
                  </a:lnTo>
                  <a:lnTo>
                    <a:pt x="1349485" y="502019"/>
                  </a:lnTo>
                  <a:lnTo>
                    <a:pt x="1361323" y="501687"/>
                  </a:lnTo>
                  <a:lnTo>
                    <a:pt x="1373160" y="501297"/>
                  </a:lnTo>
                  <a:lnTo>
                    <a:pt x="1384998" y="500839"/>
                  </a:lnTo>
                  <a:lnTo>
                    <a:pt x="1396835" y="500303"/>
                  </a:lnTo>
                  <a:lnTo>
                    <a:pt x="1408673" y="499673"/>
                  </a:lnTo>
                  <a:lnTo>
                    <a:pt x="1420511" y="498936"/>
                  </a:lnTo>
                  <a:lnTo>
                    <a:pt x="1432348" y="498071"/>
                  </a:lnTo>
                  <a:lnTo>
                    <a:pt x="1444186" y="497059"/>
                  </a:lnTo>
                  <a:lnTo>
                    <a:pt x="1456023" y="495875"/>
                  </a:lnTo>
                  <a:lnTo>
                    <a:pt x="1467861" y="494490"/>
                  </a:lnTo>
                  <a:lnTo>
                    <a:pt x="1479699" y="492872"/>
                  </a:lnTo>
                  <a:lnTo>
                    <a:pt x="1491536" y="490984"/>
                  </a:lnTo>
                  <a:lnTo>
                    <a:pt x="1503374" y="488783"/>
                  </a:lnTo>
                  <a:lnTo>
                    <a:pt x="1515211" y="486221"/>
                  </a:lnTo>
                  <a:lnTo>
                    <a:pt x="1527049" y="483244"/>
                  </a:lnTo>
                  <a:lnTo>
                    <a:pt x="1538887" y="479791"/>
                  </a:lnTo>
                  <a:lnTo>
                    <a:pt x="1550724" y="475794"/>
                  </a:lnTo>
                  <a:lnTo>
                    <a:pt x="1562562" y="471181"/>
                  </a:lnTo>
                  <a:lnTo>
                    <a:pt x="1574399" y="465872"/>
                  </a:lnTo>
                  <a:lnTo>
                    <a:pt x="1586237" y="459783"/>
                  </a:lnTo>
                  <a:lnTo>
                    <a:pt x="1598074" y="452825"/>
                  </a:lnTo>
                  <a:lnTo>
                    <a:pt x="1609912" y="444912"/>
                  </a:lnTo>
                  <a:lnTo>
                    <a:pt x="1621750" y="435958"/>
                  </a:lnTo>
                  <a:lnTo>
                    <a:pt x="1633587" y="425883"/>
                  </a:lnTo>
                  <a:lnTo>
                    <a:pt x="1645425" y="414620"/>
                  </a:lnTo>
                  <a:lnTo>
                    <a:pt x="1657262" y="402120"/>
                  </a:lnTo>
                  <a:lnTo>
                    <a:pt x="1669100" y="388358"/>
                  </a:lnTo>
                  <a:lnTo>
                    <a:pt x="1680938" y="373340"/>
                  </a:lnTo>
                  <a:lnTo>
                    <a:pt x="1692775" y="357109"/>
                  </a:lnTo>
                  <a:lnTo>
                    <a:pt x="1704613" y="339746"/>
                  </a:lnTo>
                  <a:lnTo>
                    <a:pt x="1716450" y="321380"/>
                  </a:lnTo>
                  <a:lnTo>
                    <a:pt x="1728288" y="302180"/>
                  </a:lnTo>
                  <a:lnTo>
                    <a:pt x="1740126" y="282352"/>
                  </a:lnTo>
                  <a:lnTo>
                    <a:pt x="1751963" y="262135"/>
                  </a:lnTo>
                  <a:lnTo>
                    <a:pt x="1763801" y="241785"/>
                  </a:lnTo>
                  <a:lnTo>
                    <a:pt x="1775638" y="221568"/>
                  </a:lnTo>
                  <a:lnTo>
                    <a:pt x="1787476" y="201740"/>
                  </a:lnTo>
                  <a:lnTo>
                    <a:pt x="1799314" y="182540"/>
                  </a:lnTo>
                  <a:lnTo>
                    <a:pt x="1811151" y="164174"/>
                  </a:lnTo>
                  <a:lnTo>
                    <a:pt x="1822989" y="146811"/>
                  </a:lnTo>
                  <a:lnTo>
                    <a:pt x="1834826" y="130580"/>
                  </a:lnTo>
                  <a:lnTo>
                    <a:pt x="1846664" y="115562"/>
                  </a:lnTo>
                  <a:lnTo>
                    <a:pt x="1858502" y="101800"/>
                  </a:lnTo>
                  <a:lnTo>
                    <a:pt x="1870339" y="89300"/>
                  </a:lnTo>
                  <a:lnTo>
                    <a:pt x="1882177" y="78037"/>
                  </a:lnTo>
                  <a:lnTo>
                    <a:pt x="1894014" y="67962"/>
                  </a:lnTo>
                  <a:lnTo>
                    <a:pt x="1905852" y="59008"/>
                  </a:lnTo>
                  <a:lnTo>
                    <a:pt x="1917689" y="51095"/>
                  </a:lnTo>
                  <a:lnTo>
                    <a:pt x="1929527" y="44137"/>
                  </a:lnTo>
                  <a:lnTo>
                    <a:pt x="1941365" y="38048"/>
                  </a:lnTo>
                  <a:lnTo>
                    <a:pt x="1953202" y="32739"/>
                  </a:lnTo>
                  <a:lnTo>
                    <a:pt x="1965040" y="28126"/>
                  </a:lnTo>
                  <a:lnTo>
                    <a:pt x="1976877" y="24129"/>
                  </a:lnTo>
                  <a:lnTo>
                    <a:pt x="1988715" y="20676"/>
                  </a:lnTo>
                  <a:lnTo>
                    <a:pt x="2000553" y="17699"/>
                  </a:lnTo>
                  <a:lnTo>
                    <a:pt x="2012390" y="15137"/>
                  </a:lnTo>
                  <a:lnTo>
                    <a:pt x="2024228" y="12936"/>
                  </a:lnTo>
                  <a:lnTo>
                    <a:pt x="2036065" y="11048"/>
                  </a:lnTo>
                  <a:lnTo>
                    <a:pt x="2047903" y="9430"/>
                  </a:lnTo>
                  <a:lnTo>
                    <a:pt x="2059741" y="8045"/>
                  </a:lnTo>
                  <a:lnTo>
                    <a:pt x="2071578" y="6861"/>
                  </a:lnTo>
                  <a:lnTo>
                    <a:pt x="2083416" y="5849"/>
                  </a:lnTo>
                  <a:lnTo>
                    <a:pt x="2095253" y="4984"/>
                  </a:lnTo>
                  <a:lnTo>
                    <a:pt x="2107091" y="4247"/>
                  </a:lnTo>
                  <a:lnTo>
                    <a:pt x="2118929" y="3617"/>
                  </a:lnTo>
                  <a:lnTo>
                    <a:pt x="2130766" y="3081"/>
                  </a:lnTo>
                  <a:lnTo>
                    <a:pt x="2142604" y="2623"/>
                  </a:lnTo>
                  <a:lnTo>
                    <a:pt x="2154441" y="2234"/>
                  </a:lnTo>
                  <a:lnTo>
                    <a:pt x="2166279" y="1901"/>
                  </a:lnTo>
                  <a:lnTo>
                    <a:pt x="2178117" y="1619"/>
                  </a:lnTo>
                  <a:lnTo>
                    <a:pt x="2189954" y="1378"/>
                  </a:lnTo>
                  <a:lnTo>
                    <a:pt x="2201792" y="1172"/>
                  </a:lnTo>
                  <a:lnTo>
                    <a:pt x="2213629" y="998"/>
                  </a:lnTo>
                  <a:lnTo>
                    <a:pt x="2225467" y="849"/>
                  </a:lnTo>
                  <a:lnTo>
                    <a:pt x="2237304" y="722"/>
                  </a:lnTo>
                  <a:lnTo>
                    <a:pt x="2249142" y="615"/>
                  </a:lnTo>
                  <a:lnTo>
                    <a:pt x="2260980" y="523"/>
                  </a:lnTo>
                  <a:lnTo>
                    <a:pt x="2272817" y="445"/>
                  </a:lnTo>
                  <a:lnTo>
                    <a:pt x="2284655" y="378"/>
                  </a:lnTo>
                  <a:lnTo>
                    <a:pt x="2296492" y="322"/>
                  </a:lnTo>
                  <a:lnTo>
                    <a:pt x="2308330" y="274"/>
                  </a:lnTo>
                  <a:lnTo>
                    <a:pt x="2320168" y="233"/>
                  </a:lnTo>
                  <a:lnTo>
                    <a:pt x="2332005" y="198"/>
                  </a:lnTo>
                  <a:lnTo>
                    <a:pt x="2343843" y="168"/>
                  </a:lnTo>
                  <a:lnTo>
                    <a:pt x="2343843" y="0"/>
                  </a:lnTo>
                  <a:lnTo>
                    <a:pt x="2355680" y="0"/>
                  </a:lnTo>
                  <a:lnTo>
                    <a:pt x="2367518" y="0"/>
                  </a:lnTo>
                  <a:lnTo>
                    <a:pt x="2379356" y="0"/>
                  </a:lnTo>
                  <a:lnTo>
                    <a:pt x="2391193" y="0"/>
                  </a:lnTo>
                  <a:lnTo>
                    <a:pt x="2403031" y="0"/>
                  </a:lnTo>
                  <a:lnTo>
                    <a:pt x="2414868" y="0"/>
                  </a:lnTo>
                  <a:lnTo>
                    <a:pt x="2426706" y="0"/>
                  </a:lnTo>
                  <a:lnTo>
                    <a:pt x="2438544" y="0"/>
                  </a:lnTo>
                  <a:lnTo>
                    <a:pt x="2450381" y="0"/>
                  </a:lnTo>
                  <a:lnTo>
                    <a:pt x="2462219" y="0"/>
                  </a:lnTo>
                  <a:lnTo>
                    <a:pt x="2474056" y="0"/>
                  </a:lnTo>
                  <a:lnTo>
                    <a:pt x="2485894" y="0"/>
                  </a:lnTo>
                  <a:lnTo>
                    <a:pt x="2497732" y="0"/>
                  </a:lnTo>
                  <a:lnTo>
                    <a:pt x="2509569" y="0"/>
                  </a:lnTo>
                  <a:lnTo>
                    <a:pt x="2521407" y="0"/>
                  </a:lnTo>
                  <a:lnTo>
                    <a:pt x="2533244" y="0"/>
                  </a:lnTo>
                  <a:lnTo>
                    <a:pt x="2545082" y="0"/>
                  </a:lnTo>
                  <a:lnTo>
                    <a:pt x="2556919" y="0"/>
                  </a:lnTo>
                  <a:lnTo>
                    <a:pt x="2568757" y="0"/>
                  </a:lnTo>
                  <a:lnTo>
                    <a:pt x="2580595" y="0"/>
                  </a:lnTo>
                  <a:lnTo>
                    <a:pt x="2592432" y="0"/>
                  </a:lnTo>
                  <a:lnTo>
                    <a:pt x="2604270" y="0"/>
                  </a:lnTo>
                  <a:lnTo>
                    <a:pt x="2616107" y="0"/>
                  </a:lnTo>
                  <a:lnTo>
                    <a:pt x="2627945" y="0"/>
                  </a:lnTo>
                  <a:lnTo>
                    <a:pt x="2639783" y="0"/>
                  </a:lnTo>
                  <a:lnTo>
                    <a:pt x="2651620" y="0"/>
                  </a:lnTo>
                  <a:lnTo>
                    <a:pt x="2663458" y="0"/>
                  </a:lnTo>
                  <a:lnTo>
                    <a:pt x="2675295" y="0"/>
                  </a:lnTo>
                  <a:lnTo>
                    <a:pt x="2687133" y="0"/>
                  </a:lnTo>
                  <a:lnTo>
                    <a:pt x="2698971" y="0"/>
                  </a:lnTo>
                  <a:lnTo>
                    <a:pt x="2710808" y="0"/>
                  </a:lnTo>
                  <a:lnTo>
                    <a:pt x="2722646" y="0"/>
                  </a:lnTo>
                  <a:lnTo>
                    <a:pt x="2734483" y="0"/>
                  </a:lnTo>
                  <a:lnTo>
                    <a:pt x="2746321" y="0"/>
                  </a:lnTo>
                  <a:lnTo>
                    <a:pt x="2758159" y="0"/>
                  </a:lnTo>
                  <a:lnTo>
                    <a:pt x="2769996" y="0"/>
                  </a:lnTo>
                  <a:lnTo>
                    <a:pt x="2781834" y="0"/>
                  </a:lnTo>
                  <a:lnTo>
                    <a:pt x="2793671" y="0"/>
                  </a:lnTo>
                  <a:lnTo>
                    <a:pt x="2805509" y="0"/>
                  </a:lnTo>
                  <a:lnTo>
                    <a:pt x="2817347" y="0"/>
                  </a:lnTo>
                  <a:lnTo>
                    <a:pt x="2829184" y="0"/>
                  </a:lnTo>
                  <a:lnTo>
                    <a:pt x="2841022" y="0"/>
                  </a:lnTo>
                  <a:lnTo>
                    <a:pt x="2852859" y="0"/>
                  </a:lnTo>
                  <a:lnTo>
                    <a:pt x="2864697" y="0"/>
                  </a:lnTo>
                  <a:lnTo>
                    <a:pt x="2876534" y="0"/>
                  </a:lnTo>
                  <a:lnTo>
                    <a:pt x="2888372" y="0"/>
                  </a:lnTo>
                  <a:lnTo>
                    <a:pt x="2900210" y="0"/>
                  </a:lnTo>
                  <a:lnTo>
                    <a:pt x="2912047" y="0"/>
                  </a:lnTo>
                  <a:lnTo>
                    <a:pt x="2923885" y="0"/>
                  </a:lnTo>
                  <a:lnTo>
                    <a:pt x="2935722" y="0"/>
                  </a:lnTo>
                  <a:lnTo>
                    <a:pt x="2947560" y="0"/>
                  </a:lnTo>
                  <a:lnTo>
                    <a:pt x="2959398" y="0"/>
                  </a:lnTo>
                  <a:lnTo>
                    <a:pt x="2971235" y="0"/>
                  </a:lnTo>
                  <a:lnTo>
                    <a:pt x="2983073" y="0"/>
                  </a:lnTo>
                  <a:lnTo>
                    <a:pt x="2994910" y="0"/>
                  </a:lnTo>
                  <a:lnTo>
                    <a:pt x="3006748" y="0"/>
                  </a:lnTo>
                  <a:lnTo>
                    <a:pt x="3018586" y="0"/>
                  </a:lnTo>
                  <a:lnTo>
                    <a:pt x="3030423" y="0"/>
                  </a:lnTo>
                  <a:lnTo>
                    <a:pt x="3042261" y="0"/>
                  </a:lnTo>
                  <a:lnTo>
                    <a:pt x="3054098" y="0"/>
                  </a:lnTo>
                  <a:lnTo>
                    <a:pt x="3065936" y="0"/>
                  </a:lnTo>
                  <a:lnTo>
                    <a:pt x="3077774" y="0"/>
                  </a:lnTo>
                  <a:lnTo>
                    <a:pt x="3089611" y="0"/>
                  </a:lnTo>
                  <a:lnTo>
                    <a:pt x="3101449" y="0"/>
                  </a:lnTo>
                  <a:lnTo>
                    <a:pt x="3113286" y="0"/>
                  </a:lnTo>
                  <a:lnTo>
                    <a:pt x="3125124" y="0"/>
                  </a:lnTo>
                  <a:lnTo>
                    <a:pt x="3136962" y="0"/>
                  </a:lnTo>
                  <a:lnTo>
                    <a:pt x="3148799" y="0"/>
                  </a:lnTo>
                  <a:lnTo>
                    <a:pt x="3160637" y="0"/>
                  </a:lnTo>
                  <a:lnTo>
                    <a:pt x="3172474" y="0"/>
                  </a:lnTo>
                  <a:lnTo>
                    <a:pt x="3184312" y="0"/>
                  </a:lnTo>
                  <a:lnTo>
                    <a:pt x="3196149" y="0"/>
                  </a:lnTo>
                  <a:lnTo>
                    <a:pt x="3207987" y="0"/>
                  </a:lnTo>
                  <a:lnTo>
                    <a:pt x="3219825" y="0"/>
                  </a:lnTo>
                  <a:lnTo>
                    <a:pt x="3231662" y="0"/>
                  </a:lnTo>
                  <a:lnTo>
                    <a:pt x="3243500" y="0"/>
                  </a:lnTo>
                  <a:lnTo>
                    <a:pt x="3255337" y="0"/>
                  </a:lnTo>
                  <a:lnTo>
                    <a:pt x="3267175" y="0"/>
                  </a:lnTo>
                  <a:lnTo>
                    <a:pt x="3279013" y="0"/>
                  </a:lnTo>
                  <a:lnTo>
                    <a:pt x="3290850" y="0"/>
                  </a:lnTo>
                  <a:lnTo>
                    <a:pt x="3302688" y="0"/>
                  </a:lnTo>
                  <a:lnTo>
                    <a:pt x="3314525" y="0"/>
                  </a:lnTo>
                  <a:lnTo>
                    <a:pt x="3326363" y="0"/>
                  </a:lnTo>
                  <a:lnTo>
                    <a:pt x="3338201" y="0"/>
                  </a:lnTo>
                  <a:lnTo>
                    <a:pt x="3350038" y="0"/>
                  </a:lnTo>
                  <a:lnTo>
                    <a:pt x="3361876" y="0"/>
                  </a:lnTo>
                  <a:lnTo>
                    <a:pt x="3373713" y="0"/>
                  </a:lnTo>
                  <a:lnTo>
                    <a:pt x="3385551" y="0"/>
                  </a:lnTo>
                  <a:lnTo>
                    <a:pt x="3397389" y="0"/>
                  </a:lnTo>
                  <a:lnTo>
                    <a:pt x="3409226" y="0"/>
                  </a:lnTo>
                  <a:lnTo>
                    <a:pt x="3421064" y="0"/>
                  </a:lnTo>
                  <a:lnTo>
                    <a:pt x="3432901" y="0"/>
                  </a:lnTo>
                  <a:lnTo>
                    <a:pt x="3444739" y="0"/>
                  </a:lnTo>
                  <a:lnTo>
                    <a:pt x="3456576" y="0"/>
                  </a:lnTo>
                  <a:lnTo>
                    <a:pt x="3468414" y="0"/>
                  </a:lnTo>
                  <a:lnTo>
                    <a:pt x="3480252" y="0"/>
                  </a:lnTo>
                  <a:lnTo>
                    <a:pt x="3492089" y="0"/>
                  </a:lnTo>
                  <a:lnTo>
                    <a:pt x="3503927" y="0"/>
                  </a:lnTo>
                  <a:lnTo>
                    <a:pt x="3515764" y="0"/>
                  </a:lnTo>
                  <a:lnTo>
                    <a:pt x="3515764" y="84"/>
                  </a:lnTo>
                  <a:lnTo>
                    <a:pt x="3527602" y="99"/>
                  </a:lnTo>
                  <a:lnTo>
                    <a:pt x="3539440" y="116"/>
                  </a:lnTo>
                  <a:lnTo>
                    <a:pt x="3551277" y="137"/>
                  </a:lnTo>
                  <a:lnTo>
                    <a:pt x="3563115" y="161"/>
                  </a:lnTo>
                  <a:lnTo>
                    <a:pt x="3574952" y="189"/>
                  </a:lnTo>
                  <a:lnTo>
                    <a:pt x="3586790" y="222"/>
                  </a:lnTo>
                  <a:lnTo>
                    <a:pt x="3598628" y="261"/>
                  </a:lnTo>
                  <a:lnTo>
                    <a:pt x="3610465" y="307"/>
                  </a:lnTo>
                  <a:lnTo>
                    <a:pt x="3622303" y="361"/>
                  </a:lnTo>
                  <a:lnTo>
                    <a:pt x="3634140" y="424"/>
                  </a:lnTo>
                  <a:lnTo>
                    <a:pt x="3645978" y="499"/>
                  </a:lnTo>
                  <a:lnTo>
                    <a:pt x="3657816" y="586"/>
                  </a:lnTo>
                  <a:lnTo>
                    <a:pt x="3669653" y="689"/>
                  </a:lnTo>
                  <a:lnTo>
                    <a:pt x="3681491" y="809"/>
                  </a:lnTo>
                  <a:lnTo>
                    <a:pt x="3693328" y="950"/>
                  </a:lnTo>
                  <a:lnTo>
                    <a:pt x="3705166" y="1117"/>
                  </a:lnTo>
                  <a:lnTo>
                    <a:pt x="3717004" y="1311"/>
                  </a:lnTo>
                  <a:lnTo>
                    <a:pt x="3728841" y="1540"/>
                  </a:lnTo>
                  <a:lnTo>
                    <a:pt x="3740679" y="1808"/>
                  </a:lnTo>
                  <a:lnTo>
                    <a:pt x="3752516" y="2123"/>
                  </a:lnTo>
                  <a:lnTo>
                    <a:pt x="3764354" y="2492"/>
                  </a:lnTo>
                  <a:lnTo>
                    <a:pt x="3776191" y="2924"/>
                  </a:lnTo>
                  <a:lnTo>
                    <a:pt x="3788029" y="3430"/>
                  </a:lnTo>
                  <a:lnTo>
                    <a:pt x="3799867" y="4022"/>
                  </a:lnTo>
                  <a:lnTo>
                    <a:pt x="3811704" y="4715"/>
                  </a:lnTo>
                  <a:lnTo>
                    <a:pt x="3823542" y="5524"/>
                  </a:lnTo>
                  <a:lnTo>
                    <a:pt x="3835379" y="6468"/>
                  </a:lnTo>
                  <a:lnTo>
                    <a:pt x="3847217" y="7568"/>
                  </a:lnTo>
                  <a:lnTo>
                    <a:pt x="3859055" y="8849"/>
                  </a:lnTo>
                  <a:lnTo>
                    <a:pt x="3870892" y="10338"/>
                  </a:lnTo>
                  <a:lnTo>
                    <a:pt x="3882730" y="12064"/>
                  </a:lnTo>
                  <a:lnTo>
                    <a:pt x="3894567" y="14063"/>
                  </a:lnTo>
                  <a:lnTo>
                    <a:pt x="3906405" y="16369"/>
                  </a:lnTo>
                  <a:lnTo>
                    <a:pt x="3918243" y="19024"/>
                  </a:lnTo>
                  <a:lnTo>
                    <a:pt x="3930080" y="22068"/>
                  </a:lnTo>
                  <a:lnTo>
                    <a:pt x="3941918" y="25547"/>
                  </a:lnTo>
                  <a:lnTo>
                    <a:pt x="3953755" y="29504"/>
                  </a:lnTo>
                  <a:lnTo>
                    <a:pt x="3965593" y="33981"/>
                  </a:lnTo>
                  <a:lnTo>
                    <a:pt x="3977431" y="39018"/>
                  </a:lnTo>
                  <a:lnTo>
                    <a:pt x="3989268" y="44650"/>
                  </a:lnTo>
                  <a:lnTo>
                    <a:pt x="4001106" y="50900"/>
                  </a:lnTo>
                  <a:lnTo>
                    <a:pt x="4012943" y="57781"/>
                  </a:lnTo>
                  <a:lnTo>
                    <a:pt x="4024781" y="65290"/>
                  </a:lnTo>
                  <a:lnTo>
                    <a:pt x="4036619" y="73405"/>
                  </a:lnTo>
                  <a:lnTo>
                    <a:pt x="4048456" y="82087"/>
                  </a:lnTo>
                  <a:lnTo>
                    <a:pt x="4060294" y="91270"/>
                  </a:lnTo>
                  <a:lnTo>
                    <a:pt x="4072131" y="100870"/>
                  </a:lnTo>
                  <a:lnTo>
                    <a:pt x="4083969" y="110784"/>
                  </a:lnTo>
                  <a:lnTo>
                    <a:pt x="4095806" y="120892"/>
                  </a:lnTo>
                  <a:lnTo>
                    <a:pt x="4107644" y="131067"/>
                  </a:lnTo>
                  <a:lnTo>
                    <a:pt x="4119482" y="141176"/>
                  </a:lnTo>
                  <a:lnTo>
                    <a:pt x="4131319" y="151090"/>
                  </a:lnTo>
                  <a:lnTo>
                    <a:pt x="4143157" y="160690"/>
                  </a:lnTo>
                  <a:lnTo>
                    <a:pt x="4154994" y="169873"/>
                  </a:lnTo>
                  <a:lnTo>
                    <a:pt x="4166832" y="178554"/>
                  </a:lnTo>
                  <a:lnTo>
                    <a:pt x="4178670" y="186670"/>
                  </a:lnTo>
                  <a:lnTo>
                    <a:pt x="4190507" y="194179"/>
                  </a:lnTo>
                  <a:lnTo>
                    <a:pt x="4202345" y="201060"/>
                  </a:lnTo>
                  <a:lnTo>
                    <a:pt x="4214182" y="207310"/>
                  </a:lnTo>
                  <a:lnTo>
                    <a:pt x="4226020" y="212941"/>
                  </a:lnTo>
                  <a:lnTo>
                    <a:pt x="4237858" y="217979"/>
                  </a:lnTo>
                  <a:lnTo>
                    <a:pt x="4249695" y="222456"/>
                  </a:lnTo>
                  <a:lnTo>
                    <a:pt x="4261533" y="226412"/>
                  </a:lnTo>
                  <a:lnTo>
                    <a:pt x="4273370" y="229891"/>
                  </a:lnTo>
                  <a:lnTo>
                    <a:pt x="4285208" y="232936"/>
                  </a:lnTo>
                  <a:lnTo>
                    <a:pt x="4297046" y="235590"/>
                  </a:lnTo>
                  <a:lnTo>
                    <a:pt x="4308883" y="237897"/>
                  </a:lnTo>
                  <a:lnTo>
                    <a:pt x="4320721" y="239895"/>
                  </a:lnTo>
                  <a:lnTo>
                    <a:pt x="4332558" y="241622"/>
                  </a:lnTo>
                  <a:lnTo>
                    <a:pt x="4344396" y="243110"/>
                  </a:lnTo>
                  <a:lnTo>
                    <a:pt x="4356234" y="244391"/>
                  </a:lnTo>
                  <a:lnTo>
                    <a:pt x="4368071" y="245492"/>
                  </a:lnTo>
                  <a:lnTo>
                    <a:pt x="4379909" y="246436"/>
                  </a:lnTo>
                  <a:lnTo>
                    <a:pt x="4391746" y="247245"/>
                  </a:lnTo>
                  <a:lnTo>
                    <a:pt x="4403584" y="247937"/>
                  </a:lnTo>
                  <a:lnTo>
                    <a:pt x="4415421" y="248529"/>
                  </a:lnTo>
                  <a:lnTo>
                    <a:pt x="4427259" y="249035"/>
                  </a:lnTo>
                  <a:lnTo>
                    <a:pt x="4439097" y="249468"/>
                  </a:lnTo>
                  <a:lnTo>
                    <a:pt x="4450934" y="249836"/>
                  </a:lnTo>
                  <a:lnTo>
                    <a:pt x="4462772" y="250151"/>
                  </a:lnTo>
                  <a:lnTo>
                    <a:pt x="4474609" y="250419"/>
                  </a:lnTo>
                  <a:lnTo>
                    <a:pt x="4486447" y="250648"/>
                  </a:lnTo>
                  <a:lnTo>
                    <a:pt x="4498285" y="250843"/>
                  </a:lnTo>
                  <a:lnTo>
                    <a:pt x="4510122" y="251009"/>
                  </a:lnTo>
                  <a:lnTo>
                    <a:pt x="4521960" y="251151"/>
                  </a:lnTo>
                  <a:lnTo>
                    <a:pt x="4533797" y="251271"/>
                  </a:lnTo>
                  <a:lnTo>
                    <a:pt x="4545635" y="251374"/>
                  </a:lnTo>
                  <a:lnTo>
                    <a:pt x="4557473" y="251461"/>
                  </a:lnTo>
                  <a:lnTo>
                    <a:pt x="4569310" y="251535"/>
                  </a:lnTo>
                  <a:lnTo>
                    <a:pt x="4581148" y="251599"/>
                  </a:lnTo>
                  <a:lnTo>
                    <a:pt x="4592985" y="251652"/>
                  </a:lnTo>
                  <a:lnTo>
                    <a:pt x="4604823" y="251698"/>
                  </a:lnTo>
                  <a:lnTo>
                    <a:pt x="4616661" y="251737"/>
                  </a:lnTo>
                  <a:lnTo>
                    <a:pt x="4628498" y="251771"/>
                  </a:lnTo>
                  <a:lnTo>
                    <a:pt x="4640336" y="251799"/>
                  </a:lnTo>
                  <a:lnTo>
                    <a:pt x="4652173" y="251823"/>
                  </a:lnTo>
                  <a:lnTo>
                    <a:pt x="4664011" y="251843"/>
                  </a:lnTo>
                  <a:lnTo>
                    <a:pt x="4675849" y="251861"/>
                  </a:lnTo>
                  <a:lnTo>
                    <a:pt x="4687686" y="251876"/>
                  </a:lnTo>
                </a:path>
              </a:pathLst>
            </a:custGeom>
            <a:ln w="40651" cap="flat">
              <a:solidFill>
                <a:srgbClr val="C77CFF">
                  <a:alpha val="100000"/>
                </a:srgbClr>
              </a:solidFill>
              <a:prstDash val="solid"/>
              <a:round/>
            </a:ln>
          </p:spPr>
          <p:txBody>
            <a:bodyPr/>
            <a:lstStyle/>
            <a:p/>
          </p:txBody>
        </p:sp>
        <p:sp>
          <p:nvSpPr>
            <p:cNvPr id="40" name="pl40"/>
            <p:cNvSpPr/>
            <p:nvPr/>
          </p:nvSpPr>
          <p:spPr>
            <a:xfrm>
              <a:off x="2482351" y="1151434"/>
              <a:ext cx="4687686" cy="251960"/>
            </a:xfrm>
            <a:custGeom>
              <a:avLst/>
              <a:pathLst>
                <a:path w="4687686" h="251960">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84"/>
                  </a:lnTo>
                  <a:lnTo>
                    <a:pt x="1183759" y="99"/>
                  </a:lnTo>
                  <a:lnTo>
                    <a:pt x="1195596" y="116"/>
                  </a:lnTo>
                  <a:lnTo>
                    <a:pt x="1207434" y="137"/>
                  </a:lnTo>
                  <a:lnTo>
                    <a:pt x="1219272" y="161"/>
                  </a:lnTo>
                  <a:lnTo>
                    <a:pt x="1231109" y="189"/>
                  </a:lnTo>
                  <a:lnTo>
                    <a:pt x="1242947" y="222"/>
                  </a:lnTo>
                  <a:lnTo>
                    <a:pt x="1254784" y="261"/>
                  </a:lnTo>
                  <a:lnTo>
                    <a:pt x="1266622" y="307"/>
                  </a:lnTo>
                  <a:lnTo>
                    <a:pt x="1278459" y="361"/>
                  </a:lnTo>
                  <a:lnTo>
                    <a:pt x="1290297" y="424"/>
                  </a:lnTo>
                  <a:lnTo>
                    <a:pt x="1302135" y="499"/>
                  </a:lnTo>
                  <a:lnTo>
                    <a:pt x="1313972" y="586"/>
                  </a:lnTo>
                  <a:lnTo>
                    <a:pt x="1325810" y="689"/>
                  </a:lnTo>
                  <a:lnTo>
                    <a:pt x="1337647" y="809"/>
                  </a:lnTo>
                  <a:lnTo>
                    <a:pt x="1349485" y="950"/>
                  </a:lnTo>
                  <a:lnTo>
                    <a:pt x="1361323" y="1117"/>
                  </a:lnTo>
                  <a:lnTo>
                    <a:pt x="1373160" y="1311"/>
                  </a:lnTo>
                  <a:lnTo>
                    <a:pt x="1384998" y="1540"/>
                  </a:lnTo>
                  <a:lnTo>
                    <a:pt x="1396835" y="1808"/>
                  </a:lnTo>
                  <a:lnTo>
                    <a:pt x="1408673" y="2123"/>
                  </a:lnTo>
                  <a:lnTo>
                    <a:pt x="1420511" y="2492"/>
                  </a:lnTo>
                  <a:lnTo>
                    <a:pt x="1432348" y="2924"/>
                  </a:lnTo>
                  <a:lnTo>
                    <a:pt x="1444186" y="3430"/>
                  </a:lnTo>
                  <a:lnTo>
                    <a:pt x="1456023" y="4022"/>
                  </a:lnTo>
                  <a:lnTo>
                    <a:pt x="1467861" y="4715"/>
                  </a:lnTo>
                  <a:lnTo>
                    <a:pt x="1479699" y="5524"/>
                  </a:lnTo>
                  <a:lnTo>
                    <a:pt x="1491536" y="6468"/>
                  </a:lnTo>
                  <a:lnTo>
                    <a:pt x="1503374" y="7568"/>
                  </a:lnTo>
                  <a:lnTo>
                    <a:pt x="1515211" y="8849"/>
                  </a:lnTo>
                  <a:lnTo>
                    <a:pt x="1527049" y="10338"/>
                  </a:lnTo>
                  <a:lnTo>
                    <a:pt x="1538887" y="12064"/>
                  </a:lnTo>
                  <a:lnTo>
                    <a:pt x="1550724" y="14063"/>
                  </a:lnTo>
                  <a:lnTo>
                    <a:pt x="1562562" y="16369"/>
                  </a:lnTo>
                  <a:lnTo>
                    <a:pt x="1574399" y="19024"/>
                  </a:lnTo>
                  <a:lnTo>
                    <a:pt x="1586237" y="22068"/>
                  </a:lnTo>
                  <a:lnTo>
                    <a:pt x="1598074" y="25547"/>
                  </a:lnTo>
                  <a:lnTo>
                    <a:pt x="1609912" y="29504"/>
                  </a:lnTo>
                  <a:lnTo>
                    <a:pt x="1621750" y="33981"/>
                  </a:lnTo>
                  <a:lnTo>
                    <a:pt x="1633587" y="39018"/>
                  </a:lnTo>
                  <a:lnTo>
                    <a:pt x="1645425" y="44650"/>
                  </a:lnTo>
                  <a:lnTo>
                    <a:pt x="1657262" y="50900"/>
                  </a:lnTo>
                  <a:lnTo>
                    <a:pt x="1669100" y="57781"/>
                  </a:lnTo>
                  <a:lnTo>
                    <a:pt x="1680938" y="65290"/>
                  </a:lnTo>
                  <a:lnTo>
                    <a:pt x="1692775" y="73405"/>
                  </a:lnTo>
                  <a:lnTo>
                    <a:pt x="1704613" y="82087"/>
                  </a:lnTo>
                  <a:lnTo>
                    <a:pt x="1716450" y="91270"/>
                  </a:lnTo>
                  <a:lnTo>
                    <a:pt x="1728288" y="100870"/>
                  </a:lnTo>
                  <a:lnTo>
                    <a:pt x="1740126" y="110784"/>
                  </a:lnTo>
                  <a:lnTo>
                    <a:pt x="1751963" y="120892"/>
                  </a:lnTo>
                  <a:lnTo>
                    <a:pt x="1763801" y="131067"/>
                  </a:lnTo>
                  <a:lnTo>
                    <a:pt x="1775638" y="141176"/>
                  </a:lnTo>
                  <a:lnTo>
                    <a:pt x="1787476" y="151090"/>
                  </a:lnTo>
                  <a:lnTo>
                    <a:pt x="1799314" y="160690"/>
                  </a:lnTo>
                  <a:lnTo>
                    <a:pt x="1811151" y="169873"/>
                  </a:lnTo>
                  <a:lnTo>
                    <a:pt x="1822989" y="178554"/>
                  </a:lnTo>
                  <a:lnTo>
                    <a:pt x="1834826" y="186670"/>
                  </a:lnTo>
                  <a:lnTo>
                    <a:pt x="1846664" y="194179"/>
                  </a:lnTo>
                  <a:lnTo>
                    <a:pt x="1858502" y="201060"/>
                  </a:lnTo>
                  <a:lnTo>
                    <a:pt x="1870339" y="207310"/>
                  </a:lnTo>
                  <a:lnTo>
                    <a:pt x="1882177" y="212941"/>
                  </a:lnTo>
                  <a:lnTo>
                    <a:pt x="1894014" y="217979"/>
                  </a:lnTo>
                  <a:lnTo>
                    <a:pt x="1905852" y="222456"/>
                  </a:lnTo>
                  <a:lnTo>
                    <a:pt x="1917689" y="226412"/>
                  </a:lnTo>
                  <a:lnTo>
                    <a:pt x="1929527" y="229891"/>
                  </a:lnTo>
                  <a:lnTo>
                    <a:pt x="1941365" y="232936"/>
                  </a:lnTo>
                  <a:lnTo>
                    <a:pt x="1953202" y="235590"/>
                  </a:lnTo>
                  <a:lnTo>
                    <a:pt x="1965040" y="237897"/>
                  </a:lnTo>
                  <a:lnTo>
                    <a:pt x="1976877" y="239895"/>
                  </a:lnTo>
                  <a:lnTo>
                    <a:pt x="1988715" y="241622"/>
                  </a:lnTo>
                  <a:lnTo>
                    <a:pt x="2000553" y="243110"/>
                  </a:lnTo>
                  <a:lnTo>
                    <a:pt x="2012390" y="244391"/>
                  </a:lnTo>
                  <a:lnTo>
                    <a:pt x="2024228" y="245492"/>
                  </a:lnTo>
                  <a:lnTo>
                    <a:pt x="2036065" y="246436"/>
                  </a:lnTo>
                  <a:lnTo>
                    <a:pt x="2047903" y="247245"/>
                  </a:lnTo>
                  <a:lnTo>
                    <a:pt x="2059741" y="247937"/>
                  </a:lnTo>
                  <a:lnTo>
                    <a:pt x="2071578" y="248529"/>
                  </a:lnTo>
                  <a:lnTo>
                    <a:pt x="2083416" y="249035"/>
                  </a:lnTo>
                  <a:lnTo>
                    <a:pt x="2095253" y="249468"/>
                  </a:lnTo>
                  <a:lnTo>
                    <a:pt x="2107091" y="249836"/>
                  </a:lnTo>
                  <a:lnTo>
                    <a:pt x="2118929" y="250151"/>
                  </a:lnTo>
                  <a:lnTo>
                    <a:pt x="2130766" y="250419"/>
                  </a:lnTo>
                  <a:lnTo>
                    <a:pt x="2142604" y="250648"/>
                  </a:lnTo>
                  <a:lnTo>
                    <a:pt x="2154441" y="250843"/>
                  </a:lnTo>
                  <a:lnTo>
                    <a:pt x="2166279" y="251009"/>
                  </a:lnTo>
                  <a:lnTo>
                    <a:pt x="2178117" y="251151"/>
                  </a:lnTo>
                  <a:lnTo>
                    <a:pt x="2189954" y="251271"/>
                  </a:lnTo>
                  <a:lnTo>
                    <a:pt x="2201792" y="251374"/>
                  </a:lnTo>
                  <a:lnTo>
                    <a:pt x="2213629" y="251461"/>
                  </a:lnTo>
                  <a:lnTo>
                    <a:pt x="2225467" y="251535"/>
                  </a:lnTo>
                  <a:lnTo>
                    <a:pt x="2237304" y="251599"/>
                  </a:lnTo>
                  <a:lnTo>
                    <a:pt x="2249142" y="251652"/>
                  </a:lnTo>
                  <a:lnTo>
                    <a:pt x="2260980" y="251698"/>
                  </a:lnTo>
                  <a:lnTo>
                    <a:pt x="2272817" y="251737"/>
                  </a:lnTo>
                  <a:lnTo>
                    <a:pt x="2284655" y="251771"/>
                  </a:lnTo>
                  <a:lnTo>
                    <a:pt x="2296492" y="251799"/>
                  </a:lnTo>
                  <a:lnTo>
                    <a:pt x="2308330" y="251823"/>
                  </a:lnTo>
                  <a:lnTo>
                    <a:pt x="2320168" y="251843"/>
                  </a:lnTo>
                  <a:lnTo>
                    <a:pt x="2332005" y="251861"/>
                  </a:lnTo>
                  <a:lnTo>
                    <a:pt x="2343843" y="251876"/>
                  </a:lnTo>
                  <a:lnTo>
                    <a:pt x="2343843" y="251960"/>
                  </a:lnTo>
                  <a:lnTo>
                    <a:pt x="2355680" y="251960"/>
                  </a:lnTo>
                  <a:lnTo>
                    <a:pt x="2367518" y="251960"/>
                  </a:lnTo>
                  <a:lnTo>
                    <a:pt x="2379356" y="251960"/>
                  </a:lnTo>
                  <a:lnTo>
                    <a:pt x="2391193" y="251960"/>
                  </a:lnTo>
                  <a:lnTo>
                    <a:pt x="2403031" y="251960"/>
                  </a:lnTo>
                  <a:lnTo>
                    <a:pt x="2414868" y="251960"/>
                  </a:lnTo>
                  <a:lnTo>
                    <a:pt x="2426706" y="251960"/>
                  </a:lnTo>
                  <a:lnTo>
                    <a:pt x="2438544" y="251960"/>
                  </a:lnTo>
                  <a:lnTo>
                    <a:pt x="2450381" y="251960"/>
                  </a:lnTo>
                  <a:lnTo>
                    <a:pt x="2462219" y="251960"/>
                  </a:lnTo>
                  <a:lnTo>
                    <a:pt x="2474056" y="251960"/>
                  </a:lnTo>
                  <a:lnTo>
                    <a:pt x="2485894" y="251960"/>
                  </a:lnTo>
                  <a:lnTo>
                    <a:pt x="2497732" y="251960"/>
                  </a:lnTo>
                  <a:lnTo>
                    <a:pt x="2509569" y="251960"/>
                  </a:lnTo>
                  <a:lnTo>
                    <a:pt x="2521407" y="251960"/>
                  </a:lnTo>
                  <a:lnTo>
                    <a:pt x="2533244" y="251960"/>
                  </a:lnTo>
                  <a:lnTo>
                    <a:pt x="2545082" y="251960"/>
                  </a:lnTo>
                  <a:lnTo>
                    <a:pt x="2556919" y="251960"/>
                  </a:lnTo>
                  <a:lnTo>
                    <a:pt x="2568757" y="251960"/>
                  </a:lnTo>
                  <a:lnTo>
                    <a:pt x="2580595" y="251960"/>
                  </a:lnTo>
                  <a:lnTo>
                    <a:pt x="2592432" y="251960"/>
                  </a:lnTo>
                  <a:lnTo>
                    <a:pt x="2604270" y="251960"/>
                  </a:lnTo>
                  <a:lnTo>
                    <a:pt x="2616107" y="251960"/>
                  </a:lnTo>
                  <a:lnTo>
                    <a:pt x="2627945" y="251960"/>
                  </a:lnTo>
                  <a:lnTo>
                    <a:pt x="2639783" y="251960"/>
                  </a:lnTo>
                  <a:lnTo>
                    <a:pt x="2651620" y="251960"/>
                  </a:lnTo>
                  <a:lnTo>
                    <a:pt x="2663458" y="251960"/>
                  </a:lnTo>
                  <a:lnTo>
                    <a:pt x="2675295" y="251960"/>
                  </a:lnTo>
                  <a:lnTo>
                    <a:pt x="2687133" y="251960"/>
                  </a:lnTo>
                  <a:lnTo>
                    <a:pt x="2698971" y="251960"/>
                  </a:lnTo>
                  <a:lnTo>
                    <a:pt x="2710808" y="251960"/>
                  </a:lnTo>
                  <a:lnTo>
                    <a:pt x="2722646" y="251960"/>
                  </a:lnTo>
                  <a:lnTo>
                    <a:pt x="2734483" y="251960"/>
                  </a:lnTo>
                  <a:lnTo>
                    <a:pt x="2746321" y="251960"/>
                  </a:lnTo>
                  <a:lnTo>
                    <a:pt x="2758159" y="251960"/>
                  </a:lnTo>
                  <a:lnTo>
                    <a:pt x="2769996" y="251960"/>
                  </a:lnTo>
                  <a:lnTo>
                    <a:pt x="2781834" y="251960"/>
                  </a:lnTo>
                  <a:lnTo>
                    <a:pt x="2793671" y="251960"/>
                  </a:lnTo>
                  <a:lnTo>
                    <a:pt x="2805509" y="251960"/>
                  </a:lnTo>
                  <a:lnTo>
                    <a:pt x="2817347" y="251960"/>
                  </a:lnTo>
                  <a:lnTo>
                    <a:pt x="2829184" y="251960"/>
                  </a:lnTo>
                  <a:lnTo>
                    <a:pt x="2841022" y="251960"/>
                  </a:lnTo>
                  <a:lnTo>
                    <a:pt x="2852859" y="251960"/>
                  </a:lnTo>
                  <a:lnTo>
                    <a:pt x="2864697" y="251960"/>
                  </a:lnTo>
                  <a:lnTo>
                    <a:pt x="2876534" y="251960"/>
                  </a:lnTo>
                  <a:lnTo>
                    <a:pt x="2888372" y="251960"/>
                  </a:lnTo>
                  <a:lnTo>
                    <a:pt x="2900210" y="251960"/>
                  </a:lnTo>
                  <a:lnTo>
                    <a:pt x="2912047" y="251960"/>
                  </a:lnTo>
                  <a:lnTo>
                    <a:pt x="2923885" y="251960"/>
                  </a:lnTo>
                  <a:lnTo>
                    <a:pt x="2935722" y="251960"/>
                  </a:lnTo>
                  <a:lnTo>
                    <a:pt x="2947560" y="251960"/>
                  </a:lnTo>
                  <a:lnTo>
                    <a:pt x="2959398" y="251960"/>
                  </a:lnTo>
                  <a:lnTo>
                    <a:pt x="2971235" y="251960"/>
                  </a:lnTo>
                  <a:lnTo>
                    <a:pt x="2983073" y="251960"/>
                  </a:lnTo>
                  <a:lnTo>
                    <a:pt x="2994910" y="251960"/>
                  </a:lnTo>
                  <a:lnTo>
                    <a:pt x="3006748" y="251960"/>
                  </a:lnTo>
                  <a:lnTo>
                    <a:pt x="3018586" y="251960"/>
                  </a:lnTo>
                  <a:lnTo>
                    <a:pt x="3030423" y="251960"/>
                  </a:lnTo>
                  <a:lnTo>
                    <a:pt x="3042261" y="251960"/>
                  </a:lnTo>
                  <a:lnTo>
                    <a:pt x="3054098" y="251960"/>
                  </a:lnTo>
                  <a:lnTo>
                    <a:pt x="3065936" y="251960"/>
                  </a:lnTo>
                  <a:lnTo>
                    <a:pt x="3077774" y="251960"/>
                  </a:lnTo>
                  <a:lnTo>
                    <a:pt x="3089611" y="251960"/>
                  </a:lnTo>
                  <a:lnTo>
                    <a:pt x="3101449" y="251960"/>
                  </a:lnTo>
                  <a:lnTo>
                    <a:pt x="3113286" y="251960"/>
                  </a:lnTo>
                  <a:lnTo>
                    <a:pt x="3125124" y="251960"/>
                  </a:lnTo>
                  <a:lnTo>
                    <a:pt x="3136962" y="251960"/>
                  </a:lnTo>
                  <a:lnTo>
                    <a:pt x="3148799" y="251960"/>
                  </a:lnTo>
                  <a:lnTo>
                    <a:pt x="3160637" y="251960"/>
                  </a:lnTo>
                  <a:lnTo>
                    <a:pt x="3172474" y="251960"/>
                  </a:lnTo>
                  <a:lnTo>
                    <a:pt x="3184312" y="251960"/>
                  </a:lnTo>
                  <a:lnTo>
                    <a:pt x="3196149" y="251960"/>
                  </a:lnTo>
                  <a:lnTo>
                    <a:pt x="3207987" y="251960"/>
                  </a:lnTo>
                  <a:lnTo>
                    <a:pt x="3219825" y="251960"/>
                  </a:lnTo>
                  <a:lnTo>
                    <a:pt x="3231662" y="251960"/>
                  </a:lnTo>
                  <a:lnTo>
                    <a:pt x="3243500" y="251960"/>
                  </a:lnTo>
                  <a:lnTo>
                    <a:pt x="3255337" y="251960"/>
                  </a:lnTo>
                  <a:lnTo>
                    <a:pt x="3267175" y="251960"/>
                  </a:lnTo>
                  <a:lnTo>
                    <a:pt x="3279013" y="251960"/>
                  </a:lnTo>
                  <a:lnTo>
                    <a:pt x="3290850" y="251960"/>
                  </a:lnTo>
                  <a:lnTo>
                    <a:pt x="3302688" y="251960"/>
                  </a:lnTo>
                  <a:lnTo>
                    <a:pt x="3314525" y="251960"/>
                  </a:lnTo>
                  <a:lnTo>
                    <a:pt x="3326363" y="251960"/>
                  </a:lnTo>
                  <a:lnTo>
                    <a:pt x="3338201" y="251960"/>
                  </a:lnTo>
                  <a:lnTo>
                    <a:pt x="3350038" y="251960"/>
                  </a:lnTo>
                  <a:lnTo>
                    <a:pt x="3361876" y="251960"/>
                  </a:lnTo>
                  <a:lnTo>
                    <a:pt x="3373713" y="251960"/>
                  </a:lnTo>
                  <a:lnTo>
                    <a:pt x="3385551" y="251960"/>
                  </a:lnTo>
                  <a:lnTo>
                    <a:pt x="3397389" y="251960"/>
                  </a:lnTo>
                  <a:lnTo>
                    <a:pt x="3409226" y="251960"/>
                  </a:lnTo>
                  <a:lnTo>
                    <a:pt x="3421064" y="251960"/>
                  </a:lnTo>
                  <a:lnTo>
                    <a:pt x="3432901" y="251960"/>
                  </a:lnTo>
                  <a:lnTo>
                    <a:pt x="3444739" y="251960"/>
                  </a:lnTo>
                  <a:lnTo>
                    <a:pt x="3456576" y="251960"/>
                  </a:lnTo>
                  <a:lnTo>
                    <a:pt x="3468414" y="251960"/>
                  </a:lnTo>
                  <a:lnTo>
                    <a:pt x="3480252" y="251960"/>
                  </a:lnTo>
                  <a:lnTo>
                    <a:pt x="3492089" y="251960"/>
                  </a:lnTo>
                  <a:lnTo>
                    <a:pt x="3503927" y="251960"/>
                  </a:lnTo>
                  <a:lnTo>
                    <a:pt x="3515764" y="251960"/>
                  </a:lnTo>
                  <a:lnTo>
                    <a:pt x="3515764" y="251960"/>
                  </a:lnTo>
                  <a:lnTo>
                    <a:pt x="3527602" y="251960"/>
                  </a:lnTo>
                  <a:lnTo>
                    <a:pt x="3539440" y="251960"/>
                  </a:lnTo>
                  <a:lnTo>
                    <a:pt x="3551277" y="251960"/>
                  </a:lnTo>
                  <a:lnTo>
                    <a:pt x="3563115" y="251960"/>
                  </a:lnTo>
                  <a:lnTo>
                    <a:pt x="3574952" y="251960"/>
                  </a:lnTo>
                  <a:lnTo>
                    <a:pt x="3586790" y="251960"/>
                  </a:lnTo>
                  <a:lnTo>
                    <a:pt x="3598628" y="251960"/>
                  </a:lnTo>
                  <a:lnTo>
                    <a:pt x="3610465" y="251960"/>
                  </a:lnTo>
                  <a:lnTo>
                    <a:pt x="3622303" y="251960"/>
                  </a:lnTo>
                  <a:lnTo>
                    <a:pt x="3634140" y="251960"/>
                  </a:lnTo>
                  <a:lnTo>
                    <a:pt x="3645978" y="251960"/>
                  </a:lnTo>
                  <a:lnTo>
                    <a:pt x="3657816" y="251960"/>
                  </a:lnTo>
                  <a:lnTo>
                    <a:pt x="3669653" y="251960"/>
                  </a:lnTo>
                  <a:lnTo>
                    <a:pt x="3681491" y="251960"/>
                  </a:lnTo>
                  <a:lnTo>
                    <a:pt x="3693328" y="251960"/>
                  </a:lnTo>
                  <a:lnTo>
                    <a:pt x="3705166" y="251960"/>
                  </a:lnTo>
                  <a:lnTo>
                    <a:pt x="3717004" y="251960"/>
                  </a:lnTo>
                  <a:lnTo>
                    <a:pt x="3728841" y="251960"/>
                  </a:lnTo>
                  <a:lnTo>
                    <a:pt x="3740679" y="251960"/>
                  </a:lnTo>
                  <a:lnTo>
                    <a:pt x="3752516" y="251960"/>
                  </a:lnTo>
                  <a:lnTo>
                    <a:pt x="3764354" y="251960"/>
                  </a:lnTo>
                  <a:lnTo>
                    <a:pt x="3776191" y="251960"/>
                  </a:lnTo>
                  <a:lnTo>
                    <a:pt x="3788029" y="251960"/>
                  </a:lnTo>
                  <a:lnTo>
                    <a:pt x="3799867" y="251960"/>
                  </a:lnTo>
                  <a:lnTo>
                    <a:pt x="3811704" y="251960"/>
                  </a:lnTo>
                  <a:lnTo>
                    <a:pt x="3823542" y="251960"/>
                  </a:lnTo>
                  <a:lnTo>
                    <a:pt x="3835379" y="251960"/>
                  </a:lnTo>
                  <a:lnTo>
                    <a:pt x="3847217" y="251960"/>
                  </a:lnTo>
                  <a:lnTo>
                    <a:pt x="3859055" y="251960"/>
                  </a:lnTo>
                  <a:lnTo>
                    <a:pt x="3870892" y="251960"/>
                  </a:lnTo>
                  <a:lnTo>
                    <a:pt x="3882730" y="251960"/>
                  </a:lnTo>
                  <a:lnTo>
                    <a:pt x="3894567" y="251960"/>
                  </a:lnTo>
                  <a:lnTo>
                    <a:pt x="3906405" y="251960"/>
                  </a:lnTo>
                  <a:lnTo>
                    <a:pt x="3918243" y="251960"/>
                  </a:lnTo>
                  <a:lnTo>
                    <a:pt x="3930080" y="251960"/>
                  </a:lnTo>
                  <a:lnTo>
                    <a:pt x="3941918" y="251960"/>
                  </a:lnTo>
                  <a:lnTo>
                    <a:pt x="3953755" y="251960"/>
                  </a:lnTo>
                  <a:lnTo>
                    <a:pt x="3965593" y="251960"/>
                  </a:lnTo>
                  <a:lnTo>
                    <a:pt x="3977431" y="251960"/>
                  </a:lnTo>
                  <a:lnTo>
                    <a:pt x="3989268" y="251960"/>
                  </a:lnTo>
                  <a:lnTo>
                    <a:pt x="4001106" y="251960"/>
                  </a:lnTo>
                  <a:lnTo>
                    <a:pt x="4012943" y="251960"/>
                  </a:lnTo>
                  <a:lnTo>
                    <a:pt x="4024781" y="251960"/>
                  </a:lnTo>
                  <a:lnTo>
                    <a:pt x="4036619" y="251960"/>
                  </a:lnTo>
                  <a:lnTo>
                    <a:pt x="4048456" y="251960"/>
                  </a:lnTo>
                  <a:lnTo>
                    <a:pt x="4060294" y="251960"/>
                  </a:lnTo>
                  <a:lnTo>
                    <a:pt x="4072131" y="251960"/>
                  </a:lnTo>
                  <a:lnTo>
                    <a:pt x="4083969" y="251960"/>
                  </a:lnTo>
                  <a:lnTo>
                    <a:pt x="4095806" y="251960"/>
                  </a:lnTo>
                  <a:lnTo>
                    <a:pt x="4107644" y="251960"/>
                  </a:lnTo>
                  <a:lnTo>
                    <a:pt x="4119482" y="251960"/>
                  </a:lnTo>
                  <a:lnTo>
                    <a:pt x="4131319" y="251960"/>
                  </a:lnTo>
                  <a:lnTo>
                    <a:pt x="4143157" y="251960"/>
                  </a:lnTo>
                  <a:lnTo>
                    <a:pt x="4154994" y="251960"/>
                  </a:lnTo>
                  <a:lnTo>
                    <a:pt x="4166832" y="251960"/>
                  </a:lnTo>
                  <a:lnTo>
                    <a:pt x="4178670" y="251960"/>
                  </a:lnTo>
                  <a:lnTo>
                    <a:pt x="4190507" y="251960"/>
                  </a:lnTo>
                  <a:lnTo>
                    <a:pt x="4202345" y="251960"/>
                  </a:lnTo>
                  <a:lnTo>
                    <a:pt x="4214182" y="251960"/>
                  </a:lnTo>
                  <a:lnTo>
                    <a:pt x="4226020" y="251960"/>
                  </a:lnTo>
                  <a:lnTo>
                    <a:pt x="4237858" y="251960"/>
                  </a:lnTo>
                  <a:lnTo>
                    <a:pt x="4249695" y="251960"/>
                  </a:lnTo>
                  <a:lnTo>
                    <a:pt x="4261533" y="251960"/>
                  </a:lnTo>
                  <a:lnTo>
                    <a:pt x="4273370" y="251960"/>
                  </a:lnTo>
                  <a:lnTo>
                    <a:pt x="4285208" y="251960"/>
                  </a:lnTo>
                  <a:lnTo>
                    <a:pt x="4297046" y="251960"/>
                  </a:lnTo>
                  <a:lnTo>
                    <a:pt x="4308883" y="251960"/>
                  </a:lnTo>
                  <a:lnTo>
                    <a:pt x="4320721" y="251960"/>
                  </a:lnTo>
                  <a:lnTo>
                    <a:pt x="4332558" y="251960"/>
                  </a:lnTo>
                  <a:lnTo>
                    <a:pt x="4344396" y="251960"/>
                  </a:lnTo>
                  <a:lnTo>
                    <a:pt x="4356234" y="251960"/>
                  </a:lnTo>
                  <a:lnTo>
                    <a:pt x="4368071" y="251960"/>
                  </a:lnTo>
                  <a:lnTo>
                    <a:pt x="4379909" y="251960"/>
                  </a:lnTo>
                  <a:lnTo>
                    <a:pt x="4391746" y="251960"/>
                  </a:lnTo>
                  <a:lnTo>
                    <a:pt x="4403584" y="251960"/>
                  </a:lnTo>
                  <a:lnTo>
                    <a:pt x="4415421" y="251960"/>
                  </a:lnTo>
                  <a:lnTo>
                    <a:pt x="4427259" y="251960"/>
                  </a:lnTo>
                  <a:lnTo>
                    <a:pt x="4439097" y="251960"/>
                  </a:lnTo>
                  <a:lnTo>
                    <a:pt x="4450934" y="251960"/>
                  </a:lnTo>
                  <a:lnTo>
                    <a:pt x="4462772" y="251960"/>
                  </a:lnTo>
                  <a:lnTo>
                    <a:pt x="4474609" y="251960"/>
                  </a:lnTo>
                  <a:lnTo>
                    <a:pt x="4486447" y="251960"/>
                  </a:lnTo>
                  <a:lnTo>
                    <a:pt x="4498285" y="251960"/>
                  </a:lnTo>
                  <a:lnTo>
                    <a:pt x="4510122" y="251960"/>
                  </a:lnTo>
                  <a:lnTo>
                    <a:pt x="4521960" y="251960"/>
                  </a:lnTo>
                  <a:lnTo>
                    <a:pt x="4533797" y="251960"/>
                  </a:lnTo>
                  <a:lnTo>
                    <a:pt x="4545635" y="251960"/>
                  </a:lnTo>
                  <a:lnTo>
                    <a:pt x="4557473" y="251960"/>
                  </a:lnTo>
                  <a:lnTo>
                    <a:pt x="4569310" y="251960"/>
                  </a:lnTo>
                  <a:lnTo>
                    <a:pt x="4581148" y="251960"/>
                  </a:lnTo>
                  <a:lnTo>
                    <a:pt x="4592985" y="251960"/>
                  </a:lnTo>
                  <a:lnTo>
                    <a:pt x="4604823" y="251960"/>
                  </a:lnTo>
                  <a:lnTo>
                    <a:pt x="4616661" y="251960"/>
                  </a:lnTo>
                  <a:lnTo>
                    <a:pt x="4628498" y="251960"/>
                  </a:lnTo>
                  <a:lnTo>
                    <a:pt x="4640336" y="251960"/>
                  </a:lnTo>
                  <a:lnTo>
                    <a:pt x="4652173" y="251960"/>
                  </a:lnTo>
                  <a:lnTo>
                    <a:pt x="4664011" y="251960"/>
                  </a:lnTo>
                  <a:lnTo>
                    <a:pt x="4675849" y="251960"/>
                  </a:lnTo>
                  <a:lnTo>
                    <a:pt x="4687686" y="251960"/>
                  </a:lnTo>
                </a:path>
              </a:pathLst>
            </a:custGeom>
            <a:ln w="40651" cap="flat">
              <a:solidFill>
                <a:srgbClr val="E76BF3">
                  <a:alpha val="100000"/>
                </a:srgbClr>
              </a:solidFill>
              <a:prstDash val="solid"/>
              <a:round/>
            </a:ln>
          </p:spPr>
          <p:txBody>
            <a:bodyPr/>
            <a:lstStyle/>
            <a:p/>
          </p:txBody>
        </p:sp>
        <p:sp>
          <p:nvSpPr>
            <p:cNvPr id="41" name="pl41"/>
            <p:cNvSpPr/>
            <p:nvPr/>
          </p:nvSpPr>
          <p:spPr>
            <a:xfrm>
              <a:off x="2482351" y="3419248"/>
              <a:ext cx="4687686" cy="1007588"/>
            </a:xfrm>
            <a:custGeom>
              <a:avLst/>
              <a:pathLst>
                <a:path w="4687686" h="1007588">
                  <a:moveTo>
                    <a:pt x="0" y="755712"/>
                  </a:moveTo>
                  <a:lnTo>
                    <a:pt x="11837" y="755712"/>
                  </a:lnTo>
                  <a:lnTo>
                    <a:pt x="23675" y="755712"/>
                  </a:lnTo>
                  <a:lnTo>
                    <a:pt x="35512" y="755712"/>
                  </a:lnTo>
                  <a:lnTo>
                    <a:pt x="47350" y="755712"/>
                  </a:lnTo>
                  <a:lnTo>
                    <a:pt x="59187" y="755712"/>
                  </a:lnTo>
                  <a:lnTo>
                    <a:pt x="71025" y="755712"/>
                  </a:lnTo>
                  <a:lnTo>
                    <a:pt x="82863" y="755712"/>
                  </a:lnTo>
                  <a:lnTo>
                    <a:pt x="94700" y="755712"/>
                  </a:lnTo>
                  <a:lnTo>
                    <a:pt x="106538" y="755712"/>
                  </a:lnTo>
                  <a:lnTo>
                    <a:pt x="118375" y="755712"/>
                  </a:lnTo>
                  <a:lnTo>
                    <a:pt x="130213" y="755712"/>
                  </a:lnTo>
                  <a:lnTo>
                    <a:pt x="142051" y="755712"/>
                  </a:lnTo>
                  <a:lnTo>
                    <a:pt x="153888" y="755712"/>
                  </a:lnTo>
                  <a:lnTo>
                    <a:pt x="165726" y="755712"/>
                  </a:lnTo>
                  <a:lnTo>
                    <a:pt x="177563" y="755712"/>
                  </a:lnTo>
                  <a:lnTo>
                    <a:pt x="189401" y="755712"/>
                  </a:lnTo>
                  <a:lnTo>
                    <a:pt x="201239" y="755712"/>
                  </a:lnTo>
                  <a:lnTo>
                    <a:pt x="213076" y="755712"/>
                  </a:lnTo>
                  <a:lnTo>
                    <a:pt x="224914" y="755712"/>
                  </a:lnTo>
                  <a:lnTo>
                    <a:pt x="236751" y="755712"/>
                  </a:lnTo>
                  <a:lnTo>
                    <a:pt x="248589" y="755712"/>
                  </a:lnTo>
                  <a:lnTo>
                    <a:pt x="260427" y="755712"/>
                  </a:lnTo>
                  <a:lnTo>
                    <a:pt x="272264" y="755712"/>
                  </a:lnTo>
                  <a:lnTo>
                    <a:pt x="284102" y="755712"/>
                  </a:lnTo>
                  <a:lnTo>
                    <a:pt x="295939" y="755712"/>
                  </a:lnTo>
                  <a:lnTo>
                    <a:pt x="307777" y="755712"/>
                  </a:lnTo>
                  <a:lnTo>
                    <a:pt x="319614" y="755712"/>
                  </a:lnTo>
                  <a:lnTo>
                    <a:pt x="331452" y="755712"/>
                  </a:lnTo>
                  <a:lnTo>
                    <a:pt x="343290" y="755712"/>
                  </a:lnTo>
                  <a:lnTo>
                    <a:pt x="355127" y="755712"/>
                  </a:lnTo>
                  <a:lnTo>
                    <a:pt x="366965" y="755712"/>
                  </a:lnTo>
                  <a:lnTo>
                    <a:pt x="378802" y="755712"/>
                  </a:lnTo>
                  <a:lnTo>
                    <a:pt x="390640" y="755712"/>
                  </a:lnTo>
                  <a:lnTo>
                    <a:pt x="402478" y="755712"/>
                  </a:lnTo>
                  <a:lnTo>
                    <a:pt x="414315" y="755712"/>
                  </a:lnTo>
                  <a:lnTo>
                    <a:pt x="426153" y="755712"/>
                  </a:lnTo>
                  <a:lnTo>
                    <a:pt x="437990" y="755712"/>
                  </a:lnTo>
                  <a:lnTo>
                    <a:pt x="449828" y="755712"/>
                  </a:lnTo>
                  <a:lnTo>
                    <a:pt x="461666" y="755712"/>
                  </a:lnTo>
                  <a:lnTo>
                    <a:pt x="473503" y="755712"/>
                  </a:lnTo>
                  <a:lnTo>
                    <a:pt x="485341" y="755712"/>
                  </a:lnTo>
                  <a:lnTo>
                    <a:pt x="497178" y="755712"/>
                  </a:lnTo>
                  <a:lnTo>
                    <a:pt x="509016" y="755712"/>
                  </a:lnTo>
                  <a:lnTo>
                    <a:pt x="520854" y="755712"/>
                  </a:lnTo>
                  <a:lnTo>
                    <a:pt x="532691" y="755712"/>
                  </a:lnTo>
                  <a:lnTo>
                    <a:pt x="544529" y="755712"/>
                  </a:lnTo>
                  <a:lnTo>
                    <a:pt x="556366" y="755712"/>
                  </a:lnTo>
                  <a:lnTo>
                    <a:pt x="568204" y="755712"/>
                  </a:lnTo>
                  <a:lnTo>
                    <a:pt x="580042" y="755712"/>
                  </a:lnTo>
                  <a:lnTo>
                    <a:pt x="591879" y="755712"/>
                  </a:lnTo>
                  <a:lnTo>
                    <a:pt x="603717" y="755712"/>
                  </a:lnTo>
                  <a:lnTo>
                    <a:pt x="615554" y="755712"/>
                  </a:lnTo>
                  <a:lnTo>
                    <a:pt x="627392" y="755712"/>
                  </a:lnTo>
                  <a:lnTo>
                    <a:pt x="639229" y="755712"/>
                  </a:lnTo>
                  <a:lnTo>
                    <a:pt x="651067" y="755712"/>
                  </a:lnTo>
                  <a:lnTo>
                    <a:pt x="662905" y="755712"/>
                  </a:lnTo>
                  <a:lnTo>
                    <a:pt x="674742" y="755712"/>
                  </a:lnTo>
                  <a:lnTo>
                    <a:pt x="686580" y="755712"/>
                  </a:lnTo>
                  <a:lnTo>
                    <a:pt x="698417" y="755712"/>
                  </a:lnTo>
                  <a:lnTo>
                    <a:pt x="710255" y="755712"/>
                  </a:lnTo>
                  <a:lnTo>
                    <a:pt x="722093" y="755712"/>
                  </a:lnTo>
                  <a:lnTo>
                    <a:pt x="733930" y="755712"/>
                  </a:lnTo>
                  <a:lnTo>
                    <a:pt x="745768" y="755712"/>
                  </a:lnTo>
                  <a:lnTo>
                    <a:pt x="757605" y="755712"/>
                  </a:lnTo>
                  <a:lnTo>
                    <a:pt x="769443" y="755712"/>
                  </a:lnTo>
                  <a:lnTo>
                    <a:pt x="781281" y="755712"/>
                  </a:lnTo>
                  <a:lnTo>
                    <a:pt x="793118" y="755712"/>
                  </a:lnTo>
                  <a:lnTo>
                    <a:pt x="804956" y="755712"/>
                  </a:lnTo>
                  <a:lnTo>
                    <a:pt x="816793" y="755712"/>
                  </a:lnTo>
                  <a:lnTo>
                    <a:pt x="828631" y="755712"/>
                  </a:lnTo>
                  <a:lnTo>
                    <a:pt x="840469" y="755712"/>
                  </a:lnTo>
                  <a:lnTo>
                    <a:pt x="852306" y="755712"/>
                  </a:lnTo>
                  <a:lnTo>
                    <a:pt x="864144" y="755712"/>
                  </a:lnTo>
                  <a:lnTo>
                    <a:pt x="875981" y="755712"/>
                  </a:lnTo>
                  <a:lnTo>
                    <a:pt x="887819" y="755712"/>
                  </a:lnTo>
                  <a:lnTo>
                    <a:pt x="899657" y="755712"/>
                  </a:lnTo>
                  <a:lnTo>
                    <a:pt x="911494" y="755712"/>
                  </a:lnTo>
                  <a:lnTo>
                    <a:pt x="923332" y="755712"/>
                  </a:lnTo>
                  <a:lnTo>
                    <a:pt x="935169" y="755712"/>
                  </a:lnTo>
                  <a:lnTo>
                    <a:pt x="947007" y="755712"/>
                  </a:lnTo>
                  <a:lnTo>
                    <a:pt x="958844" y="755712"/>
                  </a:lnTo>
                  <a:lnTo>
                    <a:pt x="970682" y="755712"/>
                  </a:lnTo>
                  <a:lnTo>
                    <a:pt x="982520" y="755712"/>
                  </a:lnTo>
                  <a:lnTo>
                    <a:pt x="994357" y="755712"/>
                  </a:lnTo>
                  <a:lnTo>
                    <a:pt x="1006195" y="755712"/>
                  </a:lnTo>
                  <a:lnTo>
                    <a:pt x="1018032" y="755712"/>
                  </a:lnTo>
                  <a:lnTo>
                    <a:pt x="1029870" y="755712"/>
                  </a:lnTo>
                  <a:lnTo>
                    <a:pt x="1041708" y="755712"/>
                  </a:lnTo>
                  <a:lnTo>
                    <a:pt x="1053545" y="755712"/>
                  </a:lnTo>
                  <a:lnTo>
                    <a:pt x="1065383" y="755712"/>
                  </a:lnTo>
                  <a:lnTo>
                    <a:pt x="1077220" y="755712"/>
                  </a:lnTo>
                  <a:lnTo>
                    <a:pt x="1089058" y="755712"/>
                  </a:lnTo>
                  <a:lnTo>
                    <a:pt x="1100896" y="755712"/>
                  </a:lnTo>
                  <a:lnTo>
                    <a:pt x="1112733" y="755712"/>
                  </a:lnTo>
                  <a:lnTo>
                    <a:pt x="1124571" y="755712"/>
                  </a:lnTo>
                  <a:lnTo>
                    <a:pt x="1136408" y="755712"/>
                  </a:lnTo>
                  <a:lnTo>
                    <a:pt x="1148246" y="755712"/>
                  </a:lnTo>
                  <a:lnTo>
                    <a:pt x="1160084" y="755712"/>
                  </a:lnTo>
                  <a:lnTo>
                    <a:pt x="1171921" y="755712"/>
                  </a:lnTo>
                  <a:lnTo>
                    <a:pt x="1171921" y="755797"/>
                  </a:lnTo>
                  <a:lnTo>
                    <a:pt x="1183759" y="755812"/>
                  </a:lnTo>
                  <a:lnTo>
                    <a:pt x="1195596" y="755829"/>
                  </a:lnTo>
                  <a:lnTo>
                    <a:pt x="1207434" y="755849"/>
                  </a:lnTo>
                  <a:lnTo>
                    <a:pt x="1219272" y="755873"/>
                  </a:lnTo>
                  <a:lnTo>
                    <a:pt x="1231109" y="755902"/>
                  </a:lnTo>
                  <a:lnTo>
                    <a:pt x="1242947" y="755935"/>
                  </a:lnTo>
                  <a:lnTo>
                    <a:pt x="1254784" y="755974"/>
                  </a:lnTo>
                  <a:lnTo>
                    <a:pt x="1266622" y="756020"/>
                  </a:lnTo>
                  <a:lnTo>
                    <a:pt x="1278459" y="756074"/>
                  </a:lnTo>
                  <a:lnTo>
                    <a:pt x="1290297" y="756137"/>
                  </a:lnTo>
                  <a:lnTo>
                    <a:pt x="1302135" y="756211"/>
                  </a:lnTo>
                  <a:lnTo>
                    <a:pt x="1313972" y="756299"/>
                  </a:lnTo>
                  <a:lnTo>
                    <a:pt x="1325810" y="756401"/>
                  </a:lnTo>
                  <a:lnTo>
                    <a:pt x="1337647" y="756522"/>
                  </a:lnTo>
                  <a:lnTo>
                    <a:pt x="1349485" y="756663"/>
                  </a:lnTo>
                  <a:lnTo>
                    <a:pt x="1361323" y="756829"/>
                  </a:lnTo>
                  <a:lnTo>
                    <a:pt x="1373160" y="757024"/>
                  </a:lnTo>
                  <a:lnTo>
                    <a:pt x="1384998" y="757253"/>
                  </a:lnTo>
                  <a:lnTo>
                    <a:pt x="1396835" y="757521"/>
                  </a:lnTo>
                  <a:lnTo>
                    <a:pt x="1408673" y="757836"/>
                  </a:lnTo>
                  <a:lnTo>
                    <a:pt x="1420511" y="758205"/>
                  </a:lnTo>
                  <a:lnTo>
                    <a:pt x="1432348" y="758637"/>
                  </a:lnTo>
                  <a:lnTo>
                    <a:pt x="1444186" y="759143"/>
                  </a:lnTo>
                  <a:lnTo>
                    <a:pt x="1456023" y="759735"/>
                  </a:lnTo>
                  <a:lnTo>
                    <a:pt x="1467861" y="760427"/>
                  </a:lnTo>
                  <a:lnTo>
                    <a:pt x="1479699" y="761236"/>
                  </a:lnTo>
                  <a:lnTo>
                    <a:pt x="1491536" y="762180"/>
                  </a:lnTo>
                  <a:lnTo>
                    <a:pt x="1503374" y="763281"/>
                  </a:lnTo>
                  <a:lnTo>
                    <a:pt x="1515211" y="764562"/>
                  </a:lnTo>
                  <a:lnTo>
                    <a:pt x="1527049" y="766051"/>
                  </a:lnTo>
                  <a:lnTo>
                    <a:pt x="1538887" y="767777"/>
                  </a:lnTo>
                  <a:lnTo>
                    <a:pt x="1550724" y="769775"/>
                  </a:lnTo>
                  <a:lnTo>
                    <a:pt x="1562562" y="772082"/>
                  </a:lnTo>
                  <a:lnTo>
                    <a:pt x="1574399" y="774736"/>
                  </a:lnTo>
                  <a:lnTo>
                    <a:pt x="1586237" y="777781"/>
                  </a:lnTo>
                  <a:lnTo>
                    <a:pt x="1598074" y="781260"/>
                  </a:lnTo>
                  <a:lnTo>
                    <a:pt x="1609912" y="785216"/>
                  </a:lnTo>
                  <a:lnTo>
                    <a:pt x="1621750" y="789694"/>
                  </a:lnTo>
                  <a:lnTo>
                    <a:pt x="1633587" y="794731"/>
                  </a:lnTo>
                  <a:lnTo>
                    <a:pt x="1645425" y="800363"/>
                  </a:lnTo>
                  <a:lnTo>
                    <a:pt x="1657262" y="806612"/>
                  </a:lnTo>
                  <a:lnTo>
                    <a:pt x="1669100" y="813493"/>
                  </a:lnTo>
                  <a:lnTo>
                    <a:pt x="1680938" y="821002"/>
                  </a:lnTo>
                  <a:lnTo>
                    <a:pt x="1692775" y="829118"/>
                  </a:lnTo>
                  <a:lnTo>
                    <a:pt x="1704613" y="837799"/>
                  </a:lnTo>
                  <a:lnTo>
                    <a:pt x="1716450" y="846982"/>
                  </a:lnTo>
                  <a:lnTo>
                    <a:pt x="1728288" y="856583"/>
                  </a:lnTo>
                  <a:lnTo>
                    <a:pt x="1740126" y="866496"/>
                  </a:lnTo>
                  <a:lnTo>
                    <a:pt x="1751963" y="876605"/>
                  </a:lnTo>
                  <a:lnTo>
                    <a:pt x="1763801" y="886780"/>
                  </a:lnTo>
                  <a:lnTo>
                    <a:pt x="1775638" y="896888"/>
                  </a:lnTo>
                  <a:lnTo>
                    <a:pt x="1787476" y="906802"/>
                  </a:lnTo>
                  <a:lnTo>
                    <a:pt x="1799314" y="916403"/>
                  </a:lnTo>
                  <a:lnTo>
                    <a:pt x="1811151" y="925586"/>
                  </a:lnTo>
                  <a:lnTo>
                    <a:pt x="1822989" y="934267"/>
                  </a:lnTo>
                  <a:lnTo>
                    <a:pt x="1834826" y="942383"/>
                  </a:lnTo>
                  <a:lnTo>
                    <a:pt x="1846664" y="949892"/>
                  </a:lnTo>
                  <a:lnTo>
                    <a:pt x="1858502" y="956773"/>
                  </a:lnTo>
                  <a:lnTo>
                    <a:pt x="1870339" y="963022"/>
                  </a:lnTo>
                  <a:lnTo>
                    <a:pt x="1882177" y="968654"/>
                  </a:lnTo>
                  <a:lnTo>
                    <a:pt x="1894014" y="973691"/>
                  </a:lnTo>
                  <a:lnTo>
                    <a:pt x="1905852" y="978169"/>
                  </a:lnTo>
                  <a:lnTo>
                    <a:pt x="1917689" y="982125"/>
                  </a:lnTo>
                  <a:lnTo>
                    <a:pt x="1929527" y="985604"/>
                  </a:lnTo>
                  <a:lnTo>
                    <a:pt x="1941365" y="988649"/>
                  </a:lnTo>
                  <a:lnTo>
                    <a:pt x="1953202" y="991303"/>
                  </a:lnTo>
                  <a:lnTo>
                    <a:pt x="1965040" y="993610"/>
                  </a:lnTo>
                  <a:lnTo>
                    <a:pt x="1976877" y="995608"/>
                  </a:lnTo>
                  <a:lnTo>
                    <a:pt x="1988715" y="997334"/>
                  </a:lnTo>
                  <a:lnTo>
                    <a:pt x="2000553" y="998823"/>
                  </a:lnTo>
                  <a:lnTo>
                    <a:pt x="2012390" y="1000104"/>
                  </a:lnTo>
                  <a:lnTo>
                    <a:pt x="2024228" y="1001205"/>
                  </a:lnTo>
                  <a:lnTo>
                    <a:pt x="2036065" y="1002149"/>
                  </a:lnTo>
                  <a:lnTo>
                    <a:pt x="2047903" y="1002958"/>
                  </a:lnTo>
                  <a:lnTo>
                    <a:pt x="2059741" y="1003650"/>
                  </a:lnTo>
                  <a:lnTo>
                    <a:pt x="2071578" y="1004242"/>
                  </a:lnTo>
                  <a:lnTo>
                    <a:pt x="2083416" y="1004748"/>
                  </a:lnTo>
                  <a:lnTo>
                    <a:pt x="2095253" y="1005180"/>
                  </a:lnTo>
                  <a:lnTo>
                    <a:pt x="2107091" y="1005549"/>
                  </a:lnTo>
                  <a:lnTo>
                    <a:pt x="2118929" y="1005864"/>
                  </a:lnTo>
                  <a:lnTo>
                    <a:pt x="2130766" y="1006132"/>
                  </a:lnTo>
                  <a:lnTo>
                    <a:pt x="2142604" y="1006361"/>
                  </a:lnTo>
                  <a:lnTo>
                    <a:pt x="2154441" y="1006556"/>
                  </a:lnTo>
                  <a:lnTo>
                    <a:pt x="2166279" y="1006722"/>
                  </a:lnTo>
                  <a:lnTo>
                    <a:pt x="2178117" y="1006863"/>
                  </a:lnTo>
                  <a:lnTo>
                    <a:pt x="2189954" y="1006984"/>
                  </a:lnTo>
                  <a:lnTo>
                    <a:pt x="2201792" y="1007086"/>
                  </a:lnTo>
                  <a:lnTo>
                    <a:pt x="2213629" y="1007174"/>
                  </a:lnTo>
                  <a:lnTo>
                    <a:pt x="2225467" y="1007248"/>
                  </a:lnTo>
                  <a:lnTo>
                    <a:pt x="2237304" y="1007311"/>
                  </a:lnTo>
                  <a:lnTo>
                    <a:pt x="2249142" y="1007365"/>
                  </a:lnTo>
                  <a:lnTo>
                    <a:pt x="2260980" y="1007411"/>
                  </a:lnTo>
                  <a:lnTo>
                    <a:pt x="2272817" y="1007450"/>
                  </a:lnTo>
                  <a:lnTo>
                    <a:pt x="2284655" y="1007483"/>
                  </a:lnTo>
                  <a:lnTo>
                    <a:pt x="2296492" y="1007512"/>
                  </a:lnTo>
                  <a:lnTo>
                    <a:pt x="2308330" y="1007536"/>
                  </a:lnTo>
                  <a:lnTo>
                    <a:pt x="2320168" y="1007556"/>
                  </a:lnTo>
                  <a:lnTo>
                    <a:pt x="2332005" y="1007573"/>
                  </a:lnTo>
                  <a:lnTo>
                    <a:pt x="2343843" y="1007588"/>
                  </a:lnTo>
                  <a:lnTo>
                    <a:pt x="2343843" y="1007504"/>
                  </a:lnTo>
                  <a:lnTo>
                    <a:pt x="2355680" y="1007474"/>
                  </a:lnTo>
                  <a:lnTo>
                    <a:pt x="2367518" y="1007439"/>
                  </a:lnTo>
                  <a:lnTo>
                    <a:pt x="2379356" y="1007398"/>
                  </a:lnTo>
                  <a:lnTo>
                    <a:pt x="2391193" y="1007350"/>
                  </a:lnTo>
                  <a:lnTo>
                    <a:pt x="2403031" y="1007294"/>
                  </a:lnTo>
                  <a:lnTo>
                    <a:pt x="2414868" y="1007227"/>
                  </a:lnTo>
                  <a:lnTo>
                    <a:pt x="2426706" y="1007149"/>
                  </a:lnTo>
                  <a:lnTo>
                    <a:pt x="2438544" y="1007058"/>
                  </a:lnTo>
                  <a:lnTo>
                    <a:pt x="2450381" y="1006950"/>
                  </a:lnTo>
                  <a:lnTo>
                    <a:pt x="2462219" y="1006823"/>
                  </a:lnTo>
                  <a:lnTo>
                    <a:pt x="2474056" y="1006675"/>
                  </a:lnTo>
                  <a:lnTo>
                    <a:pt x="2485894" y="1006500"/>
                  </a:lnTo>
                  <a:lnTo>
                    <a:pt x="2497732" y="1006295"/>
                  </a:lnTo>
                  <a:lnTo>
                    <a:pt x="2509569" y="1006054"/>
                  </a:lnTo>
                  <a:lnTo>
                    <a:pt x="2521407" y="1005771"/>
                  </a:lnTo>
                  <a:lnTo>
                    <a:pt x="2533244" y="1005439"/>
                  </a:lnTo>
                  <a:lnTo>
                    <a:pt x="2545082" y="1005049"/>
                  </a:lnTo>
                  <a:lnTo>
                    <a:pt x="2556919" y="1004591"/>
                  </a:lnTo>
                  <a:lnTo>
                    <a:pt x="2568757" y="1004055"/>
                  </a:lnTo>
                  <a:lnTo>
                    <a:pt x="2580595" y="1003425"/>
                  </a:lnTo>
                  <a:lnTo>
                    <a:pt x="2592432" y="1002688"/>
                  </a:lnTo>
                  <a:lnTo>
                    <a:pt x="2604270" y="1001824"/>
                  </a:lnTo>
                  <a:lnTo>
                    <a:pt x="2616107" y="1000812"/>
                  </a:lnTo>
                  <a:lnTo>
                    <a:pt x="2627945" y="999627"/>
                  </a:lnTo>
                  <a:lnTo>
                    <a:pt x="2639783" y="998242"/>
                  </a:lnTo>
                  <a:lnTo>
                    <a:pt x="2651620" y="996625"/>
                  </a:lnTo>
                  <a:lnTo>
                    <a:pt x="2663458" y="994736"/>
                  </a:lnTo>
                  <a:lnTo>
                    <a:pt x="2675295" y="992535"/>
                  </a:lnTo>
                  <a:lnTo>
                    <a:pt x="2687133" y="989973"/>
                  </a:lnTo>
                  <a:lnTo>
                    <a:pt x="2698971" y="986996"/>
                  </a:lnTo>
                  <a:lnTo>
                    <a:pt x="2710808" y="983543"/>
                  </a:lnTo>
                  <a:lnTo>
                    <a:pt x="2722646" y="979546"/>
                  </a:lnTo>
                  <a:lnTo>
                    <a:pt x="2734483" y="974933"/>
                  </a:lnTo>
                  <a:lnTo>
                    <a:pt x="2746321" y="969624"/>
                  </a:lnTo>
                  <a:lnTo>
                    <a:pt x="2758159" y="963535"/>
                  </a:lnTo>
                  <a:lnTo>
                    <a:pt x="2769996" y="956578"/>
                  </a:lnTo>
                  <a:lnTo>
                    <a:pt x="2781834" y="948665"/>
                  </a:lnTo>
                  <a:lnTo>
                    <a:pt x="2793671" y="939710"/>
                  </a:lnTo>
                  <a:lnTo>
                    <a:pt x="2805509" y="929635"/>
                  </a:lnTo>
                  <a:lnTo>
                    <a:pt x="2817347" y="918372"/>
                  </a:lnTo>
                  <a:lnTo>
                    <a:pt x="2829184" y="905872"/>
                  </a:lnTo>
                  <a:lnTo>
                    <a:pt x="2841022" y="892111"/>
                  </a:lnTo>
                  <a:lnTo>
                    <a:pt x="2852859" y="877093"/>
                  </a:lnTo>
                  <a:lnTo>
                    <a:pt x="2864697" y="860861"/>
                  </a:lnTo>
                  <a:lnTo>
                    <a:pt x="2876534" y="843499"/>
                  </a:lnTo>
                  <a:lnTo>
                    <a:pt x="2888372" y="825133"/>
                  </a:lnTo>
                  <a:lnTo>
                    <a:pt x="2900210" y="805932"/>
                  </a:lnTo>
                  <a:lnTo>
                    <a:pt x="2912047" y="786104"/>
                  </a:lnTo>
                  <a:lnTo>
                    <a:pt x="2923885" y="765887"/>
                  </a:lnTo>
                  <a:lnTo>
                    <a:pt x="2935722" y="745538"/>
                  </a:lnTo>
                  <a:lnTo>
                    <a:pt x="2947560" y="725320"/>
                  </a:lnTo>
                  <a:lnTo>
                    <a:pt x="2959398" y="705492"/>
                  </a:lnTo>
                  <a:lnTo>
                    <a:pt x="2971235" y="686292"/>
                  </a:lnTo>
                  <a:lnTo>
                    <a:pt x="2983073" y="667926"/>
                  </a:lnTo>
                  <a:lnTo>
                    <a:pt x="2994910" y="650564"/>
                  </a:lnTo>
                  <a:lnTo>
                    <a:pt x="3006748" y="634332"/>
                  </a:lnTo>
                  <a:lnTo>
                    <a:pt x="3018586" y="619314"/>
                  </a:lnTo>
                  <a:lnTo>
                    <a:pt x="3030423" y="605552"/>
                  </a:lnTo>
                  <a:lnTo>
                    <a:pt x="3042261" y="593052"/>
                  </a:lnTo>
                  <a:lnTo>
                    <a:pt x="3054098" y="581790"/>
                  </a:lnTo>
                  <a:lnTo>
                    <a:pt x="3065936" y="571714"/>
                  </a:lnTo>
                  <a:lnTo>
                    <a:pt x="3077774" y="562760"/>
                  </a:lnTo>
                  <a:lnTo>
                    <a:pt x="3089611" y="554847"/>
                  </a:lnTo>
                  <a:lnTo>
                    <a:pt x="3101449" y="547890"/>
                  </a:lnTo>
                  <a:lnTo>
                    <a:pt x="3113286" y="541800"/>
                  </a:lnTo>
                  <a:lnTo>
                    <a:pt x="3125124" y="536491"/>
                  </a:lnTo>
                  <a:lnTo>
                    <a:pt x="3136962" y="531878"/>
                  </a:lnTo>
                  <a:lnTo>
                    <a:pt x="3148799" y="527882"/>
                  </a:lnTo>
                  <a:lnTo>
                    <a:pt x="3160637" y="524428"/>
                  </a:lnTo>
                  <a:lnTo>
                    <a:pt x="3172474" y="521451"/>
                  </a:lnTo>
                  <a:lnTo>
                    <a:pt x="3184312" y="518889"/>
                  </a:lnTo>
                  <a:lnTo>
                    <a:pt x="3196149" y="516688"/>
                  </a:lnTo>
                  <a:lnTo>
                    <a:pt x="3207987" y="514800"/>
                  </a:lnTo>
                  <a:lnTo>
                    <a:pt x="3219825" y="513182"/>
                  </a:lnTo>
                  <a:lnTo>
                    <a:pt x="3231662" y="511797"/>
                  </a:lnTo>
                  <a:lnTo>
                    <a:pt x="3243500" y="510613"/>
                  </a:lnTo>
                  <a:lnTo>
                    <a:pt x="3255337" y="509601"/>
                  </a:lnTo>
                  <a:lnTo>
                    <a:pt x="3267175" y="508737"/>
                  </a:lnTo>
                  <a:lnTo>
                    <a:pt x="3279013" y="507999"/>
                  </a:lnTo>
                  <a:lnTo>
                    <a:pt x="3290850" y="507370"/>
                  </a:lnTo>
                  <a:lnTo>
                    <a:pt x="3302688" y="506833"/>
                  </a:lnTo>
                  <a:lnTo>
                    <a:pt x="3314525" y="506376"/>
                  </a:lnTo>
                  <a:lnTo>
                    <a:pt x="3326363" y="505986"/>
                  </a:lnTo>
                  <a:lnTo>
                    <a:pt x="3338201" y="505654"/>
                  </a:lnTo>
                  <a:lnTo>
                    <a:pt x="3350038" y="505371"/>
                  </a:lnTo>
                  <a:lnTo>
                    <a:pt x="3361876" y="505130"/>
                  </a:lnTo>
                  <a:lnTo>
                    <a:pt x="3373713" y="504925"/>
                  </a:lnTo>
                  <a:lnTo>
                    <a:pt x="3385551" y="504750"/>
                  </a:lnTo>
                  <a:lnTo>
                    <a:pt x="3397389" y="504601"/>
                  </a:lnTo>
                  <a:lnTo>
                    <a:pt x="3409226" y="504475"/>
                  </a:lnTo>
                  <a:lnTo>
                    <a:pt x="3421064" y="504367"/>
                  </a:lnTo>
                  <a:lnTo>
                    <a:pt x="3432901" y="504275"/>
                  </a:lnTo>
                  <a:lnTo>
                    <a:pt x="3444739" y="504197"/>
                  </a:lnTo>
                  <a:lnTo>
                    <a:pt x="3456576" y="504131"/>
                  </a:lnTo>
                  <a:lnTo>
                    <a:pt x="3468414" y="504074"/>
                  </a:lnTo>
                  <a:lnTo>
                    <a:pt x="3480252" y="504026"/>
                  </a:lnTo>
                  <a:lnTo>
                    <a:pt x="3492089" y="503985"/>
                  </a:lnTo>
                  <a:lnTo>
                    <a:pt x="3503927" y="503950"/>
                  </a:lnTo>
                  <a:lnTo>
                    <a:pt x="3515764" y="503921"/>
                  </a:lnTo>
                  <a:lnTo>
                    <a:pt x="3515764" y="503583"/>
                  </a:lnTo>
                  <a:lnTo>
                    <a:pt x="3527602" y="503553"/>
                  </a:lnTo>
                  <a:lnTo>
                    <a:pt x="3539440" y="503518"/>
                  </a:lnTo>
                  <a:lnTo>
                    <a:pt x="3551277" y="503477"/>
                  </a:lnTo>
                  <a:lnTo>
                    <a:pt x="3563115" y="503429"/>
                  </a:lnTo>
                  <a:lnTo>
                    <a:pt x="3574952" y="503373"/>
                  </a:lnTo>
                  <a:lnTo>
                    <a:pt x="3586790" y="503306"/>
                  </a:lnTo>
                  <a:lnTo>
                    <a:pt x="3598628" y="503228"/>
                  </a:lnTo>
                  <a:lnTo>
                    <a:pt x="3610465" y="503136"/>
                  </a:lnTo>
                  <a:lnTo>
                    <a:pt x="3622303" y="503029"/>
                  </a:lnTo>
                  <a:lnTo>
                    <a:pt x="3634140" y="502902"/>
                  </a:lnTo>
                  <a:lnTo>
                    <a:pt x="3645978" y="502753"/>
                  </a:lnTo>
                  <a:lnTo>
                    <a:pt x="3657816" y="502579"/>
                  </a:lnTo>
                  <a:lnTo>
                    <a:pt x="3669653" y="502374"/>
                  </a:lnTo>
                  <a:lnTo>
                    <a:pt x="3681491" y="502133"/>
                  </a:lnTo>
                  <a:lnTo>
                    <a:pt x="3693328" y="501850"/>
                  </a:lnTo>
                  <a:lnTo>
                    <a:pt x="3705166" y="501518"/>
                  </a:lnTo>
                  <a:lnTo>
                    <a:pt x="3717004" y="501128"/>
                  </a:lnTo>
                  <a:lnTo>
                    <a:pt x="3728841" y="500670"/>
                  </a:lnTo>
                  <a:lnTo>
                    <a:pt x="3740679" y="500134"/>
                  </a:lnTo>
                  <a:lnTo>
                    <a:pt x="3752516" y="499504"/>
                  </a:lnTo>
                  <a:lnTo>
                    <a:pt x="3764354" y="498767"/>
                  </a:lnTo>
                  <a:lnTo>
                    <a:pt x="3776191" y="497902"/>
                  </a:lnTo>
                  <a:lnTo>
                    <a:pt x="3788029" y="496890"/>
                  </a:lnTo>
                  <a:lnTo>
                    <a:pt x="3799867" y="495706"/>
                  </a:lnTo>
                  <a:lnTo>
                    <a:pt x="3811704" y="494321"/>
                  </a:lnTo>
                  <a:lnTo>
                    <a:pt x="3823542" y="492703"/>
                  </a:lnTo>
                  <a:lnTo>
                    <a:pt x="3835379" y="490815"/>
                  </a:lnTo>
                  <a:lnTo>
                    <a:pt x="3847217" y="488614"/>
                  </a:lnTo>
                  <a:lnTo>
                    <a:pt x="3859055" y="486052"/>
                  </a:lnTo>
                  <a:lnTo>
                    <a:pt x="3870892" y="483075"/>
                  </a:lnTo>
                  <a:lnTo>
                    <a:pt x="3882730" y="479622"/>
                  </a:lnTo>
                  <a:lnTo>
                    <a:pt x="3894567" y="475625"/>
                  </a:lnTo>
                  <a:lnTo>
                    <a:pt x="3906405" y="471012"/>
                  </a:lnTo>
                  <a:lnTo>
                    <a:pt x="3918243" y="465703"/>
                  </a:lnTo>
                  <a:lnTo>
                    <a:pt x="3930080" y="459614"/>
                  </a:lnTo>
                  <a:lnTo>
                    <a:pt x="3941918" y="452656"/>
                  </a:lnTo>
                  <a:lnTo>
                    <a:pt x="3953755" y="444743"/>
                  </a:lnTo>
                  <a:lnTo>
                    <a:pt x="3965593" y="435789"/>
                  </a:lnTo>
                  <a:lnTo>
                    <a:pt x="3977431" y="425714"/>
                  </a:lnTo>
                  <a:lnTo>
                    <a:pt x="3989268" y="414451"/>
                  </a:lnTo>
                  <a:lnTo>
                    <a:pt x="4001106" y="401951"/>
                  </a:lnTo>
                  <a:lnTo>
                    <a:pt x="4012943" y="388189"/>
                  </a:lnTo>
                  <a:lnTo>
                    <a:pt x="4024781" y="373171"/>
                  </a:lnTo>
                  <a:lnTo>
                    <a:pt x="4036619" y="356940"/>
                  </a:lnTo>
                  <a:lnTo>
                    <a:pt x="4048456" y="339577"/>
                  </a:lnTo>
                  <a:lnTo>
                    <a:pt x="4060294" y="321211"/>
                  </a:lnTo>
                  <a:lnTo>
                    <a:pt x="4072131" y="302011"/>
                  </a:lnTo>
                  <a:lnTo>
                    <a:pt x="4083969" y="282183"/>
                  </a:lnTo>
                  <a:lnTo>
                    <a:pt x="4095806" y="261966"/>
                  </a:lnTo>
                  <a:lnTo>
                    <a:pt x="4107644" y="241616"/>
                  </a:lnTo>
                  <a:lnTo>
                    <a:pt x="4119482" y="221399"/>
                  </a:lnTo>
                  <a:lnTo>
                    <a:pt x="4131319" y="201571"/>
                  </a:lnTo>
                  <a:lnTo>
                    <a:pt x="4143157" y="182371"/>
                  </a:lnTo>
                  <a:lnTo>
                    <a:pt x="4154994" y="164005"/>
                  </a:lnTo>
                  <a:lnTo>
                    <a:pt x="4166832" y="146642"/>
                  </a:lnTo>
                  <a:lnTo>
                    <a:pt x="4178670" y="130411"/>
                  </a:lnTo>
                  <a:lnTo>
                    <a:pt x="4190507" y="115393"/>
                  </a:lnTo>
                  <a:lnTo>
                    <a:pt x="4202345" y="101631"/>
                  </a:lnTo>
                  <a:lnTo>
                    <a:pt x="4214182" y="89131"/>
                  </a:lnTo>
                  <a:lnTo>
                    <a:pt x="4226020" y="77868"/>
                  </a:lnTo>
                  <a:lnTo>
                    <a:pt x="4237858" y="67793"/>
                  </a:lnTo>
                  <a:lnTo>
                    <a:pt x="4249695" y="58839"/>
                  </a:lnTo>
                  <a:lnTo>
                    <a:pt x="4261533" y="50926"/>
                  </a:lnTo>
                  <a:lnTo>
                    <a:pt x="4273370" y="43968"/>
                  </a:lnTo>
                  <a:lnTo>
                    <a:pt x="4285208" y="37879"/>
                  </a:lnTo>
                  <a:lnTo>
                    <a:pt x="4297046" y="32570"/>
                  </a:lnTo>
                  <a:lnTo>
                    <a:pt x="4308883" y="27957"/>
                  </a:lnTo>
                  <a:lnTo>
                    <a:pt x="4320721" y="23960"/>
                  </a:lnTo>
                  <a:lnTo>
                    <a:pt x="4332558" y="20507"/>
                  </a:lnTo>
                  <a:lnTo>
                    <a:pt x="4344396" y="17530"/>
                  </a:lnTo>
                  <a:lnTo>
                    <a:pt x="4356234" y="14968"/>
                  </a:lnTo>
                  <a:lnTo>
                    <a:pt x="4368071" y="12767"/>
                  </a:lnTo>
                  <a:lnTo>
                    <a:pt x="4379909" y="10879"/>
                  </a:lnTo>
                  <a:lnTo>
                    <a:pt x="4391746" y="9261"/>
                  </a:lnTo>
                  <a:lnTo>
                    <a:pt x="4403584" y="7876"/>
                  </a:lnTo>
                  <a:lnTo>
                    <a:pt x="4415421" y="6692"/>
                  </a:lnTo>
                  <a:lnTo>
                    <a:pt x="4427259" y="5680"/>
                  </a:lnTo>
                  <a:lnTo>
                    <a:pt x="4439097" y="4815"/>
                  </a:lnTo>
                  <a:lnTo>
                    <a:pt x="4450934" y="4078"/>
                  </a:lnTo>
                  <a:lnTo>
                    <a:pt x="4462772" y="3449"/>
                  </a:lnTo>
                  <a:lnTo>
                    <a:pt x="4474609" y="2912"/>
                  </a:lnTo>
                  <a:lnTo>
                    <a:pt x="4486447" y="2454"/>
                  </a:lnTo>
                  <a:lnTo>
                    <a:pt x="4498285" y="2065"/>
                  </a:lnTo>
                  <a:lnTo>
                    <a:pt x="4510122" y="1732"/>
                  </a:lnTo>
                  <a:lnTo>
                    <a:pt x="4521960" y="1450"/>
                  </a:lnTo>
                  <a:lnTo>
                    <a:pt x="4533797" y="1209"/>
                  </a:lnTo>
                  <a:lnTo>
                    <a:pt x="4545635" y="1003"/>
                  </a:lnTo>
                  <a:lnTo>
                    <a:pt x="4557473" y="829"/>
                  </a:lnTo>
                  <a:lnTo>
                    <a:pt x="4569310" y="680"/>
                  </a:lnTo>
                  <a:lnTo>
                    <a:pt x="4581148" y="553"/>
                  </a:lnTo>
                  <a:lnTo>
                    <a:pt x="4592985" y="446"/>
                  </a:lnTo>
                  <a:lnTo>
                    <a:pt x="4604823" y="354"/>
                  </a:lnTo>
                  <a:lnTo>
                    <a:pt x="4616661" y="276"/>
                  </a:lnTo>
                  <a:lnTo>
                    <a:pt x="4628498" y="209"/>
                  </a:lnTo>
                  <a:lnTo>
                    <a:pt x="4640336" y="153"/>
                  </a:lnTo>
                  <a:lnTo>
                    <a:pt x="4652173" y="105"/>
                  </a:lnTo>
                  <a:lnTo>
                    <a:pt x="4664011" y="64"/>
                  </a:lnTo>
                  <a:lnTo>
                    <a:pt x="4675849" y="29"/>
                  </a:lnTo>
                  <a:lnTo>
                    <a:pt x="4687686" y="0"/>
                  </a:lnTo>
                </a:path>
              </a:pathLst>
            </a:custGeom>
            <a:ln w="40651" cap="flat">
              <a:solidFill>
                <a:srgbClr val="FA62DB">
                  <a:alpha val="100000"/>
                </a:srgbClr>
              </a:solidFill>
              <a:prstDash val="solid"/>
              <a:round/>
            </a:ln>
          </p:spPr>
          <p:txBody>
            <a:bodyPr/>
            <a:lstStyle/>
            <a:p/>
          </p:txBody>
        </p:sp>
        <p:sp>
          <p:nvSpPr>
            <p:cNvPr id="42" name="pl42"/>
            <p:cNvSpPr/>
            <p:nvPr/>
          </p:nvSpPr>
          <p:spPr>
            <a:xfrm>
              <a:off x="2482351" y="4426922"/>
              <a:ext cx="4687686" cy="251876"/>
            </a:xfrm>
            <a:custGeom>
              <a:avLst/>
              <a:pathLst>
                <a:path w="4687686" h="251876">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84"/>
                  </a:lnTo>
                  <a:lnTo>
                    <a:pt x="1183759" y="99"/>
                  </a:lnTo>
                  <a:lnTo>
                    <a:pt x="1195596" y="116"/>
                  </a:lnTo>
                  <a:lnTo>
                    <a:pt x="1207434" y="137"/>
                  </a:lnTo>
                  <a:lnTo>
                    <a:pt x="1219272" y="161"/>
                  </a:lnTo>
                  <a:lnTo>
                    <a:pt x="1231109" y="189"/>
                  </a:lnTo>
                  <a:lnTo>
                    <a:pt x="1242947" y="222"/>
                  </a:lnTo>
                  <a:lnTo>
                    <a:pt x="1254784" y="261"/>
                  </a:lnTo>
                  <a:lnTo>
                    <a:pt x="1266622" y="307"/>
                  </a:lnTo>
                  <a:lnTo>
                    <a:pt x="1278459" y="361"/>
                  </a:lnTo>
                  <a:lnTo>
                    <a:pt x="1290297" y="424"/>
                  </a:lnTo>
                  <a:lnTo>
                    <a:pt x="1302135" y="499"/>
                  </a:lnTo>
                  <a:lnTo>
                    <a:pt x="1313972" y="586"/>
                  </a:lnTo>
                  <a:lnTo>
                    <a:pt x="1325810" y="689"/>
                  </a:lnTo>
                  <a:lnTo>
                    <a:pt x="1337647" y="809"/>
                  </a:lnTo>
                  <a:lnTo>
                    <a:pt x="1349485" y="950"/>
                  </a:lnTo>
                  <a:lnTo>
                    <a:pt x="1361323" y="1117"/>
                  </a:lnTo>
                  <a:lnTo>
                    <a:pt x="1373160" y="1311"/>
                  </a:lnTo>
                  <a:lnTo>
                    <a:pt x="1384998" y="1540"/>
                  </a:lnTo>
                  <a:lnTo>
                    <a:pt x="1396835" y="1808"/>
                  </a:lnTo>
                  <a:lnTo>
                    <a:pt x="1408673" y="2123"/>
                  </a:lnTo>
                  <a:lnTo>
                    <a:pt x="1420511" y="2492"/>
                  </a:lnTo>
                  <a:lnTo>
                    <a:pt x="1432348" y="2924"/>
                  </a:lnTo>
                  <a:lnTo>
                    <a:pt x="1444186" y="3430"/>
                  </a:lnTo>
                  <a:lnTo>
                    <a:pt x="1456023" y="4022"/>
                  </a:lnTo>
                  <a:lnTo>
                    <a:pt x="1467861" y="4715"/>
                  </a:lnTo>
                  <a:lnTo>
                    <a:pt x="1479699" y="5524"/>
                  </a:lnTo>
                  <a:lnTo>
                    <a:pt x="1491536" y="6468"/>
                  </a:lnTo>
                  <a:lnTo>
                    <a:pt x="1503374" y="7568"/>
                  </a:lnTo>
                  <a:lnTo>
                    <a:pt x="1515211" y="8849"/>
                  </a:lnTo>
                  <a:lnTo>
                    <a:pt x="1527049" y="10338"/>
                  </a:lnTo>
                  <a:lnTo>
                    <a:pt x="1538887" y="12064"/>
                  </a:lnTo>
                  <a:lnTo>
                    <a:pt x="1550724" y="14063"/>
                  </a:lnTo>
                  <a:lnTo>
                    <a:pt x="1562562" y="16369"/>
                  </a:lnTo>
                  <a:lnTo>
                    <a:pt x="1574399" y="19024"/>
                  </a:lnTo>
                  <a:lnTo>
                    <a:pt x="1586237" y="22068"/>
                  </a:lnTo>
                  <a:lnTo>
                    <a:pt x="1598074" y="25547"/>
                  </a:lnTo>
                  <a:lnTo>
                    <a:pt x="1609912" y="29504"/>
                  </a:lnTo>
                  <a:lnTo>
                    <a:pt x="1621750" y="33981"/>
                  </a:lnTo>
                  <a:lnTo>
                    <a:pt x="1633587" y="39018"/>
                  </a:lnTo>
                  <a:lnTo>
                    <a:pt x="1645425" y="44650"/>
                  </a:lnTo>
                  <a:lnTo>
                    <a:pt x="1657262" y="50900"/>
                  </a:lnTo>
                  <a:lnTo>
                    <a:pt x="1669100" y="57781"/>
                  </a:lnTo>
                  <a:lnTo>
                    <a:pt x="1680938" y="65290"/>
                  </a:lnTo>
                  <a:lnTo>
                    <a:pt x="1692775" y="73405"/>
                  </a:lnTo>
                  <a:lnTo>
                    <a:pt x="1704613" y="82087"/>
                  </a:lnTo>
                  <a:lnTo>
                    <a:pt x="1716450" y="91270"/>
                  </a:lnTo>
                  <a:lnTo>
                    <a:pt x="1728288" y="100870"/>
                  </a:lnTo>
                  <a:lnTo>
                    <a:pt x="1740126" y="110784"/>
                  </a:lnTo>
                  <a:lnTo>
                    <a:pt x="1751963" y="120892"/>
                  </a:lnTo>
                  <a:lnTo>
                    <a:pt x="1763801" y="131067"/>
                  </a:lnTo>
                  <a:lnTo>
                    <a:pt x="1775638" y="141176"/>
                  </a:lnTo>
                  <a:lnTo>
                    <a:pt x="1787476" y="151090"/>
                  </a:lnTo>
                  <a:lnTo>
                    <a:pt x="1799314" y="160690"/>
                  </a:lnTo>
                  <a:lnTo>
                    <a:pt x="1811151" y="169873"/>
                  </a:lnTo>
                  <a:lnTo>
                    <a:pt x="1822989" y="178554"/>
                  </a:lnTo>
                  <a:lnTo>
                    <a:pt x="1834826" y="186670"/>
                  </a:lnTo>
                  <a:lnTo>
                    <a:pt x="1846664" y="194179"/>
                  </a:lnTo>
                  <a:lnTo>
                    <a:pt x="1858502" y="201060"/>
                  </a:lnTo>
                  <a:lnTo>
                    <a:pt x="1870339" y="207310"/>
                  </a:lnTo>
                  <a:lnTo>
                    <a:pt x="1882177" y="212941"/>
                  </a:lnTo>
                  <a:lnTo>
                    <a:pt x="1894014" y="217979"/>
                  </a:lnTo>
                  <a:lnTo>
                    <a:pt x="1905852" y="222456"/>
                  </a:lnTo>
                  <a:lnTo>
                    <a:pt x="1917689" y="226412"/>
                  </a:lnTo>
                  <a:lnTo>
                    <a:pt x="1929527" y="229891"/>
                  </a:lnTo>
                  <a:lnTo>
                    <a:pt x="1941365" y="232936"/>
                  </a:lnTo>
                  <a:lnTo>
                    <a:pt x="1953202" y="235590"/>
                  </a:lnTo>
                  <a:lnTo>
                    <a:pt x="1965040" y="237897"/>
                  </a:lnTo>
                  <a:lnTo>
                    <a:pt x="1976877" y="239895"/>
                  </a:lnTo>
                  <a:lnTo>
                    <a:pt x="1988715" y="241622"/>
                  </a:lnTo>
                  <a:lnTo>
                    <a:pt x="2000553" y="243110"/>
                  </a:lnTo>
                  <a:lnTo>
                    <a:pt x="2012390" y="244391"/>
                  </a:lnTo>
                  <a:lnTo>
                    <a:pt x="2024228" y="245492"/>
                  </a:lnTo>
                  <a:lnTo>
                    <a:pt x="2036065" y="246436"/>
                  </a:lnTo>
                  <a:lnTo>
                    <a:pt x="2047903" y="247245"/>
                  </a:lnTo>
                  <a:lnTo>
                    <a:pt x="2059741" y="247937"/>
                  </a:lnTo>
                  <a:lnTo>
                    <a:pt x="2071578" y="248529"/>
                  </a:lnTo>
                  <a:lnTo>
                    <a:pt x="2083416" y="249035"/>
                  </a:lnTo>
                  <a:lnTo>
                    <a:pt x="2095253" y="249468"/>
                  </a:lnTo>
                  <a:lnTo>
                    <a:pt x="2107091" y="249836"/>
                  </a:lnTo>
                  <a:lnTo>
                    <a:pt x="2118929" y="250151"/>
                  </a:lnTo>
                  <a:lnTo>
                    <a:pt x="2130766" y="250419"/>
                  </a:lnTo>
                  <a:lnTo>
                    <a:pt x="2142604" y="250648"/>
                  </a:lnTo>
                  <a:lnTo>
                    <a:pt x="2154441" y="250843"/>
                  </a:lnTo>
                  <a:lnTo>
                    <a:pt x="2166279" y="251009"/>
                  </a:lnTo>
                  <a:lnTo>
                    <a:pt x="2178117" y="251151"/>
                  </a:lnTo>
                  <a:lnTo>
                    <a:pt x="2189954" y="251271"/>
                  </a:lnTo>
                  <a:lnTo>
                    <a:pt x="2201792" y="251374"/>
                  </a:lnTo>
                  <a:lnTo>
                    <a:pt x="2213629" y="251461"/>
                  </a:lnTo>
                  <a:lnTo>
                    <a:pt x="2225467" y="251535"/>
                  </a:lnTo>
                  <a:lnTo>
                    <a:pt x="2237304" y="251599"/>
                  </a:lnTo>
                  <a:lnTo>
                    <a:pt x="2249142" y="251652"/>
                  </a:lnTo>
                  <a:lnTo>
                    <a:pt x="2260980" y="251698"/>
                  </a:lnTo>
                  <a:lnTo>
                    <a:pt x="2272817" y="251737"/>
                  </a:lnTo>
                  <a:lnTo>
                    <a:pt x="2284655" y="251771"/>
                  </a:lnTo>
                  <a:lnTo>
                    <a:pt x="2296492" y="251799"/>
                  </a:lnTo>
                  <a:lnTo>
                    <a:pt x="2308330" y="251823"/>
                  </a:lnTo>
                  <a:lnTo>
                    <a:pt x="2320168" y="251843"/>
                  </a:lnTo>
                  <a:lnTo>
                    <a:pt x="2332005" y="251861"/>
                  </a:lnTo>
                  <a:lnTo>
                    <a:pt x="2343843" y="251876"/>
                  </a:lnTo>
                  <a:lnTo>
                    <a:pt x="2343843" y="251876"/>
                  </a:lnTo>
                  <a:lnTo>
                    <a:pt x="2355680" y="251861"/>
                  </a:lnTo>
                  <a:lnTo>
                    <a:pt x="2367518" y="251843"/>
                  </a:lnTo>
                  <a:lnTo>
                    <a:pt x="2379356" y="251823"/>
                  </a:lnTo>
                  <a:lnTo>
                    <a:pt x="2391193" y="251799"/>
                  </a:lnTo>
                  <a:lnTo>
                    <a:pt x="2403031" y="251771"/>
                  </a:lnTo>
                  <a:lnTo>
                    <a:pt x="2414868" y="251737"/>
                  </a:lnTo>
                  <a:lnTo>
                    <a:pt x="2426706" y="251698"/>
                  </a:lnTo>
                  <a:lnTo>
                    <a:pt x="2438544" y="251652"/>
                  </a:lnTo>
                  <a:lnTo>
                    <a:pt x="2450381" y="251599"/>
                  </a:lnTo>
                  <a:lnTo>
                    <a:pt x="2462219" y="251535"/>
                  </a:lnTo>
                  <a:lnTo>
                    <a:pt x="2474056" y="251461"/>
                  </a:lnTo>
                  <a:lnTo>
                    <a:pt x="2485894" y="251374"/>
                  </a:lnTo>
                  <a:lnTo>
                    <a:pt x="2497732" y="251271"/>
                  </a:lnTo>
                  <a:lnTo>
                    <a:pt x="2509569" y="251151"/>
                  </a:lnTo>
                  <a:lnTo>
                    <a:pt x="2521407" y="251009"/>
                  </a:lnTo>
                  <a:lnTo>
                    <a:pt x="2533244" y="250843"/>
                  </a:lnTo>
                  <a:lnTo>
                    <a:pt x="2545082" y="250648"/>
                  </a:lnTo>
                  <a:lnTo>
                    <a:pt x="2556919" y="250419"/>
                  </a:lnTo>
                  <a:lnTo>
                    <a:pt x="2568757" y="250151"/>
                  </a:lnTo>
                  <a:lnTo>
                    <a:pt x="2580595" y="249836"/>
                  </a:lnTo>
                  <a:lnTo>
                    <a:pt x="2592432" y="249468"/>
                  </a:lnTo>
                  <a:lnTo>
                    <a:pt x="2604270" y="249035"/>
                  </a:lnTo>
                  <a:lnTo>
                    <a:pt x="2616107" y="248529"/>
                  </a:lnTo>
                  <a:lnTo>
                    <a:pt x="2627945" y="247937"/>
                  </a:lnTo>
                  <a:lnTo>
                    <a:pt x="2639783" y="247245"/>
                  </a:lnTo>
                  <a:lnTo>
                    <a:pt x="2651620" y="246436"/>
                  </a:lnTo>
                  <a:lnTo>
                    <a:pt x="2663458" y="245492"/>
                  </a:lnTo>
                  <a:lnTo>
                    <a:pt x="2675295" y="244391"/>
                  </a:lnTo>
                  <a:lnTo>
                    <a:pt x="2687133" y="243110"/>
                  </a:lnTo>
                  <a:lnTo>
                    <a:pt x="2698971" y="241622"/>
                  </a:lnTo>
                  <a:lnTo>
                    <a:pt x="2710808" y="239895"/>
                  </a:lnTo>
                  <a:lnTo>
                    <a:pt x="2722646" y="237897"/>
                  </a:lnTo>
                  <a:lnTo>
                    <a:pt x="2734483" y="235590"/>
                  </a:lnTo>
                  <a:lnTo>
                    <a:pt x="2746321" y="232936"/>
                  </a:lnTo>
                  <a:lnTo>
                    <a:pt x="2758159" y="229891"/>
                  </a:lnTo>
                  <a:lnTo>
                    <a:pt x="2769996" y="226412"/>
                  </a:lnTo>
                  <a:lnTo>
                    <a:pt x="2781834" y="222456"/>
                  </a:lnTo>
                  <a:lnTo>
                    <a:pt x="2793671" y="217979"/>
                  </a:lnTo>
                  <a:lnTo>
                    <a:pt x="2805509" y="212941"/>
                  </a:lnTo>
                  <a:lnTo>
                    <a:pt x="2817347" y="207310"/>
                  </a:lnTo>
                  <a:lnTo>
                    <a:pt x="2829184" y="201060"/>
                  </a:lnTo>
                  <a:lnTo>
                    <a:pt x="2841022" y="194179"/>
                  </a:lnTo>
                  <a:lnTo>
                    <a:pt x="2852859" y="186670"/>
                  </a:lnTo>
                  <a:lnTo>
                    <a:pt x="2864697" y="178554"/>
                  </a:lnTo>
                  <a:lnTo>
                    <a:pt x="2876534" y="169873"/>
                  </a:lnTo>
                  <a:lnTo>
                    <a:pt x="2888372" y="160690"/>
                  </a:lnTo>
                  <a:lnTo>
                    <a:pt x="2900210" y="151090"/>
                  </a:lnTo>
                  <a:lnTo>
                    <a:pt x="2912047" y="141176"/>
                  </a:lnTo>
                  <a:lnTo>
                    <a:pt x="2923885" y="131067"/>
                  </a:lnTo>
                  <a:lnTo>
                    <a:pt x="2935722" y="120892"/>
                  </a:lnTo>
                  <a:lnTo>
                    <a:pt x="2947560" y="110784"/>
                  </a:lnTo>
                  <a:lnTo>
                    <a:pt x="2959398" y="100870"/>
                  </a:lnTo>
                  <a:lnTo>
                    <a:pt x="2971235" y="91270"/>
                  </a:lnTo>
                  <a:lnTo>
                    <a:pt x="2983073" y="82087"/>
                  </a:lnTo>
                  <a:lnTo>
                    <a:pt x="2994910" y="73405"/>
                  </a:lnTo>
                  <a:lnTo>
                    <a:pt x="3006748" y="65290"/>
                  </a:lnTo>
                  <a:lnTo>
                    <a:pt x="3018586" y="57781"/>
                  </a:lnTo>
                  <a:lnTo>
                    <a:pt x="3030423" y="50900"/>
                  </a:lnTo>
                  <a:lnTo>
                    <a:pt x="3042261" y="44650"/>
                  </a:lnTo>
                  <a:lnTo>
                    <a:pt x="3054098" y="39018"/>
                  </a:lnTo>
                  <a:lnTo>
                    <a:pt x="3065936" y="33981"/>
                  </a:lnTo>
                  <a:lnTo>
                    <a:pt x="3077774" y="29504"/>
                  </a:lnTo>
                  <a:lnTo>
                    <a:pt x="3089611" y="25547"/>
                  </a:lnTo>
                  <a:lnTo>
                    <a:pt x="3101449" y="22068"/>
                  </a:lnTo>
                  <a:lnTo>
                    <a:pt x="3113286" y="19024"/>
                  </a:lnTo>
                  <a:lnTo>
                    <a:pt x="3125124" y="16369"/>
                  </a:lnTo>
                  <a:lnTo>
                    <a:pt x="3136962" y="14063"/>
                  </a:lnTo>
                  <a:lnTo>
                    <a:pt x="3148799" y="12064"/>
                  </a:lnTo>
                  <a:lnTo>
                    <a:pt x="3160637" y="10338"/>
                  </a:lnTo>
                  <a:lnTo>
                    <a:pt x="3172474" y="8849"/>
                  </a:lnTo>
                  <a:lnTo>
                    <a:pt x="3184312" y="7568"/>
                  </a:lnTo>
                  <a:lnTo>
                    <a:pt x="3196149" y="6468"/>
                  </a:lnTo>
                  <a:lnTo>
                    <a:pt x="3207987" y="5524"/>
                  </a:lnTo>
                  <a:lnTo>
                    <a:pt x="3219825" y="4715"/>
                  </a:lnTo>
                  <a:lnTo>
                    <a:pt x="3231662" y="4022"/>
                  </a:lnTo>
                  <a:lnTo>
                    <a:pt x="3243500" y="3430"/>
                  </a:lnTo>
                  <a:lnTo>
                    <a:pt x="3255337" y="2924"/>
                  </a:lnTo>
                  <a:lnTo>
                    <a:pt x="3267175" y="2492"/>
                  </a:lnTo>
                  <a:lnTo>
                    <a:pt x="3279013" y="2123"/>
                  </a:lnTo>
                  <a:lnTo>
                    <a:pt x="3290850" y="1808"/>
                  </a:lnTo>
                  <a:lnTo>
                    <a:pt x="3302688" y="1540"/>
                  </a:lnTo>
                  <a:lnTo>
                    <a:pt x="3314525" y="1311"/>
                  </a:lnTo>
                  <a:lnTo>
                    <a:pt x="3326363" y="1117"/>
                  </a:lnTo>
                  <a:lnTo>
                    <a:pt x="3338201" y="950"/>
                  </a:lnTo>
                  <a:lnTo>
                    <a:pt x="3350038" y="809"/>
                  </a:lnTo>
                  <a:lnTo>
                    <a:pt x="3361876" y="689"/>
                  </a:lnTo>
                  <a:lnTo>
                    <a:pt x="3373713" y="586"/>
                  </a:lnTo>
                  <a:lnTo>
                    <a:pt x="3385551" y="499"/>
                  </a:lnTo>
                  <a:lnTo>
                    <a:pt x="3397389" y="424"/>
                  </a:lnTo>
                  <a:lnTo>
                    <a:pt x="3409226" y="361"/>
                  </a:lnTo>
                  <a:lnTo>
                    <a:pt x="3421064" y="307"/>
                  </a:lnTo>
                  <a:lnTo>
                    <a:pt x="3432901" y="261"/>
                  </a:lnTo>
                  <a:lnTo>
                    <a:pt x="3444739" y="222"/>
                  </a:lnTo>
                  <a:lnTo>
                    <a:pt x="3456576" y="189"/>
                  </a:lnTo>
                  <a:lnTo>
                    <a:pt x="3468414" y="161"/>
                  </a:lnTo>
                  <a:lnTo>
                    <a:pt x="3480252" y="137"/>
                  </a:lnTo>
                  <a:lnTo>
                    <a:pt x="3492089" y="116"/>
                  </a:lnTo>
                  <a:lnTo>
                    <a:pt x="3503927" y="99"/>
                  </a:lnTo>
                  <a:lnTo>
                    <a:pt x="3515764" y="84"/>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FF62BC">
                  <a:alpha val="100000"/>
                </a:srgbClr>
              </a:solidFill>
              <a:prstDash val="solid"/>
              <a:round/>
            </a:ln>
          </p:spPr>
          <p:txBody>
            <a:bodyPr/>
            <a:lstStyle/>
            <a:p/>
          </p:txBody>
        </p:sp>
        <p:sp>
          <p:nvSpPr>
            <p:cNvPr id="43" name="pl43"/>
            <p:cNvSpPr/>
            <p:nvPr/>
          </p:nvSpPr>
          <p:spPr>
            <a:xfrm>
              <a:off x="2482351" y="899474"/>
              <a:ext cx="4687686" cy="251960"/>
            </a:xfrm>
            <a:custGeom>
              <a:avLst/>
              <a:pathLst>
                <a:path w="4687686" h="251960">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84"/>
                  </a:lnTo>
                  <a:lnTo>
                    <a:pt x="1183759" y="99"/>
                  </a:lnTo>
                  <a:lnTo>
                    <a:pt x="1195596" y="116"/>
                  </a:lnTo>
                  <a:lnTo>
                    <a:pt x="1207434" y="137"/>
                  </a:lnTo>
                  <a:lnTo>
                    <a:pt x="1219272" y="161"/>
                  </a:lnTo>
                  <a:lnTo>
                    <a:pt x="1231109" y="189"/>
                  </a:lnTo>
                  <a:lnTo>
                    <a:pt x="1242947" y="222"/>
                  </a:lnTo>
                  <a:lnTo>
                    <a:pt x="1254784" y="261"/>
                  </a:lnTo>
                  <a:lnTo>
                    <a:pt x="1266622" y="307"/>
                  </a:lnTo>
                  <a:lnTo>
                    <a:pt x="1278459" y="361"/>
                  </a:lnTo>
                  <a:lnTo>
                    <a:pt x="1290297" y="424"/>
                  </a:lnTo>
                  <a:lnTo>
                    <a:pt x="1302135" y="499"/>
                  </a:lnTo>
                  <a:lnTo>
                    <a:pt x="1313972" y="586"/>
                  </a:lnTo>
                  <a:lnTo>
                    <a:pt x="1325810" y="689"/>
                  </a:lnTo>
                  <a:lnTo>
                    <a:pt x="1337647" y="809"/>
                  </a:lnTo>
                  <a:lnTo>
                    <a:pt x="1349485" y="950"/>
                  </a:lnTo>
                  <a:lnTo>
                    <a:pt x="1361323" y="1117"/>
                  </a:lnTo>
                  <a:lnTo>
                    <a:pt x="1373160" y="1311"/>
                  </a:lnTo>
                  <a:lnTo>
                    <a:pt x="1384998" y="1540"/>
                  </a:lnTo>
                  <a:lnTo>
                    <a:pt x="1396835" y="1808"/>
                  </a:lnTo>
                  <a:lnTo>
                    <a:pt x="1408673" y="2123"/>
                  </a:lnTo>
                  <a:lnTo>
                    <a:pt x="1420511" y="2492"/>
                  </a:lnTo>
                  <a:lnTo>
                    <a:pt x="1432348" y="2924"/>
                  </a:lnTo>
                  <a:lnTo>
                    <a:pt x="1444186" y="3430"/>
                  </a:lnTo>
                  <a:lnTo>
                    <a:pt x="1456023" y="4022"/>
                  </a:lnTo>
                  <a:lnTo>
                    <a:pt x="1467861" y="4715"/>
                  </a:lnTo>
                  <a:lnTo>
                    <a:pt x="1479699" y="5524"/>
                  </a:lnTo>
                  <a:lnTo>
                    <a:pt x="1491536" y="6468"/>
                  </a:lnTo>
                  <a:lnTo>
                    <a:pt x="1503374" y="7568"/>
                  </a:lnTo>
                  <a:lnTo>
                    <a:pt x="1515211" y="8849"/>
                  </a:lnTo>
                  <a:lnTo>
                    <a:pt x="1527049" y="10338"/>
                  </a:lnTo>
                  <a:lnTo>
                    <a:pt x="1538887" y="12064"/>
                  </a:lnTo>
                  <a:lnTo>
                    <a:pt x="1550724" y="14063"/>
                  </a:lnTo>
                  <a:lnTo>
                    <a:pt x="1562562" y="16369"/>
                  </a:lnTo>
                  <a:lnTo>
                    <a:pt x="1574399" y="19024"/>
                  </a:lnTo>
                  <a:lnTo>
                    <a:pt x="1586237" y="22068"/>
                  </a:lnTo>
                  <a:lnTo>
                    <a:pt x="1598074" y="25547"/>
                  </a:lnTo>
                  <a:lnTo>
                    <a:pt x="1609912" y="29504"/>
                  </a:lnTo>
                  <a:lnTo>
                    <a:pt x="1621750" y="33981"/>
                  </a:lnTo>
                  <a:lnTo>
                    <a:pt x="1633587" y="39018"/>
                  </a:lnTo>
                  <a:lnTo>
                    <a:pt x="1645425" y="44650"/>
                  </a:lnTo>
                  <a:lnTo>
                    <a:pt x="1657262" y="50900"/>
                  </a:lnTo>
                  <a:lnTo>
                    <a:pt x="1669100" y="57781"/>
                  </a:lnTo>
                  <a:lnTo>
                    <a:pt x="1680938" y="65290"/>
                  </a:lnTo>
                  <a:lnTo>
                    <a:pt x="1692775" y="73405"/>
                  </a:lnTo>
                  <a:lnTo>
                    <a:pt x="1704613" y="82087"/>
                  </a:lnTo>
                  <a:lnTo>
                    <a:pt x="1716450" y="91270"/>
                  </a:lnTo>
                  <a:lnTo>
                    <a:pt x="1728288" y="100870"/>
                  </a:lnTo>
                  <a:lnTo>
                    <a:pt x="1740126" y="110784"/>
                  </a:lnTo>
                  <a:lnTo>
                    <a:pt x="1751963" y="120892"/>
                  </a:lnTo>
                  <a:lnTo>
                    <a:pt x="1763801" y="131067"/>
                  </a:lnTo>
                  <a:lnTo>
                    <a:pt x="1775638" y="141176"/>
                  </a:lnTo>
                  <a:lnTo>
                    <a:pt x="1787476" y="151090"/>
                  </a:lnTo>
                  <a:lnTo>
                    <a:pt x="1799314" y="160690"/>
                  </a:lnTo>
                  <a:lnTo>
                    <a:pt x="1811151" y="169873"/>
                  </a:lnTo>
                  <a:lnTo>
                    <a:pt x="1822989" y="178554"/>
                  </a:lnTo>
                  <a:lnTo>
                    <a:pt x="1834826" y="186670"/>
                  </a:lnTo>
                  <a:lnTo>
                    <a:pt x="1846664" y="194179"/>
                  </a:lnTo>
                  <a:lnTo>
                    <a:pt x="1858502" y="201060"/>
                  </a:lnTo>
                  <a:lnTo>
                    <a:pt x="1870339" y="207310"/>
                  </a:lnTo>
                  <a:lnTo>
                    <a:pt x="1882177" y="212941"/>
                  </a:lnTo>
                  <a:lnTo>
                    <a:pt x="1894014" y="217979"/>
                  </a:lnTo>
                  <a:lnTo>
                    <a:pt x="1905852" y="222456"/>
                  </a:lnTo>
                  <a:lnTo>
                    <a:pt x="1917689" y="226412"/>
                  </a:lnTo>
                  <a:lnTo>
                    <a:pt x="1929527" y="229891"/>
                  </a:lnTo>
                  <a:lnTo>
                    <a:pt x="1941365" y="232936"/>
                  </a:lnTo>
                  <a:lnTo>
                    <a:pt x="1953202" y="235590"/>
                  </a:lnTo>
                  <a:lnTo>
                    <a:pt x="1965040" y="237897"/>
                  </a:lnTo>
                  <a:lnTo>
                    <a:pt x="1976877" y="239895"/>
                  </a:lnTo>
                  <a:lnTo>
                    <a:pt x="1988715" y="241622"/>
                  </a:lnTo>
                  <a:lnTo>
                    <a:pt x="2000553" y="243110"/>
                  </a:lnTo>
                  <a:lnTo>
                    <a:pt x="2012390" y="244391"/>
                  </a:lnTo>
                  <a:lnTo>
                    <a:pt x="2024228" y="245492"/>
                  </a:lnTo>
                  <a:lnTo>
                    <a:pt x="2036065" y="246436"/>
                  </a:lnTo>
                  <a:lnTo>
                    <a:pt x="2047903" y="247245"/>
                  </a:lnTo>
                  <a:lnTo>
                    <a:pt x="2059741" y="247937"/>
                  </a:lnTo>
                  <a:lnTo>
                    <a:pt x="2071578" y="248529"/>
                  </a:lnTo>
                  <a:lnTo>
                    <a:pt x="2083416" y="249035"/>
                  </a:lnTo>
                  <a:lnTo>
                    <a:pt x="2095253" y="249468"/>
                  </a:lnTo>
                  <a:lnTo>
                    <a:pt x="2107091" y="249836"/>
                  </a:lnTo>
                  <a:lnTo>
                    <a:pt x="2118929" y="250151"/>
                  </a:lnTo>
                  <a:lnTo>
                    <a:pt x="2130766" y="250419"/>
                  </a:lnTo>
                  <a:lnTo>
                    <a:pt x="2142604" y="250648"/>
                  </a:lnTo>
                  <a:lnTo>
                    <a:pt x="2154441" y="250843"/>
                  </a:lnTo>
                  <a:lnTo>
                    <a:pt x="2166279" y="251009"/>
                  </a:lnTo>
                  <a:lnTo>
                    <a:pt x="2178117" y="251151"/>
                  </a:lnTo>
                  <a:lnTo>
                    <a:pt x="2189954" y="251271"/>
                  </a:lnTo>
                  <a:lnTo>
                    <a:pt x="2201792" y="251374"/>
                  </a:lnTo>
                  <a:lnTo>
                    <a:pt x="2213629" y="251461"/>
                  </a:lnTo>
                  <a:lnTo>
                    <a:pt x="2225467" y="251535"/>
                  </a:lnTo>
                  <a:lnTo>
                    <a:pt x="2237304" y="251599"/>
                  </a:lnTo>
                  <a:lnTo>
                    <a:pt x="2249142" y="251652"/>
                  </a:lnTo>
                  <a:lnTo>
                    <a:pt x="2260980" y="251698"/>
                  </a:lnTo>
                  <a:lnTo>
                    <a:pt x="2272817" y="251737"/>
                  </a:lnTo>
                  <a:lnTo>
                    <a:pt x="2284655" y="251771"/>
                  </a:lnTo>
                  <a:lnTo>
                    <a:pt x="2296492" y="251799"/>
                  </a:lnTo>
                  <a:lnTo>
                    <a:pt x="2308330" y="251823"/>
                  </a:lnTo>
                  <a:lnTo>
                    <a:pt x="2320168" y="251843"/>
                  </a:lnTo>
                  <a:lnTo>
                    <a:pt x="2332005" y="251861"/>
                  </a:lnTo>
                  <a:lnTo>
                    <a:pt x="2343843" y="251876"/>
                  </a:lnTo>
                  <a:lnTo>
                    <a:pt x="2343843" y="251960"/>
                  </a:lnTo>
                  <a:lnTo>
                    <a:pt x="2355680" y="251960"/>
                  </a:lnTo>
                  <a:lnTo>
                    <a:pt x="2367518" y="251960"/>
                  </a:lnTo>
                  <a:lnTo>
                    <a:pt x="2379356" y="251960"/>
                  </a:lnTo>
                  <a:lnTo>
                    <a:pt x="2391193" y="251960"/>
                  </a:lnTo>
                  <a:lnTo>
                    <a:pt x="2403031" y="251960"/>
                  </a:lnTo>
                  <a:lnTo>
                    <a:pt x="2414868" y="251960"/>
                  </a:lnTo>
                  <a:lnTo>
                    <a:pt x="2426706" y="251960"/>
                  </a:lnTo>
                  <a:lnTo>
                    <a:pt x="2438544" y="251960"/>
                  </a:lnTo>
                  <a:lnTo>
                    <a:pt x="2450381" y="251960"/>
                  </a:lnTo>
                  <a:lnTo>
                    <a:pt x="2462219" y="251960"/>
                  </a:lnTo>
                  <a:lnTo>
                    <a:pt x="2474056" y="251960"/>
                  </a:lnTo>
                  <a:lnTo>
                    <a:pt x="2485894" y="251960"/>
                  </a:lnTo>
                  <a:lnTo>
                    <a:pt x="2497732" y="251960"/>
                  </a:lnTo>
                  <a:lnTo>
                    <a:pt x="2509569" y="251960"/>
                  </a:lnTo>
                  <a:lnTo>
                    <a:pt x="2521407" y="251960"/>
                  </a:lnTo>
                  <a:lnTo>
                    <a:pt x="2533244" y="251960"/>
                  </a:lnTo>
                  <a:lnTo>
                    <a:pt x="2545082" y="251960"/>
                  </a:lnTo>
                  <a:lnTo>
                    <a:pt x="2556919" y="251960"/>
                  </a:lnTo>
                  <a:lnTo>
                    <a:pt x="2568757" y="251960"/>
                  </a:lnTo>
                  <a:lnTo>
                    <a:pt x="2580595" y="251960"/>
                  </a:lnTo>
                  <a:lnTo>
                    <a:pt x="2592432" y="251960"/>
                  </a:lnTo>
                  <a:lnTo>
                    <a:pt x="2604270" y="251960"/>
                  </a:lnTo>
                  <a:lnTo>
                    <a:pt x="2616107" y="251960"/>
                  </a:lnTo>
                  <a:lnTo>
                    <a:pt x="2627945" y="251960"/>
                  </a:lnTo>
                  <a:lnTo>
                    <a:pt x="2639783" y="251960"/>
                  </a:lnTo>
                  <a:lnTo>
                    <a:pt x="2651620" y="251960"/>
                  </a:lnTo>
                  <a:lnTo>
                    <a:pt x="2663458" y="251960"/>
                  </a:lnTo>
                  <a:lnTo>
                    <a:pt x="2675295" y="251960"/>
                  </a:lnTo>
                  <a:lnTo>
                    <a:pt x="2687133" y="251960"/>
                  </a:lnTo>
                  <a:lnTo>
                    <a:pt x="2698971" y="251960"/>
                  </a:lnTo>
                  <a:lnTo>
                    <a:pt x="2710808" y="251960"/>
                  </a:lnTo>
                  <a:lnTo>
                    <a:pt x="2722646" y="251960"/>
                  </a:lnTo>
                  <a:lnTo>
                    <a:pt x="2734483" y="251960"/>
                  </a:lnTo>
                  <a:lnTo>
                    <a:pt x="2746321" y="251960"/>
                  </a:lnTo>
                  <a:lnTo>
                    <a:pt x="2758159" y="251960"/>
                  </a:lnTo>
                  <a:lnTo>
                    <a:pt x="2769996" y="251960"/>
                  </a:lnTo>
                  <a:lnTo>
                    <a:pt x="2781834" y="251960"/>
                  </a:lnTo>
                  <a:lnTo>
                    <a:pt x="2793671" y="251960"/>
                  </a:lnTo>
                  <a:lnTo>
                    <a:pt x="2805509" y="251960"/>
                  </a:lnTo>
                  <a:lnTo>
                    <a:pt x="2817347" y="251960"/>
                  </a:lnTo>
                  <a:lnTo>
                    <a:pt x="2829184" y="251960"/>
                  </a:lnTo>
                  <a:lnTo>
                    <a:pt x="2841022" y="251960"/>
                  </a:lnTo>
                  <a:lnTo>
                    <a:pt x="2852859" y="251960"/>
                  </a:lnTo>
                  <a:lnTo>
                    <a:pt x="2864697" y="251960"/>
                  </a:lnTo>
                  <a:lnTo>
                    <a:pt x="2876534" y="251960"/>
                  </a:lnTo>
                  <a:lnTo>
                    <a:pt x="2888372" y="251960"/>
                  </a:lnTo>
                  <a:lnTo>
                    <a:pt x="2900210" y="251960"/>
                  </a:lnTo>
                  <a:lnTo>
                    <a:pt x="2912047" y="251960"/>
                  </a:lnTo>
                  <a:lnTo>
                    <a:pt x="2923885" y="251960"/>
                  </a:lnTo>
                  <a:lnTo>
                    <a:pt x="2935722" y="251960"/>
                  </a:lnTo>
                  <a:lnTo>
                    <a:pt x="2947560" y="251960"/>
                  </a:lnTo>
                  <a:lnTo>
                    <a:pt x="2959398" y="251960"/>
                  </a:lnTo>
                  <a:lnTo>
                    <a:pt x="2971235" y="251960"/>
                  </a:lnTo>
                  <a:lnTo>
                    <a:pt x="2983073" y="251960"/>
                  </a:lnTo>
                  <a:lnTo>
                    <a:pt x="2994910" y="251960"/>
                  </a:lnTo>
                  <a:lnTo>
                    <a:pt x="3006748" y="251960"/>
                  </a:lnTo>
                  <a:lnTo>
                    <a:pt x="3018586" y="251960"/>
                  </a:lnTo>
                  <a:lnTo>
                    <a:pt x="3030423" y="251960"/>
                  </a:lnTo>
                  <a:lnTo>
                    <a:pt x="3042261" y="251960"/>
                  </a:lnTo>
                  <a:lnTo>
                    <a:pt x="3054098" y="251960"/>
                  </a:lnTo>
                  <a:lnTo>
                    <a:pt x="3065936" y="251960"/>
                  </a:lnTo>
                  <a:lnTo>
                    <a:pt x="3077774" y="251960"/>
                  </a:lnTo>
                  <a:lnTo>
                    <a:pt x="3089611" y="251960"/>
                  </a:lnTo>
                  <a:lnTo>
                    <a:pt x="3101449" y="251960"/>
                  </a:lnTo>
                  <a:lnTo>
                    <a:pt x="3113286" y="251960"/>
                  </a:lnTo>
                  <a:lnTo>
                    <a:pt x="3125124" y="251960"/>
                  </a:lnTo>
                  <a:lnTo>
                    <a:pt x="3136962" y="251960"/>
                  </a:lnTo>
                  <a:lnTo>
                    <a:pt x="3148799" y="251960"/>
                  </a:lnTo>
                  <a:lnTo>
                    <a:pt x="3160637" y="251960"/>
                  </a:lnTo>
                  <a:lnTo>
                    <a:pt x="3172474" y="251960"/>
                  </a:lnTo>
                  <a:lnTo>
                    <a:pt x="3184312" y="251960"/>
                  </a:lnTo>
                  <a:lnTo>
                    <a:pt x="3196149" y="251960"/>
                  </a:lnTo>
                  <a:lnTo>
                    <a:pt x="3207987" y="251960"/>
                  </a:lnTo>
                  <a:lnTo>
                    <a:pt x="3219825" y="251960"/>
                  </a:lnTo>
                  <a:lnTo>
                    <a:pt x="3231662" y="251960"/>
                  </a:lnTo>
                  <a:lnTo>
                    <a:pt x="3243500" y="251960"/>
                  </a:lnTo>
                  <a:lnTo>
                    <a:pt x="3255337" y="251960"/>
                  </a:lnTo>
                  <a:lnTo>
                    <a:pt x="3267175" y="251960"/>
                  </a:lnTo>
                  <a:lnTo>
                    <a:pt x="3279013" y="251960"/>
                  </a:lnTo>
                  <a:lnTo>
                    <a:pt x="3290850" y="251960"/>
                  </a:lnTo>
                  <a:lnTo>
                    <a:pt x="3302688" y="251960"/>
                  </a:lnTo>
                  <a:lnTo>
                    <a:pt x="3314525" y="251960"/>
                  </a:lnTo>
                  <a:lnTo>
                    <a:pt x="3326363" y="251960"/>
                  </a:lnTo>
                  <a:lnTo>
                    <a:pt x="3338201" y="251960"/>
                  </a:lnTo>
                  <a:lnTo>
                    <a:pt x="3350038" y="251960"/>
                  </a:lnTo>
                  <a:lnTo>
                    <a:pt x="3361876" y="251960"/>
                  </a:lnTo>
                  <a:lnTo>
                    <a:pt x="3373713" y="251960"/>
                  </a:lnTo>
                  <a:lnTo>
                    <a:pt x="3385551" y="251960"/>
                  </a:lnTo>
                  <a:lnTo>
                    <a:pt x="3397389" y="251960"/>
                  </a:lnTo>
                  <a:lnTo>
                    <a:pt x="3409226" y="251960"/>
                  </a:lnTo>
                  <a:lnTo>
                    <a:pt x="3421064" y="251960"/>
                  </a:lnTo>
                  <a:lnTo>
                    <a:pt x="3432901" y="251960"/>
                  </a:lnTo>
                  <a:lnTo>
                    <a:pt x="3444739" y="251960"/>
                  </a:lnTo>
                  <a:lnTo>
                    <a:pt x="3456576" y="251960"/>
                  </a:lnTo>
                  <a:lnTo>
                    <a:pt x="3468414" y="251960"/>
                  </a:lnTo>
                  <a:lnTo>
                    <a:pt x="3480252" y="251960"/>
                  </a:lnTo>
                  <a:lnTo>
                    <a:pt x="3492089" y="251960"/>
                  </a:lnTo>
                  <a:lnTo>
                    <a:pt x="3503927" y="251960"/>
                  </a:lnTo>
                  <a:lnTo>
                    <a:pt x="3515764" y="251960"/>
                  </a:lnTo>
                  <a:lnTo>
                    <a:pt x="3515764" y="251876"/>
                  </a:lnTo>
                  <a:lnTo>
                    <a:pt x="3527602" y="251861"/>
                  </a:lnTo>
                  <a:lnTo>
                    <a:pt x="3539440" y="251843"/>
                  </a:lnTo>
                  <a:lnTo>
                    <a:pt x="3551277" y="251823"/>
                  </a:lnTo>
                  <a:lnTo>
                    <a:pt x="3563115" y="251799"/>
                  </a:lnTo>
                  <a:lnTo>
                    <a:pt x="3574952" y="251771"/>
                  </a:lnTo>
                  <a:lnTo>
                    <a:pt x="3586790" y="251737"/>
                  </a:lnTo>
                  <a:lnTo>
                    <a:pt x="3598628" y="251698"/>
                  </a:lnTo>
                  <a:lnTo>
                    <a:pt x="3610465" y="251652"/>
                  </a:lnTo>
                  <a:lnTo>
                    <a:pt x="3622303" y="251599"/>
                  </a:lnTo>
                  <a:lnTo>
                    <a:pt x="3634140" y="251535"/>
                  </a:lnTo>
                  <a:lnTo>
                    <a:pt x="3645978" y="251461"/>
                  </a:lnTo>
                  <a:lnTo>
                    <a:pt x="3657816" y="251374"/>
                  </a:lnTo>
                  <a:lnTo>
                    <a:pt x="3669653" y="251271"/>
                  </a:lnTo>
                  <a:lnTo>
                    <a:pt x="3681491" y="251151"/>
                  </a:lnTo>
                  <a:lnTo>
                    <a:pt x="3693328" y="251009"/>
                  </a:lnTo>
                  <a:lnTo>
                    <a:pt x="3705166" y="250843"/>
                  </a:lnTo>
                  <a:lnTo>
                    <a:pt x="3717004" y="250648"/>
                  </a:lnTo>
                  <a:lnTo>
                    <a:pt x="3728841" y="250419"/>
                  </a:lnTo>
                  <a:lnTo>
                    <a:pt x="3740679" y="250151"/>
                  </a:lnTo>
                  <a:lnTo>
                    <a:pt x="3752516" y="249836"/>
                  </a:lnTo>
                  <a:lnTo>
                    <a:pt x="3764354" y="249468"/>
                  </a:lnTo>
                  <a:lnTo>
                    <a:pt x="3776191" y="249035"/>
                  </a:lnTo>
                  <a:lnTo>
                    <a:pt x="3788029" y="248529"/>
                  </a:lnTo>
                  <a:lnTo>
                    <a:pt x="3799867" y="247937"/>
                  </a:lnTo>
                  <a:lnTo>
                    <a:pt x="3811704" y="247245"/>
                  </a:lnTo>
                  <a:lnTo>
                    <a:pt x="3823542" y="246436"/>
                  </a:lnTo>
                  <a:lnTo>
                    <a:pt x="3835379" y="245492"/>
                  </a:lnTo>
                  <a:lnTo>
                    <a:pt x="3847217" y="244391"/>
                  </a:lnTo>
                  <a:lnTo>
                    <a:pt x="3859055" y="243110"/>
                  </a:lnTo>
                  <a:lnTo>
                    <a:pt x="3870892" y="241622"/>
                  </a:lnTo>
                  <a:lnTo>
                    <a:pt x="3882730" y="239895"/>
                  </a:lnTo>
                  <a:lnTo>
                    <a:pt x="3894567" y="237897"/>
                  </a:lnTo>
                  <a:lnTo>
                    <a:pt x="3906405" y="235590"/>
                  </a:lnTo>
                  <a:lnTo>
                    <a:pt x="3918243" y="232936"/>
                  </a:lnTo>
                  <a:lnTo>
                    <a:pt x="3930080" y="229891"/>
                  </a:lnTo>
                  <a:lnTo>
                    <a:pt x="3941918" y="226412"/>
                  </a:lnTo>
                  <a:lnTo>
                    <a:pt x="3953755" y="222456"/>
                  </a:lnTo>
                  <a:lnTo>
                    <a:pt x="3965593" y="217979"/>
                  </a:lnTo>
                  <a:lnTo>
                    <a:pt x="3977431" y="212941"/>
                  </a:lnTo>
                  <a:lnTo>
                    <a:pt x="3989268" y="207310"/>
                  </a:lnTo>
                  <a:lnTo>
                    <a:pt x="4001106" y="201060"/>
                  </a:lnTo>
                  <a:lnTo>
                    <a:pt x="4012943" y="194179"/>
                  </a:lnTo>
                  <a:lnTo>
                    <a:pt x="4024781" y="186670"/>
                  </a:lnTo>
                  <a:lnTo>
                    <a:pt x="4036619" y="178554"/>
                  </a:lnTo>
                  <a:lnTo>
                    <a:pt x="4048456" y="169873"/>
                  </a:lnTo>
                  <a:lnTo>
                    <a:pt x="4060294" y="160690"/>
                  </a:lnTo>
                  <a:lnTo>
                    <a:pt x="4072131" y="151090"/>
                  </a:lnTo>
                  <a:lnTo>
                    <a:pt x="4083969" y="141176"/>
                  </a:lnTo>
                  <a:lnTo>
                    <a:pt x="4095806" y="131067"/>
                  </a:lnTo>
                  <a:lnTo>
                    <a:pt x="4107644" y="120892"/>
                  </a:lnTo>
                  <a:lnTo>
                    <a:pt x="4119482" y="110784"/>
                  </a:lnTo>
                  <a:lnTo>
                    <a:pt x="4131319" y="100870"/>
                  </a:lnTo>
                  <a:lnTo>
                    <a:pt x="4143157" y="91270"/>
                  </a:lnTo>
                  <a:lnTo>
                    <a:pt x="4154994" y="82087"/>
                  </a:lnTo>
                  <a:lnTo>
                    <a:pt x="4166832" y="73405"/>
                  </a:lnTo>
                  <a:lnTo>
                    <a:pt x="4178670" y="65290"/>
                  </a:lnTo>
                  <a:lnTo>
                    <a:pt x="4190507" y="57781"/>
                  </a:lnTo>
                  <a:lnTo>
                    <a:pt x="4202345" y="50900"/>
                  </a:lnTo>
                  <a:lnTo>
                    <a:pt x="4214182" y="44650"/>
                  </a:lnTo>
                  <a:lnTo>
                    <a:pt x="4226020" y="39018"/>
                  </a:lnTo>
                  <a:lnTo>
                    <a:pt x="4237858" y="33981"/>
                  </a:lnTo>
                  <a:lnTo>
                    <a:pt x="4249695" y="29504"/>
                  </a:lnTo>
                  <a:lnTo>
                    <a:pt x="4261533" y="25547"/>
                  </a:lnTo>
                  <a:lnTo>
                    <a:pt x="4273370" y="22068"/>
                  </a:lnTo>
                  <a:lnTo>
                    <a:pt x="4285208" y="19024"/>
                  </a:lnTo>
                  <a:lnTo>
                    <a:pt x="4297046" y="16369"/>
                  </a:lnTo>
                  <a:lnTo>
                    <a:pt x="4308883" y="14063"/>
                  </a:lnTo>
                  <a:lnTo>
                    <a:pt x="4320721" y="12064"/>
                  </a:lnTo>
                  <a:lnTo>
                    <a:pt x="4332558" y="10338"/>
                  </a:lnTo>
                  <a:lnTo>
                    <a:pt x="4344396" y="8849"/>
                  </a:lnTo>
                  <a:lnTo>
                    <a:pt x="4356234" y="7568"/>
                  </a:lnTo>
                  <a:lnTo>
                    <a:pt x="4368071" y="6468"/>
                  </a:lnTo>
                  <a:lnTo>
                    <a:pt x="4379909" y="5524"/>
                  </a:lnTo>
                  <a:lnTo>
                    <a:pt x="4391746" y="4715"/>
                  </a:lnTo>
                  <a:lnTo>
                    <a:pt x="4403584" y="4022"/>
                  </a:lnTo>
                  <a:lnTo>
                    <a:pt x="4415421" y="3430"/>
                  </a:lnTo>
                  <a:lnTo>
                    <a:pt x="4427259" y="2924"/>
                  </a:lnTo>
                  <a:lnTo>
                    <a:pt x="4439097" y="2492"/>
                  </a:lnTo>
                  <a:lnTo>
                    <a:pt x="4450934" y="2123"/>
                  </a:lnTo>
                  <a:lnTo>
                    <a:pt x="4462772" y="1808"/>
                  </a:lnTo>
                  <a:lnTo>
                    <a:pt x="4474609" y="1540"/>
                  </a:lnTo>
                  <a:lnTo>
                    <a:pt x="4486447" y="1311"/>
                  </a:lnTo>
                  <a:lnTo>
                    <a:pt x="4498285" y="1117"/>
                  </a:lnTo>
                  <a:lnTo>
                    <a:pt x="4510122" y="950"/>
                  </a:lnTo>
                  <a:lnTo>
                    <a:pt x="4521960" y="809"/>
                  </a:lnTo>
                  <a:lnTo>
                    <a:pt x="4533797" y="689"/>
                  </a:lnTo>
                  <a:lnTo>
                    <a:pt x="4545635" y="586"/>
                  </a:lnTo>
                  <a:lnTo>
                    <a:pt x="4557473" y="499"/>
                  </a:lnTo>
                  <a:lnTo>
                    <a:pt x="4569310" y="424"/>
                  </a:lnTo>
                  <a:lnTo>
                    <a:pt x="4581148" y="361"/>
                  </a:lnTo>
                  <a:lnTo>
                    <a:pt x="4592985" y="307"/>
                  </a:lnTo>
                  <a:lnTo>
                    <a:pt x="4604823" y="261"/>
                  </a:lnTo>
                  <a:lnTo>
                    <a:pt x="4616661" y="222"/>
                  </a:lnTo>
                  <a:lnTo>
                    <a:pt x="4628498" y="189"/>
                  </a:lnTo>
                  <a:lnTo>
                    <a:pt x="4640336" y="161"/>
                  </a:lnTo>
                  <a:lnTo>
                    <a:pt x="4652173" y="137"/>
                  </a:lnTo>
                  <a:lnTo>
                    <a:pt x="4664011" y="116"/>
                  </a:lnTo>
                  <a:lnTo>
                    <a:pt x="4675849" y="99"/>
                  </a:lnTo>
                  <a:lnTo>
                    <a:pt x="4687686" y="84"/>
                  </a:lnTo>
                </a:path>
              </a:pathLst>
            </a:custGeom>
            <a:ln w="40651" cap="flat">
              <a:solidFill>
                <a:srgbClr val="FF6A98">
                  <a:alpha val="100000"/>
                </a:srgbClr>
              </a:solidFill>
              <a:prstDash val="solid"/>
              <a:round/>
            </a:ln>
          </p:spPr>
          <p:txBody>
            <a:bodyPr/>
            <a:lstStyle/>
            <a:p/>
          </p:txBody>
        </p:sp>
        <p:sp>
          <p:nvSpPr>
            <p:cNvPr id="44" name="pt44"/>
            <p:cNvSpPr/>
            <p:nvPr/>
          </p:nvSpPr>
          <p:spPr>
            <a:xfrm>
              <a:off x="5939414" y="840771"/>
              <a:ext cx="117405" cy="117405"/>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5" name="pt45"/>
            <p:cNvSpPr/>
            <p:nvPr/>
          </p:nvSpPr>
          <p:spPr>
            <a:xfrm>
              <a:off x="4767492" y="840771"/>
              <a:ext cx="117405" cy="117405"/>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6" name="pt46"/>
            <p:cNvSpPr/>
            <p:nvPr/>
          </p:nvSpPr>
          <p:spPr>
            <a:xfrm>
              <a:off x="7111335" y="840771"/>
              <a:ext cx="117405" cy="117405"/>
            </a:xfrm>
            <a:prstGeom prst="ellipse">
              <a:avLst/>
            </a:prstGeom>
            <a:solidFill>
              <a:srgbClr val="FF6A98">
                <a:alpha val="100000"/>
              </a:srgbClr>
            </a:solidFill>
            <a:ln w="9000" cap="rnd">
              <a:solidFill>
                <a:srgbClr val="FF6A98">
                  <a:alpha val="100000"/>
                </a:srgbClr>
              </a:solidFill>
              <a:prstDash val="solid"/>
              <a:round/>
            </a:ln>
          </p:spPr>
          <p:txBody>
            <a:bodyPr/>
            <a:lstStyle/>
            <a:p/>
          </p:txBody>
        </p:sp>
        <p:sp>
          <p:nvSpPr>
            <p:cNvPr id="47" name="pt47"/>
            <p:cNvSpPr/>
            <p:nvPr/>
          </p:nvSpPr>
          <p:spPr>
            <a:xfrm>
              <a:off x="5939414" y="1092732"/>
              <a:ext cx="117405" cy="117405"/>
            </a:xfrm>
            <a:prstGeom prst="ellipse">
              <a:avLst/>
            </a:prstGeom>
            <a:solidFill>
              <a:srgbClr val="FF6A98">
                <a:alpha val="100000"/>
              </a:srgbClr>
            </a:solidFill>
            <a:ln w="9000" cap="rnd">
              <a:solidFill>
                <a:srgbClr val="FF6A98">
                  <a:alpha val="100000"/>
                </a:srgbClr>
              </a:solidFill>
              <a:prstDash val="solid"/>
              <a:round/>
            </a:ln>
          </p:spPr>
          <p:txBody>
            <a:bodyPr/>
            <a:lstStyle/>
            <a:p/>
          </p:txBody>
        </p:sp>
        <p:sp>
          <p:nvSpPr>
            <p:cNvPr id="48" name="pt48"/>
            <p:cNvSpPr/>
            <p:nvPr/>
          </p:nvSpPr>
          <p:spPr>
            <a:xfrm>
              <a:off x="4767492" y="1092732"/>
              <a:ext cx="117405" cy="117405"/>
            </a:xfrm>
            <a:prstGeom prst="ellipse">
              <a:avLst/>
            </a:prstGeom>
            <a:solidFill>
              <a:srgbClr val="FF6A98">
                <a:alpha val="100000"/>
              </a:srgbClr>
            </a:solidFill>
            <a:ln w="9000" cap="rnd">
              <a:solidFill>
                <a:srgbClr val="FF6A98">
                  <a:alpha val="100000"/>
                </a:srgbClr>
              </a:solidFill>
              <a:prstDash val="solid"/>
              <a:round/>
            </a:ln>
          </p:spPr>
          <p:txBody>
            <a:bodyPr/>
            <a:lstStyle/>
            <a:p/>
          </p:txBody>
        </p:sp>
        <p:sp>
          <p:nvSpPr>
            <p:cNvPr id="49" name="pt49"/>
            <p:cNvSpPr/>
            <p:nvPr/>
          </p:nvSpPr>
          <p:spPr>
            <a:xfrm>
              <a:off x="2423649" y="840771"/>
              <a:ext cx="117405" cy="117405"/>
            </a:xfrm>
            <a:prstGeom prst="ellipse">
              <a:avLst/>
            </a:prstGeom>
            <a:solidFill>
              <a:srgbClr val="FF6A98">
                <a:alpha val="100000"/>
              </a:srgbClr>
            </a:solidFill>
            <a:ln w="9000" cap="rnd">
              <a:solidFill>
                <a:srgbClr val="FF6A98">
                  <a:alpha val="100000"/>
                </a:srgbClr>
              </a:solidFill>
              <a:prstDash val="solid"/>
              <a:round/>
            </a:ln>
          </p:spPr>
          <p:txBody>
            <a:bodyPr/>
            <a:lstStyle/>
            <a:p/>
          </p:txBody>
        </p:sp>
        <p:sp>
          <p:nvSpPr>
            <p:cNvPr id="50" name="pt50"/>
            <p:cNvSpPr/>
            <p:nvPr/>
          </p:nvSpPr>
          <p:spPr>
            <a:xfrm>
              <a:off x="3595570" y="840771"/>
              <a:ext cx="117405" cy="117405"/>
            </a:xfrm>
            <a:prstGeom prst="ellipse">
              <a:avLst/>
            </a:prstGeom>
            <a:solidFill>
              <a:srgbClr val="FF6A98">
                <a:alpha val="100000"/>
              </a:srgbClr>
            </a:solidFill>
            <a:ln w="9000" cap="rnd">
              <a:solidFill>
                <a:srgbClr val="FF6A98">
                  <a:alpha val="100000"/>
                </a:srgbClr>
              </a:solidFill>
              <a:prstDash val="solid"/>
              <a:round/>
            </a:ln>
          </p:spPr>
          <p:txBody>
            <a:bodyPr/>
            <a:lstStyle/>
            <a:p/>
          </p:txBody>
        </p:sp>
        <p:sp>
          <p:nvSpPr>
            <p:cNvPr id="51" name="pt51"/>
            <p:cNvSpPr/>
            <p:nvPr/>
          </p:nvSpPr>
          <p:spPr>
            <a:xfrm>
              <a:off x="7111335" y="1092732"/>
              <a:ext cx="117405" cy="117405"/>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52" name="pt52"/>
            <p:cNvSpPr/>
            <p:nvPr/>
          </p:nvSpPr>
          <p:spPr>
            <a:xfrm>
              <a:off x="7111335" y="1344692"/>
              <a:ext cx="117405" cy="117405"/>
            </a:xfrm>
            <a:prstGeom prst="ellipse">
              <a:avLst/>
            </a:prstGeom>
            <a:solidFill>
              <a:srgbClr val="E76BF3">
                <a:alpha val="100000"/>
              </a:srgbClr>
            </a:solidFill>
            <a:ln w="9000" cap="rnd">
              <a:solidFill>
                <a:srgbClr val="E76BF3">
                  <a:alpha val="100000"/>
                </a:srgbClr>
              </a:solidFill>
              <a:prstDash val="solid"/>
              <a:round/>
            </a:ln>
          </p:spPr>
          <p:txBody>
            <a:bodyPr/>
            <a:lstStyle/>
            <a:p/>
          </p:txBody>
        </p:sp>
        <p:sp>
          <p:nvSpPr>
            <p:cNvPr id="53" name="pt53"/>
            <p:cNvSpPr/>
            <p:nvPr/>
          </p:nvSpPr>
          <p:spPr>
            <a:xfrm>
              <a:off x="3595570" y="1092732"/>
              <a:ext cx="117405" cy="117405"/>
            </a:xfrm>
            <a:prstGeom prst="ellipse">
              <a:avLst/>
            </a:prstGeom>
            <a:solidFill>
              <a:srgbClr val="E76BF3">
                <a:alpha val="100000"/>
              </a:srgbClr>
            </a:solidFill>
            <a:ln w="9000" cap="rnd">
              <a:solidFill>
                <a:srgbClr val="E76BF3">
                  <a:alpha val="100000"/>
                </a:srgbClr>
              </a:solidFill>
              <a:prstDash val="solid"/>
              <a:round/>
            </a:ln>
          </p:spPr>
          <p:txBody>
            <a:bodyPr/>
            <a:lstStyle/>
            <a:p/>
          </p:txBody>
        </p:sp>
        <p:sp>
          <p:nvSpPr>
            <p:cNvPr id="54" name="pt54"/>
            <p:cNvSpPr/>
            <p:nvPr/>
          </p:nvSpPr>
          <p:spPr>
            <a:xfrm>
              <a:off x="4767492" y="1344692"/>
              <a:ext cx="117405" cy="117405"/>
            </a:xfrm>
            <a:prstGeom prst="ellipse">
              <a:avLst/>
            </a:prstGeom>
            <a:solidFill>
              <a:srgbClr val="E76BF3">
                <a:alpha val="100000"/>
              </a:srgbClr>
            </a:solidFill>
            <a:ln w="9000" cap="rnd">
              <a:solidFill>
                <a:srgbClr val="E76BF3">
                  <a:alpha val="100000"/>
                </a:srgbClr>
              </a:solidFill>
              <a:prstDash val="solid"/>
              <a:round/>
            </a:ln>
          </p:spPr>
          <p:txBody>
            <a:bodyPr/>
            <a:lstStyle/>
            <a:p/>
          </p:txBody>
        </p:sp>
        <p:sp>
          <p:nvSpPr>
            <p:cNvPr id="55" name="pt55"/>
            <p:cNvSpPr/>
            <p:nvPr/>
          </p:nvSpPr>
          <p:spPr>
            <a:xfrm>
              <a:off x="2423649" y="1092732"/>
              <a:ext cx="117405" cy="117405"/>
            </a:xfrm>
            <a:prstGeom prst="ellipse">
              <a:avLst/>
            </a:prstGeom>
            <a:solidFill>
              <a:srgbClr val="E76BF3">
                <a:alpha val="100000"/>
              </a:srgbClr>
            </a:solidFill>
            <a:ln w="9000" cap="rnd">
              <a:solidFill>
                <a:srgbClr val="E76BF3">
                  <a:alpha val="100000"/>
                </a:srgbClr>
              </a:solidFill>
              <a:prstDash val="solid"/>
              <a:round/>
            </a:ln>
          </p:spPr>
          <p:txBody>
            <a:bodyPr/>
            <a:lstStyle/>
            <a:p/>
          </p:txBody>
        </p:sp>
        <p:sp>
          <p:nvSpPr>
            <p:cNvPr id="56" name="pt56"/>
            <p:cNvSpPr/>
            <p:nvPr/>
          </p:nvSpPr>
          <p:spPr>
            <a:xfrm>
              <a:off x="2423649" y="1344692"/>
              <a:ext cx="117405" cy="117405"/>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57" name="pt57"/>
            <p:cNvSpPr/>
            <p:nvPr/>
          </p:nvSpPr>
          <p:spPr>
            <a:xfrm>
              <a:off x="3595570" y="1344692"/>
              <a:ext cx="117405" cy="117405"/>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58" name="pt58"/>
            <p:cNvSpPr/>
            <p:nvPr/>
          </p:nvSpPr>
          <p:spPr>
            <a:xfrm>
              <a:off x="2423649" y="1596653"/>
              <a:ext cx="117405" cy="117405"/>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59" name="pt59"/>
            <p:cNvSpPr/>
            <p:nvPr/>
          </p:nvSpPr>
          <p:spPr>
            <a:xfrm>
              <a:off x="5939414" y="1344692"/>
              <a:ext cx="117405" cy="117405"/>
            </a:xfrm>
            <a:prstGeom prst="ellipse">
              <a:avLst/>
            </a:prstGeom>
            <a:solidFill>
              <a:srgbClr val="E76BF3">
                <a:alpha val="100000"/>
              </a:srgbClr>
            </a:solidFill>
            <a:ln w="9000" cap="rnd">
              <a:solidFill>
                <a:srgbClr val="E76BF3">
                  <a:alpha val="100000"/>
                </a:srgbClr>
              </a:solidFill>
              <a:prstDash val="solid"/>
              <a:round/>
            </a:ln>
          </p:spPr>
          <p:txBody>
            <a:bodyPr/>
            <a:lstStyle/>
            <a:p/>
          </p:txBody>
        </p:sp>
        <p:sp>
          <p:nvSpPr>
            <p:cNvPr id="60" name="pt60"/>
            <p:cNvSpPr/>
            <p:nvPr/>
          </p:nvSpPr>
          <p:spPr>
            <a:xfrm>
              <a:off x="3595570" y="1596653"/>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61" name="pt61"/>
            <p:cNvSpPr/>
            <p:nvPr/>
          </p:nvSpPr>
          <p:spPr>
            <a:xfrm>
              <a:off x="2423649" y="1848614"/>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62" name="pt62"/>
            <p:cNvSpPr/>
            <p:nvPr/>
          </p:nvSpPr>
          <p:spPr>
            <a:xfrm>
              <a:off x="3595570" y="1848614"/>
              <a:ext cx="117405" cy="117405"/>
            </a:xfrm>
            <a:prstGeom prst="ellipse">
              <a:avLst/>
            </a:prstGeom>
            <a:solidFill>
              <a:srgbClr val="C09B00">
                <a:alpha val="100000"/>
              </a:srgbClr>
            </a:solidFill>
            <a:ln w="9000" cap="rnd">
              <a:solidFill>
                <a:srgbClr val="C09B00">
                  <a:alpha val="100000"/>
                </a:srgbClr>
              </a:solidFill>
              <a:prstDash val="solid"/>
              <a:round/>
            </a:ln>
          </p:spPr>
          <p:txBody>
            <a:bodyPr/>
            <a:lstStyle/>
            <a:p/>
          </p:txBody>
        </p:sp>
        <p:sp>
          <p:nvSpPr>
            <p:cNvPr id="63" name="pt63"/>
            <p:cNvSpPr/>
            <p:nvPr/>
          </p:nvSpPr>
          <p:spPr>
            <a:xfrm>
              <a:off x="2423649" y="2100574"/>
              <a:ext cx="117405" cy="117405"/>
            </a:xfrm>
            <a:prstGeom prst="ellipse">
              <a:avLst/>
            </a:prstGeom>
            <a:solidFill>
              <a:srgbClr val="C09B00">
                <a:alpha val="100000"/>
              </a:srgbClr>
            </a:solidFill>
            <a:ln w="9000" cap="rnd">
              <a:solidFill>
                <a:srgbClr val="C09B00">
                  <a:alpha val="100000"/>
                </a:srgbClr>
              </a:solidFill>
              <a:prstDash val="solid"/>
              <a:round/>
            </a:ln>
          </p:spPr>
          <p:txBody>
            <a:bodyPr/>
            <a:lstStyle/>
            <a:p/>
          </p:txBody>
        </p:sp>
        <p:sp>
          <p:nvSpPr>
            <p:cNvPr id="64" name="pt64"/>
            <p:cNvSpPr/>
            <p:nvPr/>
          </p:nvSpPr>
          <p:spPr>
            <a:xfrm>
              <a:off x="4767492" y="1596653"/>
              <a:ext cx="117405" cy="117405"/>
            </a:xfrm>
            <a:prstGeom prst="ellipse">
              <a:avLst/>
            </a:prstGeom>
            <a:solidFill>
              <a:srgbClr val="C09B00">
                <a:alpha val="100000"/>
              </a:srgbClr>
            </a:solidFill>
            <a:ln w="9000" cap="rnd">
              <a:solidFill>
                <a:srgbClr val="C09B00">
                  <a:alpha val="100000"/>
                </a:srgbClr>
              </a:solidFill>
              <a:prstDash val="solid"/>
              <a:round/>
            </a:ln>
          </p:spPr>
          <p:txBody>
            <a:bodyPr/>
            <a:lstStyle/>
            <a:p/>
          </p:txBody>
        </p:sp>
        <p:sp>
          <p:nvSpPr>
            <p:cNvPr id="65" name="pt65"/>
            <p:cNvSpPr/>
            <p:nvPr/>
          </p:nvSpPr>
          <p:spPr>
            <a:xfrm>
              <a:off x="7111335" y="1596653"/>
              <a:ext cx="117405" cy="117405"/>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66" name="pt66"/>
            <p:cNvSpPr/>
            <p:nvPr/>
          </p:nvSpPr>
          <p:spPr>
            <a:xfrm>
              <a:off x="2423649" y="2352535"/>
              <a:ext cx="117405" cy="117405"/>
            </a:xfrm>
            <a:prstGeom prst="ellipse">
              <a:avLst/>
            </a:prstGeom>
            <a:solidFill>
              <a:srgbClr val="39B600">
                <a:alpha val="100000"/>
              </a:srgbClr>
            </a:solidFill>
            <a:ln w="9000" cap="rnd">
              <a:solidFill>
                <a:srgbClr val="39B600">
                  <a:alpha val="100000"/>
                </a:srgbClr>
              </a:solidFill>
              <a:prstDash val="solid"/>
              <a:round/>
            </a:ln>
          </p:spPr>
          <p:txBody>
            <a:bodyPr/>
            <a:lstStyle/>
            <a:p/>
          </p:txBody>
        </p:sp>
        <p:sp>
          <p:nvSpPr>
            <p:cNvPr id="67" name="pt67"/>
            <p:cNvSpPr/>
            <p:nvPr/>
          </p:nvSpPr>
          <p:spPr>
            <a:xfrm>
              <a:off x="5939414" y="1596653"/>
              <a:ext cx="117405" cy="117405"/>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68" name="pt68"/>
            <p:cNvSpPr/>
            <p:nvPr/>
          </p:nvSpPr>
          <p:spPr>
            <a:xfrm>
              <a:off x="4767492" y="1848614"/>
              <a:ext cx="117405" cy="117405"/>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69" name="pt69"/>
            <p:cNvSpPr/>
            <p:nvPr/>
          </p:nvSpPr>
          <p:spPr>
            <a:xfrm>
              <a:off x="2423649" y="2604495"/>
              <a:ext cx="117405" cy="117405"/>
            </a:xfrm>
            <a:prstGeom prst="ellipse">
              <a:avLst/>
            </a:prstGeom>
            <a:solidFill>
              <a:srgbClr val="00C1A3">
                <a:alpha val="100000"/>
              </a:srgbClr>
            </a:solidFill>
            <a:ln w="9000" cap="rnd">
              <a:solidFill>
                <a:srgbClr val="00C1A3">
                  <a:alpha val="100000"/>
                </a:srgbClr>
              </a:solidFill>
              <a:prstDash val="solid"/>
              <a:round/>
            </a:ln>
          </p:spPr>
          <p:txBody>
            <a:bodyPr/>
            <a:lstStyle/>
            <a:p/>
          </p:txBody>
        </p:sp>
        <p:sp>
          <p:nvSpPr>
            <p:cNvPr id="70" name="pt70"/>
            <p:cNvSpPr/>
            <p:nvPr/>
          </p:nvSpPr>
          <p:spPr>
            <a:xfrm>
              <a:off x="3595570" y="2100574"/>
              <a:ext cx="117405" cy="117405"/>
            </a:xfrm>
            <a:prstGeom prst="ellipse">
              <a:avLst/>
            </a:prstGeom>
            <a:solidFill>
              <a:srgbClr val="00C1A3">
                <a:alpha val="100000"/>
              </a:srgbClr>
            </a:solidFill>
            <a:ln w="9000" cap="rnd">
              <a:solidFill>
                <a:srgbClr val="00C1A3">
                  <a:alpha val="100000"/>
                </a:srgbClr>
              </a:solidFill>
              <a:prstDash val="solid"/>
              <a:round/>
            </a:ln>
          </p:spPr>
          <p:txBody>
            <a:bodyPr/>
            <a:lstStyle/>
            <a:p/>
          </p:txBody>
        </p:sp>
        <p:sp>
          <p:nvSpPr>
            <p:cNvPr id="71" name="pt71"/>
            <p:cNvSpPr/>
            <p:nvPr/>
          </p:nvSpPr>
          <p:spPr>
            <a:xfrm>
              <a:off x="4767492" y="2100574"/>
              <a:ext cx="117405" cy="117405"/>
            </a:xfrm>
            <a:prstGeom prst="ellipse">
              <a:avLst/>
            </a:prstGeom>
            <a:solidFill>
              <a:srgbClr val="00C1A3">
                <a:alpha val="100000"/>
              </a:srgbClr>
            </a:solidFill>
            <a:ln w="9000" cap="rnd">
              <a:solidFill>
                <a:srgbClr val="00C1A3">
                  <a:alpha val="100000"/>
                </a:srgbClr>
              </a:solidFill>
              <a:prstDash val="solid"/>
              <a:round/>
            </a:ln>
          </p:spPr>
          <p:txBody>
            <a:bodyPr/>
            <a:lstStyle/>
            <a:p/>
          </p:txBody>
        </p:sp>
        <p:sp>
          <p:nvSpPr>
            <p:cNvPr id="72" name="pt72"/>
            <p:cNvSpPr/>
            <p:nvPr/>
          </p:nvSpPr>
          <p:spPr>
            <a:xfrm>
              <a:off x="7111335" y="1848614"/>
              <a:ext cx="117405" cy="117405"/>
            </a:xfrm>
            <a:prstGeom prst="ellipse">
              <a:avLst/>
            </a:prstGeom>
            <a:solidFill>
              <a:srgbClr val="C09B00">
                <a:alpha val="100000"/>
              </a:srgbClr>
            </a:solidFill>
            <a:ln w="9000" cap="rnd">
              <a:solidFill>
                <a:srgbClr val="C09B00">
                  <a:alpha val="100000"/>
                </a:srgbClr>
              </a:solidFill>
              <a:prstDash val="solid"/>
              <a:round/>
            </a:ln>
          </p:spPr>
          <p:txBody>
            <a:bodyPr/>
            <a:lstStyle/>
            <a:p/>
          </p:txBody>
        </p:sp>
        <p:sp>
          <p:nvSpPr>
            <p:cNvPr id="73" name="pt73"/>
            <p:cNvSpPr/>
            <p:nvPr/>
          </p:nvSpPr>
          <p:spPr>
            <a:xfrm>
              <a:off x="5939414" y="1848614"/>
              <a:ext cx="117405" cy="117405"/>
            </a:xfrm>
            <a:prstGeom prst="ellipse">
              <a:avLst/>
            </a:prstGeom>
            <a:solidFill>
              <a:srgbClr val="C09B00">
                <a:alpha val="100000"/>
              </a:srgbClr>
            </a:solidFill>
            <a:ln w="9000" cap="rnd">
              <a:solidFill>
                <a:srgbClr val="C09B00">
                  <a:alpha val="100000"/>
                </a:srgbClr>
              </a:solidFill>
              <a:prstDash val="solid"/>
              <a:round/>
            </a:ln>
          </p:spPr>
          <p:txBody>
            <a:bodyPr/>
            <a:lstStyle/>
            <a:p/>
          </p:txBody>
        </p:sp>
        <p:sp>
          <p:nvSpPr>
            <p:cNvPr id="74" name="pt74"/>
            <p:cNvSpPr/>
            <p:nvPr/>
          </p:nvSpPr>
          <p:spPr>
            <a:xfrm>
              <a:off x="2423649" y="2856456"/>
              <a:ext cx="117405" cy="117405"/>
            </a:xfrm>
            <a:prstGeom prst="ellipse">
              <a:avLst/>
            </a:prstGeom>
            <a:solidFill>
              <a:srgbClr val="A3A500">
                <a:alpha val="100000"/>
              </a:srgbClr>
            </a:solidFill>
            <a:ln w="9000" cap="rnd">
              <a:solidFill>
                <a:srgbClr val="A3A500">
                  <a:alpha val="100000"/>
                </a:srgbClr>
              </a:solidFill>
              <a:prstDash val="solid"/>
              <a:round/>
            </a:ln>
          </p:spPr>
          <p:txBody>
            <a:bodyPr/>
            <a:lstStyle/>
            <a:p/>
          </p:txBody>
        </p:sp>
        <p:sp>
          <p:nvSpPr>
            <p:cNvPr id="75" name="pt75"/>
            <p:cNvSpPr/>
            <p:nvPr/>
          </p:nvSpPr>
          <p:spPr>
            <a:xfrm>
              <a:off x="5939414" y="2100574"/>
              <a:ext cx="117405" cy="117405"/>
            </a:xfrm>
            <a:prstGeom prst="ellipse">
              <a:avLst/>
            </a:prstGeom>
            <a:solidFill>
              <a:srgbClr val="A3A500">
                <a:alpha val="100000"/>
              </a:srgbClr>
            </a:solidFill>
            <a:ln w="9000" cap="rnd">
              <a:solidFill>
                <a:srgbClr val="A3A500">
                  <a:alpha val="100000"/>
                </a:srgbClr>
              </a:solidFill>
              <a:prstDash val="solid"/>
              <a:round/>
            </a:ln>
          </p:spPr>
          <p:txBody>
            <a:bodyPr/>
            <a:lstStyle/>
            <a:p/>
          </p:txBody>
        </p:sp>
        <p:sp>
          <p:nvSpPr>
            <p:cNvPr id="76" name="pt76"/>
            <p:cNvSpPr/>
            <p:nvPr/>
          </p:nvSpPr>
          <p:spPr>
            <a:xfrm>
              <a:off x="3595570" y="2352535"/>
              <a:ext cx="117405" cy="117405"/>
            </a:xfrm>
            <a:prstGeom prst="ellipse">
              <a:avLst/>
            </a:prstGeom>
            <a:solidFill>
              <a:srgbClr val="39B600">
                <a:alpha val="100000"/>
              </a:srgbClr>
            </a:solidFill>
            <a:ln w="9000" cap="rnd">
              <a:solidFill>
                <a:srgbClr val="39B600">
                  <a:alpha val="100000"/>
                </a:srgbClr>
              </a:solidFill>
              <a:prstDash val="solid"/>
              <a:round/>
            </a:ln>
          </p:spPr>
          <p:txBody>
            <a:bodyPr/>
            <a:lstStyle/>
            <a:p/>
          </p:txBody>
        </p:sp>
        <p:sp>
          <p:nvSpPr>
            <p:cNvPr id="77" name="pt77"/>
            <p:cNvSpPr/>
            <p:nvPr/>
          </p:nvSpPr>
          <p:spPr>
            <a:xfrm>
              <a:off x="4767492" y="2352535"/>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78" name="pt78"/>
            <p:cNvSpPr/>
            <p:nvPr/>
          </p:nvSpPr>
          <p:spPr>
            <a:xfrm>
              <a:off x="5939414" y="2352535"/>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79" name="pt79"/>
            <p:cNvSpPr/>
            <p:nvPr/>
          </p:nvSpPr>
          <p:spPr>
            <a:xfrm>
              <a:off x="4767492" y="2604495"/>
              <a:ext cx="117405" cy="117405"/>
            </a:xfrm>
            <a:prstGeom prst="ellipse">
              <a:avLst/>
            </a:prstGeom>
            <a:solidFill>
              <a:srgbClr val="9590FF">
                <a:alpha val="100000"/>
              </a:srgbClr>
            </a:solidFill>
            <a:ln w="9000" cap="rnd">
              <a:solidFill>
                <a:srgbClr val="9590FF">
                  <a:alpha val="100000"/>
                </a:srgbClr>
              </a:solidFill>
              <a:prstDash val="solid"/>
              <a:round/>
            </a:ln>
          </p:spPr>
          <p:txBody>
            <a:bodyPr/>
            <a:lstStyle/>
            <a:p/>
          </p:txBody>
        </p:sp>
        <p:sp>
          <p:nvSpPr>
            <p:cNvPr id="80" name="pt80"/>
            <p:cNvSpPr/>
            <p:nvPr/>
          </p:nvSpPr>
          <p:spPr>
            <a:xfrm>
              <a:off x="5939414" y="2604495"/>
              <a:ext cx="117405" cy="117405"/>
            </a:xfrm>
            <a:prstGeom prst="ellipse">
              <a:avLst/>
            </a:prstGeom>
            <a:solidFill>
              <a:srgbClr val="35A2FF">
                <a:alpha val="100000"/>
              </a:srgbClr>
            </a:solidFill>
            <a:ln w="9000" cap="rnd">
              <a:solidFill>
                <a:srgbClr val="35A2FF">
                  <a:alpha val="100000"/>
                </a:srgbClr>
              </a:solidFill>
              <a:prstDash val="solid"/>
              <a:round/>
            </a:ln>
          </p:spPr>
          <p:txBody>
            <a:bodyPr/>
            <a:lstStyle/>
            <a:p/>
          </p:txBody>
        </p:sp>
        <p:sp>
          <p:nvSpPr>
            <p:cNvPr id="81" name="pt81"/>
            <p:cNvSpPr/>
            <p:nvPr/>
          </p:nvSpPr>
          <p:spPr>
            <a:xfrm>
              <a:off x="4767492" y="2856456"/>
              <a:ext cx="117405" cy="117405"/>
            </a:xfrm>
            <a:prstGeom prst="ellipse">
              <a:avLst/>
            </a:prstGeom>
            <a:solidFill>
              <a:srgbClr val="35A2FF">
                <a:alpha val="100000"/>
              </a:srgbClr>
            </a:solidFill>
            <a:ln w="9000" cap="rnd">
              <a:solidFill>
                <a:srgbClr val="35A2FF">
                  <a:alpha val="100000"/>
                </a:srgbClr>
              </a:solidFill>
              <a:prstDash val="solid"/>
              <a:round/>
            </a:ln>
          </p:spPr>
          <p:txBody>
            <a:bodyPr/>
            <a:lstStyle/>
            <a:p/>
          </p:txBody>
        </p:sp>
        <p:sp>
          <p:nvSpPr>
            <p:cNvPr id="82" name="pt82"/>
            <p:cNvSpPr/>
            <p:nvPr/>
          </p:nvSpPr>
          <p:spPr>
            <a:xfrm>
              <a:off x="2423649" y="3108416"/>
              <a:ext cx="117405" cy="117405"/>
            </a:xfrm>
            <a:prstGeom prst="ellipse">
              <a:avLst/>
            </a:prstGeom>
            <a:solidFill>
              <a:srgbClr val="35A2FF">
                <a:alpha val="100000"/>
              </a:srgbClr>
            </a:solidFill>
            <a:ln w="9000" cap="rnd">
              <a:solidFill>
                <a:srgbClr val="35A2FF">
                  <a:alpha val="100000"/>
                </a:srgbClr>
              </a:solidFill>
              <a:prstDash val="solid"/>
              <a:round/>
            </a:ln>
          </p:spPr>
          <p:txBody>
            <a:bodyPr/>
            <a:lstStyle/>
            <a:p/>
          </p:txBody>
        </p:sp>
        <p:sp>
          <p:nvSpPr>
            <p:cNvPr id="83" name="pt83"/>
            <p:cNvSpPr/>
            <p:nvPr/>
          </p:nvSpPr>
          <p:spPr>
            <a:xfrm>
              <a:off x="4767492" y="3108416"/>
              <a:ext cx="117405" cy="117405"/>
            </a:xfrm>
            <a:prstGeom prst="ellipse">
              <a:avLst/>
            </a:prstGeom>
            <a:solidFill>
              <a:srgbClr val="00BF7D">
                <a:alpha val="100000"/>
              </a:srgbClr>
            </a:solidFill>
            <a:ln w="9000" cap="rnd">
              <a:solidFill>
                <a:srgbClr val="00BF7D">
                  <a:alpha val="100000"/>
                </a:srgbClr>
              </a:solidFill>
              <a:prstDash val="solid"/>
              <a:round/>
            </a:ln>
          </p:spPr>
          <p:txBody>
            <a:bodyPr/>
            <a:lstStyle/>
            <a:p/>
          </p:txBody>
        </p:sp>
        <p:sp>
          <p:nvSpPr>
            <p:cNvPr id="84" name="pt84"/>
            <p:cNvSpPr/>
            <p:nvPr/>
          </p:nvSpPr>
          <p:spPr>
            <a:xfrm>
              <a:off x="5939414" y="2856456"/>
              <a:ext cx="117405" cy="117405"/>
            </a:xfrm>
            <a:prstGeom prst="ellipse">
              <a:avLst/>
            </a:prstGeom>
            <a:solidFill>
              <a:srgbClr val="00BF7D">
                <a:alpha val="100000"/>
              </a:srgbClr>
            </a:solidFill>
            <a:ln w="9000" cap="rnd">
              <a:solidFill>
                <a:srgbClr val="00BF7D">
                  <a:alpha val="100000"/>
                </a:srgbClr>
              </a:solidFill>
              <a:prstDash val="solid"/>
              <a:round/>
            </a:ln>
          </p:spPr>
          <p:txBody>
            <a:bodyPr/>
            <a:lstStyle/>
            <a:p/>
          </p:txBody>
        </p:sp>
        <p:sp>
          <p:nvSpPr>
            <p:cNvPr id="85" name="pt85"/>
            <p:cNvSpPr/>
            <p:nvPr/>
          </p:nvSpPr>
          <p:spPr>
            <a:xfrm>
              <a:off x="5939414" y="3108416"/>
              <a:ext cx="117405" cy="117405"/>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86" name="pt86"/>
            <p:cNvSpPr/>
            <p:nvPr/>
          </p:nvSpPr>
          <p:spPr>
            <a:xfrm>
              <a:off x="7111335" y="2100574"/>
              <a:ext cx="117405" cy="117405"/>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87" name="pt87"/>
            <p:cNvSpPr/>
            <p:nvPr/>
          </p:nvSpPr>
          <p:spPr>
            <a:xfrm>
              <a:off x="3595570" y="2604495"/>
              <a:ext cx="117405" cy="117405"/>
            </a:xfrm>
            <a:prstGeom prst="ellipse">
              <a:avLst/>
            </a:prstGeom>
            <a:solidFill>
              <a:srgbClr val="00BF7D">
                <a:alpha val="100000"/>
              </a:srgbClr>
            </a:solidFill>
            <a:ln w="9000" cap="rnd">
              <a:solidFill>
                <a:srgbClr val="00BF7D">
                  <a:alpha val="100000"/>
                </a:srgbClr>
              </a:solidFill>
              <a:prstDash val="solid"/>
              <a:round/>
            </a:ln>
          </p:spPr>
          <p:txBody>
            <a:bodyPr/>
            <a:lstStyle/>
            <a:p/>
          </p:txBody>
        </p:sp>
        <p:sp>
          <p:nvSpPr>
            <p:cNvPr id="88" name="pt88"/>
            <p:cNvSpPr/>
            <p:nvPr/>
          </p:nvSpPr>
          <p:spPr>
            <a:xfrm>
              <a:off x="5939414" y="3360377"/>
              <a:ext cx="117405" cy="117405"/>
            </a:xfrm>
            <a:prstGeom prst="ellipse">
              <a:avLst/>
            </a:prstGeom>
            <a:solidFill>
              <a:srgbClr val="00C1A3">
                <a:alpha val="100000"/>
              </a:srgbClr>
            </a:solidFill>
            <a:ln w="9000" cap="rnd">
              <a:solidFill>
                <a:srgbClr val="00C1A3">
                  <a:alpha val="100000"/>
                </a:srgbClr>
              </a:solidFill>
              <a:prstDash val="solid"/>
              <a:round/>
            </a:ln>
          </p:spPr>
          <p:txBody>
            <a:bodyPr/>
            <a:lstStyle/>
            <a:p/>
          </p:txBody>
        </p:sp>
        <p:sp>
          <p:nvSpPr>
            <p:cNvPr id="89" name="pt89"/>
            <p:cNvSpPr/>
            <p:nvPr/>
          </p:nvSpPr>
          <p:spPr>
            <a:xfrm>
              <a:off x="3595570" y="2856456"/>
              <a:ext cx="117405" cy="117405"/>
            </a:xfrm>
            <a:prstGeom prst="ellipse">
              <a:avLst/>
            </a:prstGeom>
            <a:solidFill>
              <a:srgbClr val="A3A500">
                <a:alpha val="100000"/>
              </a:srgbClr>
            </a:solidFill>
            <a:ln w="9000" cap="rnd">
              <a:solidFill>
                <a:srgbClr val="A3A500">
                  <a:alpha val="100000"/>
                </a:srgbClr>
              </a:solidFill>
              <a:prstDash val="solid"/>
              <a:round/>
            </a:ln>
          </p:spPr>
          <p:txBody>
            <a:bodyPr/>
            <a:lstStyle/>
            <a:p/>
          </p:txBody>
        </p:sp>
        <p:sp>
          <p:nvSpPr>
            <p:cNvPr id="90" name="pt90"/>
            <p:cNvSpPr/>
            <p:nvPr/>
          </p:nvSpPr>
          <p:spPr>
            <a:xfrm>
              <a:off x="4767492" y="3360377"/>
              <a:ext cx="117405" cy="117405"/>
            </a:xfrm>
            <a:prstGeom prst="ellipse">
              <a:avLst/>
            </a:prstGeom>
            <a:solidFill>
              <a:srgbClr val="A3A500">
                <a:alpha val="100000"/>
              </a:srgbClr>
            </a:solidFill>
            <a:ln w="9000" cap="rnd">
              <a:solidFill>
                <a:srgbClr val="A3A500">
                  <a:alpha val="100000"/>
                </a:srgbClr>
              </a:solidFill>
              <a:prstDash val="solid"/>
              <a:round/>
            </a:ln>
          </p:spPr>
          <p:txBody>
            <a:bodyPr/>
            <a:lstStyle/>
            <a:p/>
          </p:txBody>
        </p:sp>
        <p:sp>
          <p:nvSpPr>
            <p:cNvPr id="91" name="pt91"/>
            <p:cNvSpPr/>
            <p:nvPr/>
          </p:nvSpPr>
          <p:spPr>
            <a:xfrm>
              <a:off x="3595570" y="3108416"/>
              <a:ext cx="117405" cy="117405"/>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92" name="pt92"/>
            <p:cNvSpPr/>
            <p:nvPr/>
          </p:nvSpPr>
          <p:spPr>
            <a:xfrm>
              <a:off x="7111335" y="2352535"/>
              <a:ext cx="117405" cy="117405"/>
            </a:xfrm>
            <a:prstGeom prst="ellipse">
              <a:avLst/>
            </a:prstGeom>
            <a:solidFill>
              <a:srgbClr val="35A2FF">
                <a:alpha val="100000"/>
              </a:srgbClr>
            </a:solidFill>
            <a:ln w="9000" cap="rnd">
              <a:solidFill>
                <a:srgbClr val="35A2FF">
                  <a:alpha val="100000"/>
                </a:srgbClr>
              </a:solidFill>
              <a:prstDash val="solid"/>
              <a:round/>
            </a:ln>
          </p:spPr>
          <p:txBody>
            <a:bodyPr/>
            <a:lstStyle/>
            <a:p/>
          </p:txBody>
        </p:sp>
        <p:sp>
          <p:nvSpPr>
            <p:cNvPr id="93" name="pt93"/>
            <p:cNvSpPr/>
            <p:nvPr/>
          </p:nvSpPr>
          <p:spPr>
            <a:xfrm>
              <a:off x="2423649" y="3360377"/>
              <a:ext cx="117405" cy="117405"/>
            </a:xfrm>
            <a:prstGeom prst="ellipse">
              <a:avLst/>
            </a:prstGeom>
            <a:solidFill>
              <a:srgbClr val="00BF7D">
                <a:alpha val="100000"/>
              </a:srgbClr>
            </a:solidFill>
            <a:ln w="9000" cap="rnd">
              <a:solidFill>
                <a:srgbClr val="00BF7D">
                  <a:alpha val="100000"/>
                </a:srgbClr>
              </a:solidFill>
              <a:prstDash val="solid"/>
              <a:round/>
            </a:ln>
          </p:spPr>
          <p:txBody>
            <a:bodyPr/>
            <a:lstStyle/>
            <a:p/>
          </p:txBody>
        </p:sp>
        <p:sp>
          <p:nvSpPr>
            <p:cNvPr id="94" name="pt94"/>
            <p:cNvSpPr/>
            <p:nvPr/>
          </p:nvSpPr>
          <p:spPr>
            <a:xfrm>
              <a:off x="7111335" y="2604495"/>
              <a:ext cx="117405" cy="117405"/>
            </a:xfrm>
            <a:prstGeom prst="ellipse">
              <a:avLst/>
            </a:prstGeom>
            <a:solidFill>
              <a:srgbClr val="A3A500">
                <a:alpha val="100000"/>
              </a:srgbClr>
            </a:solidFill>
            <a:ln w="9000" cap="rnd">
              <a:solidFill>
                <a:srgbClr val="A3A500">
                  <a:alpha val="100000"/>
                </a:srgbClr>
              </a:solidFill>
              <a:prstDash val="solid"/>
              <a:round/>
            </a:ln>
          </p:spPr>
          <p:txBody>
            <a:bodyPr/>
            <a:lstStyle/>
            <a:p/>
          </p:txBody>
        </p:sp>
        <p:sp>
          <p:nvSpPr>
            <p:cNvPr id="95" name="pt95"/>
            <p:cNvSpPr/>
            <p:nvPr/>
          </p:nvSpPr>
          <p:spPr>
            <a:xfrm>
              <a:off x="7111335" y="2856456"/>
              <a:ext cx="117405" cy="117405"/>
            </a:xfrm>
            <a:prstGeom prst="ellipse">
              <a:avLst/>
            </a:prstGeom>
            <a:solidFill>
              <a:srgbClr val="00BF7D">
                <a:alpha val="100000"/>
              </a:srgbClr>
            </a:solidFill>
            <a:ln w="9000" cap="rnd">
              <a:solidFill>
                <a:srgbClr val="00BF7D">
                  <a:alpha val="100000"/>
                </a:srgbClr>
              </a:solidFill>
              <a:prstDash val="solid"/>
              <a:round/>
            </a:ln>
          </p:spPr>
          <p:txBody>
            <a:bodyPr/>
            <a:lstStyle/>
            <a:p/>
          </p:txBody>
        </p:sp>
        <p:sp>
          <p:nvSpPr>
            <p:cNvPr id="96" name="pt96"/>
            <p:cNvSpPr/>
            <p:nvPr/>
          </p:nvSpPr>
          <p:spPr>
            <a:xfrm>
              <a:off x="3595570" y="3360377"/>
              <a:ext cx="117405" cy="117405"/>
            </a:xfrm>
            <a:prstGeom prst="ellipse">
              <a:avLst/>
            </a:prstGeom>
            <a:solidFill>
              <a:srgbClr val="35A2FF">
                <a:alpha val="100000"/>
              </a:srgbClr>
            </a:solidFill>
            <a:ln w="9000" cap="rnd">
              <a:solidFill>
                <a:srgbClr val="35A2FF">
                  <a:alpha val="100000"/>
                </a:srgbClr>
              </a:solidFill>
              <a:prstDash val="solid"/>
              <a:round/>
            </a:ln>
          </p:spPr>
          <p:txBody>
            <a:bodyPr/>
            <a:lstStyle/>
            <a:p/>
          </p:txBody>
        </p:sp>
        <p:sp>
          <p:nvSpPr>
            <p:cNvPr id="97" name="pt97"/>
            <p:cNvSpPr/>
            <p:nvPr/>
          </p:nvSpPr>
          <p:spPr>
            <a:xfrm>
              <a:off x="7111335" y="3108416"/>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98" name="pt98"/>
            <p:cNvSpPr/>
            <p:nvPr/>
          </p:nvSpPr>
          <p:spPr>
            <a:xfrm>
              <a:off x="5939414" y="3612337"/>
              <a:ext cx="117405" cy="117405"/>
            </a:xfrm>
            <a:prstGeom prst="ellipse">
              <a:avLst/>
            </a:prstGeom>
            <a:solidFill>
              <a:srgbClr val="39B600">
                <a:alpha val="100000"/>
              </a:srgbClr>
            </a:solidFill>
            <a:ln w="9000" cap="rnd">
              <a:solidFill>
                <a:srgbClr val="39B600">
                  <a:alpha val="100000"/>
                </a:srgbClr>
              </a:solidFill>
              <a:prstDash val="solid"/>
              <a:round/>
            </a:ln>
          </p:spPr>
          <p:txBody>
            <a:bodyPr/>
            <a:lstStyle/>
            <a:p/>
          </p:txBody>
        </p:sp>
        <p:sp>
          <p:nvSpPr>
            <p:cNvPr id="99" name="pt99"/>
            <p:cNvSpPr/>
            <p:nvPr/>
          </p:nvSpPr>
          <p:spPr>
            <a:xfrm>
              <a:off x="4767492" y="3612337"/>
              <a:ext cx="117405" cy="117405"/>
            </a:xfrm>
            <a:prstGeom prst="ellipse">
              <a:avLst/>
            </a:prstGeom>
            <a:solidFill>
              <a:srgbClr val="39B600">
                <a:alpha val="100000"/>
              </a:srgbClr>
            </a:solidFill>
            <a:ln w="9000" cap="rnd">
              <a:solidFill>
                <a:srgbClr val="39B600">
                  <a:alpha val="100000"/>
                </a:srgbClr>
              </a:solidFill>
              <a:prstDash val="solid"/>
              <a:round/>
            </a:ln>
          </p:spPr>
          <p:txBody>
            <a:bodyPr/>
            <a:lstStyle/>
            <a:p/>
          </p:txBody>
        </p:sp>
        <p:sp>
          <p:nvSpPr>
            <p:cNvPr id="100" name="pt100"/>
            <p:cNvSpPr/>
            <p:nvPr/>
          </p:nvSpPr>
          <p:spPr>
            <a:xfrm>
              <a:off x="3595570" y="3612337"/>
              <a:ext cx="117405" cy="117405"/>
            </a:xfrm>
            <a:prstGeom prst="ellipse">
              <a:avLst/>
            </a:prstGeom>
            <a:solidFill>
              <a:srgbClr val="D89000">
                <a:alpha val="100000"/>
              </a:srgbClr>
            </a:solidFill>
            <a:ln w="9000" cap="rnd">
              <a:solidFill>
                <a:srgbClr val="D89000">
                  <a:alpha val="100000"/>
                </a:srgbClr>
              </a:solidFill>
              <a:prstDash val="solid"/>
              <a:round/>
            </a:ln>
          </p:spPr>
          <p:txBody>
            <a:bodyPr/>
            <a:lstStyle/>
            <a:p/>
          </p:txBody>
        </p:sp>
        <p:sp>
          <p:nvSpPr>
            <p:cNvPr id="101" name="pt101"/>
            <p:cNvSpPr/>
            <p:nvPr/>
          </p:nvSpPr>
          <p:spPr>
            <a:xfrm>
              <a:off x="2423649" y="3612337"/>
              <a:ext cx="117405" cy="117405"/>
            </a:xfrm>
            <a:prstGeom prst="ellipse">
              <a:avLst/>
            </a:prstGeom>
            <a:solidFill>
              <a:srgbClr val="D89000">
                <a:alpha val="100000"/>
              </a:srgbClr>
            </a:solidFill>
            <a:ln w="9000" cap="rnd">
              <a:solidFill>
                <a:srgbClr val="D89000">
                  <a:alpha val="100000"/>
                </a:srgbClr>
              </a:solidFill>
              <a:prstDash val="solid"/>
              <a:round/>
            </a:ln>
          </p:spPr>
          <p:txBody>
            <a:bodyPr/>
            <a:lstStyle/>
            <a:p/>
          </p:txBody>
        </p:sp>
        <p:sp>
          <p:nvSpPr>
            <p:cNvPr id="102" name="pt102"/>
            <p:cNvSpPr/>
            <p:nvPr/>
          </p:nvSpPr>
          <p:spPr>
            <a:xfrm>
              <a:off x="2423649" y="3864298"/>
              <a:ext cx="117405" cy="117405"/>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103" name="pt103"/>
            <p:cNvSpPr/>
            <p:nvPr/>
          </p:nvSpPr>
          <p:spPr>
            <a:xfrm>
              <a:off x="3595570" y="3864298"/>
              <a:ext cx="117405" cy="117405"/>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104" name="pt104"/>
            <p:cNvSpPr/>
            <p:nvPr/>
          </p:nvSpPr>
          <p:spPr>
            <a:xfrm>
              <a:off x="4767492" y="3864298"/>
              <a:ext cx="117405" cy="117405"/>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105" name="pt105"/>
            <p:cNvSpPr/>
            <p:nvPr/>
          </p:nvSpPr>
          <p:spPr>
            <a:xfrm>
              <a:off x="4767492" y="4116259"/>
              <a:ext cx="117405" cy="117405"/>
            </a:xfrm>
            <a:prstGeom prst="ellipse">
              <a:avLst/>
            </a:prstGeom>
            <a:solidFill>
              <a:srgbClr val="D89000">
                <a:alpha val="100000"/>
              </a:srgbClr>
            </a:solidFill>
            <a:ln w="9000" cap="rnd">
              <a:solidFill>
                <a:srgbClr val="D89000">
                  <a:alpha val="100000"/>
                </a:srgbClr>
              </a:solidFill>
              <a:prstDash val="solid"/>
              <a:round/>
            </a:ln>
          </p:spPr>
          <p:txBody>
            <a:bodyPr/>
            <a:lstStyle/>
            <a:p/>
          </p:txBody>
        </p:sp>
        <p:sp>
          <p:nvSpPr>
            <p:cNvPr id="106" name="pt106"/>
            <p:cNvSpPr/>
            <p:nvPr/>
          </p:nvSpPr>
          <p:spPr>
            <a:xfrm>
              <a:off x="3595570" y="4116259"/>
              <a:ext cx="117405" cy="117405"/>
            </a:xfrm>
            <a:prstGeom prst="ellipse">
              <a:avLst/>
            </a:prstGeom>
            <a:solidFill>
              <a:srgbClr val="FA62DB">
                <a:alpha val="100000"/>
              </a:srgbClr>
            </a:solidFill>
            <a:ln w="9000" cap="rnd">
              <a:solidFill>
                <a:srgbClr val="FA62DB">
                  <a:alpha val="100000"/>
                </a:srgbClr>
              </a:solidFill>
              <a:prstDash val="solid"/>
              <a:round/>
            </a:ln>
          </p:spPr>
          <p:txBody>
            <a:bodyPr/>
            <a:lstStyle/>
            <a:p/>
          </p:txBody>
        </p:sp>
        <p:sp>
          <p:nvSpPr>
            <p:cNvPr id="107" name="pt107"/>
            <p:cNvSpPr/>
            <p:nvPr/>
          </p:nvSpPr>
          <p:spPr>
            <a:xfrm>
              <a:off x="2423649" y="4116259"/>
              <a:ext cx="117405" cy="117405"/>
            </a:xfrm>
            <a:prstGeom prst="ellipse">
              <a:avLst/>
            </a:prstGeom>
            <a:solidFill>
              <a:srgbClr val="FA62DB">
                <a:alpha val="100000"/>
              </a:srgbClr>
            </a:solidFill>
            <a:ln w="9000" cap="rnd">
              <a:solidFill>
                <a:srgbClr val="FA62DB">
                  <a:alpha val="100000"/>
                </a:srgbClr>
              </a:solidFill>
              <a:prstDash val="solid"/>
              <a:round/>
            </a:ln>
          </p:spPr>
          <p:txBody>
            <a:bodyPr/>
            <a:lstStyle/>
            <a:p/>
          </p:txBody>
        </p:sp>
        <p:sp>
          <p:nvSpPr>
            <p:cNvPr id="108" name="pt108"/>
            <p:cNvSpPr/>
            <p:nvPr/>
          </p:nvSpPr>
          <p:spPr>
            <a:xfrm>
              <a:off x="4767492" y="4368219"/>
              <a:ext cx="117405" cy="117405"/>
            </a:xfrm>
            <a:prstGeom prst="ellipse">
              <a:avLst/>
            </a:prstGeom>
            <a:solidFill>
              <a:srgbClr val="FA62DB">
                <a:alpha val="100000"/>
              </a:srgbClr>
            </a:solidFill>
            <a:ln w="9000" cap="rnd">
              <a:solidFill>
                <a:srgbClr val="FA62DB">
                  <a:alpha val="100000"/>
                </a:srgbClr>
              </a:solidFill>
              <a:prstDash val="solid"/>
              <a:round/>
            </a:ln>
          </p:spPr>
          <p:txBody>
            <a:bodyPr/>
            <a:lstStyle/>
            <a:p/>
          </p:txBody>
        </p:sp>
        <p:sp>
          <p:nvSpPr>
            <p:cNvPr id="109" name="pt109"/>
            <p:cNvSpPr/>
            <p:nvPr/>
          </p:nvSpPr>
          <p:spPr>
            <a:xfrm>
              <a:off x="5939414" y="3864298"/>
              <a:ext cx="117405" cy="117405"/>
            </a:xfrm>
            <a:prstGeom prst="ellipse">
              <a:avLst/>
            </a:prstGeom>
            <a:solidFill>
              <a:srgbClr val="FA62DB">
                <a:alpha val="100000"/>
              </a:srgbClr>
            </a:solidFill>
            <a:ln w="9000" cap="rnd">
              <a:solidFill>
                <a:srgbClr val="FA62DB">
                  <a:alpha val="100000"/>
                </a:srgbClr>
              </a:solidFill>
              <a:prstDash val="solid"/>
              <a:round/>
            </a:ln>
          </p:spPr>
          <p:txBody>
            <a:bodyPr/>
            <a:lstStyle/>
            <a:p/>
          </p:txBody>
        </p:sp>
        <p:sp>
          <p:nvSpPr>
            <p:cNvPr id="110" name="pt110"/>
            <p:cNvSpPr/>
            <p:nvPr/>
          </p:nvSpPr>
          <p:spPr>
            <a:xfrm>
              <a:off x="7111335" y="3360377"/>
              <a:ext cx="117405" cy="117405"/>
            </a:xfrm>
            <a:prstGeom prst="ellipse">
              <a:avLst/>
            </a:prstGeom>
            <a:solidFill>
              <a:srgbClr val="FA62DB">
                <a:alpha val="100000"/>
              </a:srgbClr>
            </a:solidFill>
            <a:ln w="9000" cap="rnd">
              <a:solidFill>
                <a:srgbClr val="FA62DB">
                  <a:alpha val="100000"/>
                </a:srgbClr>
              </a:solidFill>
              <a:prstDash val="solid"/>
              <a:round/>
            </a:ln>
          </p:spPr>
          <p:txBody>
            <a:bodyPr/>
            <a:lstStyle/>
            <a:p/>
          </p:txBody>
        </p:sp>
        <p:sp>
          <p:nvSpPr>
            <p:cNvPr id="111" name="pt111"/>
            <p:cNvSpPr/>
            <p:nvPr/>
          </p:nvSpPr>
          <p:spPr>
            <a:xfrm>
              <a:off x="7111335" y="3612337"/>
              <a:ext cx="117405" cy="117405"/>
            </a:xfrm>
            <a:prstGeom prst="ellipse">
              <a:avLst/>
            </a:prstGeom>
            <a:solidFill>
              <a:srgbClr val="39B600">
                <a:alpha val="100000"/>
              </a:srgbClr>
            </a:solidFill>
            <a:ln w="9000" cap="rnd">
              <a:solidFill>
                <a:srgbClr val="39B600">
                  <a:alpha val="100000"/>
                </a:srgbClr>
              </a:solidFill>
              <a:prstDash val="solid"/>
              <a:round/>
            </a:ln>
          </p:spPr>
          <p:txBody>
            <a:bodyPr/>
            <a:lstStyle/>
            <a:p/>
          </p:txBody>
        </p:sp>
        <p:sp>
          <p:nvSpPr>
            <p:cNvPr id="112" name="pt112"/>
            <p:cNvSpPr/>
            <p:nvPr/>
          </p:nvSpPr>
          <p:spPr>
            <a:xfrm>
              <a:off x="5939414" y="4116259"/>
              <a:ext cx="117405" cy="117405"/>
            </a:xfrm>
            <a:prstGeom prst="ellipse">
              <a:avLst/>
            </a:prstGeom>
            <a:solidFill>
              <a:srgbClr val="D89000">
                <a:alpha val="100000"/>
              </a:srgbClr>
            </a:solidFill>
            <a:ln w="9000" cap="rnd">
              <a:solidFill>
                <a:srgbClr val="D89000">
                  <a:alpha val="100000"/>
                </a:srgbClr>
              </a:solidFill>
              <a:prstDash val="solid"/>
              <a:round/>
            </a:ln>
          </p:spPr>
          <p:txBody>
            <a:bodyPr/>
            <a:lstStyle/>
            <a:p/>
          </p:txBody>
        </p:sp>
        <p:sp>
          <p:nvSpPr>
            <p:cNvPr id="113" name="pt113"/>
            <p:cNvSpPr/>
            <p:nvPr/>
          </p:nvSpPr>
          <p:spPr>
            <a:xfrm>
              <a:off x="4767492" y="4620180"/>
              <a:ext cx="117405" cy="117405"/>
            </a:xfrm>
            <a:prstGeom prst="ellipse">
              <a:avLst/>
            </a:prstGeom>
            <a:solidFill>
              <a:srgbClr val="FF62BC">
                <a:alpha val="100000"/>
              </a:srgbClr>
            </a:solidFill>
            <a:ln w="9000" cap="rnd">
              <a:solidFill>
                <a:srgbClr val="FF62BC">
                  <a:alpha val="100000"/>
                </a:srgbClr>
              </a:solidFill>
              <a:prstDash val="solid"/>
              <a:round/>
            </a:ln>
          </p:spPr>
          <p:txBody>
            <a:bodyPr/>
            <a:lstStyle/>
            <a:p/>
          </p:txBody>
        </p:sp>
        <p:sp>
          <p:nvSpPr>
            <p:cNvPr id="114" name="pt114"/>
            <p:cNvSpPr/>
            <p:nvPr/>
          </p:nvSpPr>
          <p:spPr>
            <a:xfrm>
              <a:off x="3595570" y="4368219"/>
              <a:ext cx="117405" cy="117405"/>
            </a:xfrm>
            <a:prstGeom prst="ellipse">
              <a:avLst/>
            </a:prstGeom>
            <a:solidFill>
              <a:srgbClr val="FF62BC">
                <a:alpha val="100000"/>
              </a:srgbClr>
            </a:solidFill>
            <a:ln w="9000" cap="rnd">
              <a:solidFill>
                <a:srgbClr val="FF62BC">
                  <a:alpha val="100000"/>
                </a:srgbClr>
              </a:solidFill>
              <a:prstDash val="solid"/>
              <a:round/>
            </a:ln>
          </p:spPr>
          <p:txBody>
            <a:bodyPr/>
            <a:lstStyle/>
            <a:p/>
          </p:txBody>
        </p:sp>
        <p:sp>
          <p:nvSpPr>
            <p:cNvPr id="115" name="pt115"/>
            <p:cNvSpPr/>
            <p:nvPr/>
          </p:nvSpPr>
          <p:spPr>
            <a:xfrm>
              <a:off x="2423649" y="4368219"/>
              <a:ext cx="117405" cy="117405"/>
            </a:xfrm>
            <a:prstGeom prst="ellipse">
              <a:avLst/>
            </a:prstGeom>
            <a:solidFill>
              <a:srgbClr val="FF62BC">
                <a:alpha val="100000"/>
              </a:srgbClr>
            </a:solidFill>
            <a:ln w="9000" cap="rnd">
              <a:solidFill>
                <a:srgbClr val="FF62BC">
                  <a:alpha val="100000"/>
                </a:srgbClr>
              </a:solidFill>
              <a:prstDash val="solid"/>
              <a:round/>
            </a:ln>
          </p:spPr>
          <p:txBody>
            <a:bodyPr/>
            <a:lstStyle/>
            <a:p/>
          </p:txBody>
        </p:sp>
        <p:sp>
          <p:nvSpPr>
            <p:cNvPr id="116" name="pt116"/>
            <p:cNvSpPr/>
            <p:nvPr/>
          </p:nvSpPr>
          <p:spPr>
            <a:xfrm>
              <a:off x="7111335" y="3864298"/>
              <a:ext cx="117405" cy="117405"/>
            </a:xfrm>
            <a:prstGeom prst="ellipse">
              <a:avLst/>
            </a:prstGeom>
            <a:solidFill>
              <a:srgbClr val="00C1A3">
                <a:alpha val="100000"/>
              </a:srgbClr>
            </a:solidFill>
            <a:ln w="9000" cap="rnd">
              <a:solidFill>
                <a:srgbClr val="00C1A3">
                  <a:alpha val="100000"/>
                </a:srgbClr>
              </a:solidFill>
              <a:prstDash val="solid"/>
              <a:round/>
            </a:ln>
          </p:spPr>
          <p:txBody>
            <a:bodyPr/>
            <a:lstStyle/>
            <a:p/>
          </p:txBody>
        </p:sp>
        <p:sp>
          <p:nvSpPr>
            <p:cNvPr id="117" name="pt117"/>
            <p:cNvSpPr/>
            <p:nvPr/>
          </p:nvSpPr>
          <p:spPr>
            <a:xfrm>
              <a:off x="7111335" y="4116259"/>
              <a:ext cx="117405" cy="117405"/>
            </a:xfrm>
            <a:prstGeom prst="ellipse">
              <a:avLst/>
            </a:prstGeom>
            <a:solidFill>
              <a:srgbClr val="D89000">
                <a:alpha val="100000"/>
              </a:srgbClr>
            </a:solidFill>
            <a:ln w="9000" cap="rnd">
              <a:solidFill>
                <a:srgbClr val="D89000">
                  <a:alpha val="100000"/>
                </a:srgbClr>
              </a:solidFill>
              <a:prstDash val="solid"/>
              <a:round/>
            </a:ln>
          </p:spPr>
          <p:txBody>
            <a:bodyPr/>
            <a:lstStyle/>
            <a:p/>
          </p:txBody>
        </p:sp>
        <p:sp>
          <p:nvSpPr>
            <p:cNvPr id="118" name="pt118"/>
            <p:cNvSpPr/>
            <p:nvPr/>
          </p:nvSpPr>
          <p:spPr>
            <a:xfrm>
              <a:off x="7111335" y="4368219"/>
              <a:ext cx="117405" cy="117405"/>
            </a:xfrm>
            <a:prstGeom prst="ellipse">
              <a:avLst/>
            </a:prstGeom>
            <a:solidFill>
              <a:srgbClr val="FF62BC">
                <a:alpha val="100000"/>
              </a:srgbClr>
            </a:solidFill>
            <a:ln w="9000" cap="rnd">
              <a:solidFill>
                <a:srgbClr val="FF62BC">
                  <a:alpha val="100000"/>
                </a:srgbClr>
              </a:solidFill>
              <a:prstDash val="solid"/>
              <a:round/>
            </a:ln>
          </p:spPr>
          <p:txBody>
            <a:bodyPr/>
            <a:lstStyle/>
            <a:p/>
          </p:txBody>
        </p:sp>
        <p:sp>
          <p:nvSpPr>
            <p:cNvPr id="119" name="pt119"/>
            <p:cNvSpPr/>
            <p:nvPr/>
          </p:nvSpPr>
          <p:spPr>
            <a:xfrm>
              <a:off x="5939414" y="4368219"/>
              <a:ext cx="117405" cy="117405"/>
            </a:xfrm>
            <a:prstGeom prst="ellipse">
              <a:avLst/>
            </a:prstGeom>
            <a:solidFill>
              <a:srgbClr val="FF62BC">
                <a:alpha val="100000"/>
              </a:srgbClr>
            </a:solidFill>
            <a:ln w="9000" cap="rnd">
              <a:solidFill>
                <a:srgbClr val="FF62BC">
                  <a:alpha val="100000"/>
                </a:srgbClr>
              </a:solidFill>
              <a:prstDash val="solid"/>
              <a:round/>
            </a:ln>
          </p:spPr>
          <p:txBody>
            <a:bodyPr/>
            <a:lstStyle/>
            <a:p/>
          </p:txBody>
        </p:sp>
        <p:sp>
          <p:nvSpPr>
            <p:cNvPr id="120" name="pt120"/>
            <p:cNvSpPr/>
            <p:nvPr/>
          </p:nvSpPr>
          <p:spPr>
            <a:xfrm>
              <a:off x="2423649" y="4620180"/>
              <a:ext cx="117405" cy="117405"/>
            </a:xfrm>
            <a:prstGeom prst="ellipse">
              <a:avLst/>
            </a:prstGeom>
            <a:solidFill>
              <a:srgbClr val="9590FF">
                <a:alpha val="100000"/>
              </a:srgbClr>
            </a:solidFill>
            <a:ln w="9000" cap="rnd">
              <a:solidFill>
                <a:srgbClr val="9590FF">
                  <a:alpha val="100000"/>
                </a:srgbClr>
              </a:solidFill>
              <a:prstDash val="solid"/>
              <a:round/>
            </a:ln>
          </p:spPr>
          <p:txBody>
            <a:bodyPr/>
            <a:lstStyle/>
            <a:p/>
          </p:txBody>
        </p:sp>
        <p:sp>
          <p:nvSpPr>
            <p:cNvPr id="121" name="pt121"/>
            <p:cNvSpPr/>
            <p:nvPr/>
          </p:nvSpPr>
          <p:spPr>
            <a:xfrm>
              <a:off x="3595570" y="4620180"/>
              <a:ext cx="117405" cy="117405"/>
            </a:xfrm>
            <a:prstGeom prst="ellipse">
              <a:avLst/>
            </a:prstGeom>
            <a:solidFill>
              <a:srgbClr val="9590FF">
                <a:alpha val="100000"/>
              </a:srgbClr>
            </a:solidFill>
            <a:ln w="9000" cap="rnd">
              <a:solidFill>
                <a:srgbClr val="9590FF">
                  <a:alpha val="100000"/>
                </a:srgbClr>
              </a:solidFill>
              <a:prstDash val="solid"/>
              <a:round/>
            </a:ln>
          </p:spPr>
          <p:txBody>
            <a:bodyPr/>
            <a:lstStyle/>
            <a:p/>
          </p:txBody>
        </p:sp>
        <p:sp>
          <p:nvSpPr>
            <p:cNvPr id="122" name="pt122"/>
            <p:cNvSpPr/>
            <p:nvPr/>
          </p:nvSpPr>
          <p:spPr>
            <a:xfrm>
              <a:off x="7111335" y="4620180"/>
              <a:ext cx="117405" cy="117405"/>
            </a:xfrm>
            <a:prstGeom prst="ellipse">
              <a:avLst/>
            </a:prstGeom>
            <a:solidFill>
              <a:srgbClr val="9590FF">
                <a:alpha val="100000"/>
              </a:srgbClr>
            </a:solidFill>
            <a:ln w="9000" cap="rnd">
              <a:solidFill>
                <a:srgbClr val="9590FF">
                  <a:alpha val="100000"/>
                </a:srgbClr>
              </a:solidFill>
              <a:prstDash val="solid"/>
              <a:round/>
            </a:ln>
          </p:spPr>
          <p:txBody>
            <a:bodyPr/>
            <a:lstStyle/>
            <a:p/>
          </p:txBody>
        </p:sp>
        <p:sp>
          <p:nvSpPr>
            <p:cNvPr id="123" name="pt123"/>
            <p:cNvSpPr/>
            <p:nvPr/>
          </p:nvSpPr>
          <p:spPr>
            <a:xfrm>
              <a:off x="5939414" y="4620180"/>
              <a:ext cx="117405" cy="117405"/>
            </a:xfrm>
            <a:prstGeom prst="ellipse">
              <a:avLst/>
            </a:prstGeom>
            <a:solidFill>
              <a:srgbClr val="9590FF">
                <a:alpha val="100000"/>
              </a:srgbClr>
            </a:solidFill>
            <a:ln w="9000" cap="rnd">
              <a:solidFill>
                <a:srgbClr val="9590FF">
                  <a:alpha val="100000"/>
                </a:srgbClr>
              </a:solidFill>
              <a:prstDash val="solid"/>
              <a:round/>
            </a:ln>
          </p:spPr>
          <p:txBody>
            <a:bodyPr/>
            <a:lstStyle/>
            <a:p/>
          </p:txBody>
        </p:sp>
        <p:sp>
          <p:nvSpPr>
            <p:cNvPr id="124" name="pt124"/>
            <p:cNvSpPr/>
            <p:nvPr/>
          </p:nvSpPr>
          <p:spPr>
            <a:xfrm>
              <a:off x="7111335" y="4872140"/>
              <a:ext cx="117405" cy="117405"/>
            </a:xfrm>
            <a:prstGeom prst="ellipse">
              <a:avLst/>
            </a:prstGeom>
            <a:solidFill>
              <a:srgbClr val="00BAE0">
                <a:alpha val="100000"/>
              </a:srgbClr>
            </a:solidFill>
            <a:ln w="9000" cap="rnd">
              <a:solidFill>
                <a:srgbClr val="00BAE0">
                  <a:alpha val="100000"/>
                </a:srgbClr>
              </a:solidFill>
              <a:prstDash val="solid"/>
              <a:round/>
            </a:ln>
          </p:spPr>
          <p:txBody>
            <a:bodyPr/>
            <a:lstStyle/>
            <a:p/>
          </p:txBody>
        </p:sp>
        <p:sp>
          <p:nvSpPr>
            <p:cNvPr id="125" name="pt125"/>
            <p:cNvSpPr/>
            <p:nvPr/>
          </p:nvSpPr>
          <p:spPr>
            <a:xfrm>
              <a:off x="5939414" y="4872140"/>
              <a:ext cx="117405" cy="117405"/>
            </a:xfrm>
            <a:prstGeom prst="ellipse">
              <a:avLst/>
            </a:prstGeom>
            <a:solidFill>
              <a:srgbClr val="00BAE0">
                <a:alpha val="100000"/>
              </a:srgbClr>
            </a:solidFill>
            <a:ln w="9000" cap="rnd">
              <a:solidFill>
                <a:srgbClr val="00BAE0">
                  <a:alpha val="100000"/>
                </a:srgbClr>
              </a:solidFill>
              <a:prstDash val="solid"/>
              <a:round/>
            </a:ln>
          </p:spPr>
          <p:txBody>
            <a:bodyPr/>
            <a:lstStyle/>
            <a:p/>
          </p:txBody>
        </p:sp>
        <p:sp>
          <p:nvSpPr>
            <p:cNvPr id="126" name="pt126"/>
            <p:cNvSpPr/>
            <p:nvPr/>
          </p:nvSpPr>
          <p:spPr>
            <a:xfrm>
              <a:off x="4767492" y="4872140"/>
              <a:ext cx="117405" cy="117405"/>
            </a:xfrm>
            <a:prstGeom prst="ellipse">
              <a:avLst/>
            </a:prstGeom>
            <a:solidFill>
              <a:srgbClr val="00BAE0">
                <a:alpha val="100000"/>
              </a:srgbClr>
            </a:solidFill>
            <a:ln w="9000" cap="rnd">
              <a:solidFill>
                <a:srgbClr val="00BAE0">
                  <a:alpha val="100000"/>
                </a:srgbClr>
              </a:solidFill>
              <a:prstDash val="solid"/>
              <a:round/>
            </a:ln>
          </p:spPr>
          <p:txBody>
            <a:bodyPr/>
            <a:lstStyle/>
            <a:p/>
          </p:txBody>
        </p:sp>
        <p:sp>
          <p:nvSpPr>
            <p:cNvPr id="127" name="pt127"/>
            <p:cNvSpPr/>
            <p:nvPr/>
          </p:nvSpPr>
          <p:spPr>
            <a:xfrm>
              <a:off x="2423649" y="4872140"/>
              <a:ext cx="117405" cy="117405"/>
            </a:xfrm>
            <a:prstGeom prst="ellipse">
              <a:avLst/>
            </a:prstGeom>
            <a:solidFill>
              <a:srgbClr val="00BAE0">
                <a:alpha val="100000"/>
              </a:srgbClr>
            </a:solidFill>
            <a:ln w="9000" cap="rnd">
              <a:solidFill>
                <a:srgbClr val="00BAE0">
                  <a:alpha val="100000"/>
                </a:srgbClr>
              </a:solidFill>
              <a:prstDash val="solid"/>
              <a:round/>
            </a:ln>
          </p:spPr>
          <p:txBody>
            <a:bodyPr/>
            <a:lstStyle/>
            <a:p/>
          </p:txBody>
        </p:sp>
        <p:sp>
          <p:nvSpPr>
            <p:cNvPr id="128" name="pt128"/>
            <p:cNvSpPr/>
            <p:nvPr/>
          </p:nvSpPr>
          <p:spPr>
            <a:xfrm>
              <a:off x="3595570" y="4872140"/>
              <a:ext cx="117405" cy="117405"/>
            </a:xfrm>
            <a:prstGeom prst="ellipse">
              <a:avLst/>
            </a:prstGeom>
            <a:solidFill>
              <a:srgbClr val="00BAE0">
                <a:alpha val="100000"/>
              </a:srgbClr>
            </a:solidFill>
            <a:ln w="9000" cap="rnd">
              <a:solidFill>
                <a:srgbClr val="00BAE0">
                  <a:alpha val="100000"/>
                </a:srgbClr>
              </a:solidFill>
              <a:prstDash val="solid"/>
              <a:round/>
            </a:ln>
          </p:spPr>
          <p:txBody>
            <a:bodyPr/>
            <a:lstStyle/>
            <a:p/>
          </p:txBody>
        </p:sp>
        <p:sp>
          <p:nvSpPr>
            <p:cNvPr id="129" name="pt129"/>
            <p:cNvSpPr/>
            <p:nvPr/>
          </p:nvSpPr>
          <p:spPr>
            <a:xfrm>
              <a:off x="3595570" y="5124101"/>
              <a:ext cx="117405" cy="117405"/>
            </a:xfrm>
            <a:prstGeom prst="ellipse">
              <a:avLst/>
            </a:prstGeom>
            <a:solidFill>
              <a:srgbClr val="EA8331">
                <a:alpha val="100000"/>
              </a:srgbClr>
            </a:solidFill>
            <a:ln w="9000" cap="rnd">
              <a:solidFill>
                <a:srgbClr val="EA8331">
                  <a:alpha val="100000"/>
                </a:srgbClr>
              </a:solidFill>
              <a:prstDash val="solid"/>
              <a:round/>
            </a:ln>
          </p:spPr>
          <p:txBody>
            <a:bodyPr/>
            <a:lstStyle/>
            <a:p/>
          </p:txBody>
        </p:sp>
        <p:sp>
          <p:nvSpPr>
            <p:cNvPr id="130" name="pt130"/>
            <p:cNvSpPr/>
            <p:nvPr/>
          </p:nvSpPr>
          <p:spPr>
            <a:xfrm>
              <a:off x="4767492" y="5124101"/>
              <a:ext cx="117405" cy="117405"/>
            </a:xfrm>
            <a:prstGeom prst="ellipse">
              <a:avLst/>
            </a:prstGeom>
            <a:solidFill>
              <a:srgbClr val="00BB4E">
                <a:alpha val="100000"/>
              </a:srgbClr>
            </a:solidFill>
            <a:ln w="9000" cap="rnd">
              <a:solidFill>
                <a:srgbClr val="00BB4E">
                  <a:alpha val="100000"/>
                </a:srgbClr>
              </a:solidFill>
              <a:prstDash val="solid"/>
              <a:round/>
            </a:ln>
          </p:spPr>
          <p:txBody>
            <a:bodyPr/>
            <a:lstStyle/>
            <a:p/>
          </p:txBody>
        </p:sp>
        <p:sp>
          <p:nvSpPr>
            <p:cNvPr id="131" name="pt131"/>
            <p:cNvSpPr/>
            <p:nvPr/>
          </p:nvSpPr>
          <p:spPr>
            <a:xfrm>
              <a:off x="7111335" y="5124101"/>
              <a:ext cx="117405" cy="117405"/>
            </a:xfrm>
            <a:prstGeom prst="ellipse">
              <a:avLst/>
            </a:prstGeom>
            <a:solidFill>
              <a:srgbClr val="00BB4E">
                <a:alpha val="100000"/>
              </a:srgbClr>
            </a:solidFill>
            <a:ln w="9000" cap="rnd">
              <a:solidFill>
                <a:srgbClr val="00BB4E">
                  <a:alpha val="100000"/>
                </a:srgbClr>
              </a:solidFill>
              <a:prstDash val="solid"/>
              <a:round/>
            </a:ln>
          </p:spPr>
          <p:txBody>
            <a:bodyPr/>
            <a:lstStyle/>
            <a:p/>
          </p:txBody>
        </p:sp>
        <p:sp>
          <p:nvSpPr>
            <p:cNvPr id="132" name="pt132"/>
            <p:cNvSpPr/>
            <p:nvPr/>
          </p:nvSpPr>
          <p:spPr>
            <a:xfrm>
              <a:off x="3595570" y="5376061"/>
              <a:ext cx="117405" cy="117405"/>
            </a:xfrm>
            <a:prstGeom prst="ellipse">
              <a:avLst/>
            </a:prstGeom>
            <a:solidFill>
              <a:srgbClr val="00BB4E">
                <a:alpha val="100000"/>
              </a:srgbClr>
            </a:solidFill>
            <a:ln w="9000" cap="rnd">
              <a:solidFill>
                <a:srgbClr val="00BB4E">
                  <a:alpha val="100000"/>
                </a:srgbClr>
              </a:solidFill>
              <a:prstDash val="solid"/>
              <a:round/>
            </a:ln>
          </p:spPr>
          <p:txBody>
            <a:bodyPr/>
            <a:lstStyle/>
            <a:p/>
          </p:txBody>
        </p:sp>
        <p:sp>
          <p:nvSpPr>
            <p:cNvPr id="133" name="pt133"/>
            <p:cNvSpPr/>
            <p:nvPr/>
          </p:nvSpPr>
          <p:spPr>
            <a:xfrm>
              <a:off x="5939414" y="5124101"/>
              <a:ext cx="117405" cy="117405"/>
            </a:xfrm>
            <a:prstGeom prst="ellipse">
              <a:avLst/>
            </a:prstGeom>
            <a:solidFill>
              <a:srgbClr val="00BB4E">
                <a:alpha val="100000"/>
              </a:srgbClr>
            </a:solidFill>
            <a:ln w="9000" cap="rnd">
              <a:solidFill>
                <a:srgbClr val="00BB4E">
                  <a:alpha val="100000"/>
                </a:srgbClr>
              </a:solidFill>
              <a:prstDash val="solid"/>
              <a:round/>
            </a:ln>
          </p:spPr>
          <p:txBody>
            <a:bodyPr/>
            <a:lstStyle/>
            <a:p/>
          </p:txBody>
        </p:sp>
        <p:sp>
          <p:nvSpPr>
            <p:cNvPr id="134" name="pt134"/>
            <p:cNvSpPr/>
            <p:nvPr/>
          </p:nvSpPr>
          <p:spPr>
            <a:xfrm>
              <a:off x="2423649" y="5124101"/>
              <a:ext cx="117405" cy="117405"/>
            </a:xfrm>
            <a:prstGeom prst="ellipse">
              <a:avLst/>
            </a:prstGeom>
            <a:solidFill>
              <a:srgbClr val="00BB4E">
                <a:alpha val="100000"/>
              </a:srgbClr>
            </a:solidFill>
            <a:ln w="9000" cap="rnd">
              <a:solidFill>
                <a:srgbClr val="00BB4E">
                  <a:alpha val="100000"/>
                </a:srgbClr>
              </a:solidFill>
              <a:prstDash val="solid"/>
              <a:round/>
            </a:ln>
          </p:spPr>
          <p:txBody>
            <a:bodyPr/>
            <a:lstStyle/>
            <a:p/>
          </p:txBody>
        </p:sp>
        <p:sp>
          <p:nvSpPr>
            <p:cNvPr id="135" name="pt135"/>
            <p:cNvSpPr/>
            <p:nvPr/>
          </p:nvSpPr>
          <p:spPr>
            <a:xfrm>
              <a:off x="5939414" y="5376061"/>
              <a:ext cx="117405" cy="117405"/>
            </a:xfrm>
            <a:prstGeom prst="ellipse">
              <a:avLst/>
            </a:prstGeom>
            <a:solidFill>
              <a:srgbClr val="EA8331">
                <a:alpha val="100000"/>
              </a:srgbClr>
            </a:solidFill>
            <a:ln w="9000" cap="rnd">
              <a:solidFill>
                <a:srgbClr val="EA8331">
                  <a:alpha val="100000"/>
                </a:srgbClr>
              </a:solidFill>
              <a:prstDash val="solid"/>
              <a:round/>
            </a:ln>
          </p:spPr>
          <p:txBody>
            <a:bodyPr/>
            <a:lstStyle/>
            <a:p/>
          </p:txBody>
        </p:sp>
        <p:sp>
          <p:nvSpPr>
            <p:cNvPr id="136" name="pt136"/>
            <p:cNvSpPr/>
            <p:nvPr/>
          </p:nvSpPr>
          <p:spPr>
            <a:xfrm>
              <a:off x="7111335" y="5376061"/>
              <a:ext cx="117405" cy="117405"/>
            </a:xfrm>
            <a:prstGeom prst="ellipse">
              <a:avLst/>
            </a:prstGeom>
            <a:solidFill>
              <a:srgbClr val="00B0F6">
                <a:alpha val="100000"/>
              </a:srgbClr>
            </a:solidFill>
            <a:ln w="9000" cap="rnd">
              <a:solidFill>
                <a:srgbClr val="00B0F6">
                  <a:alpha val="100000"/>
                </a:srgbClr>
              </a:solidFill>
              <a:prstDash val="solid"/>
              <a:round/>
            </a:ln>
          </p:spPr>
          <p:txBody>
            <a:bodyPr/>
            <a:lstStyle/>
            <a:p/>
          </p:txBody>
        </p:sp>
        <p:sp>
          <p:nvSpPr>
            <p:cNvPr id="137" name="pt137"/>
            <p:cNvSpPr/>
            <p:nvPr/>
          </p:nvSpPr>
          <p:spPr>
            <a:xfrm>
              <a:off x="4767492" y="5376061"/>
              <a:ext cx="117405" cy="117405"/>
            </a:xfrm>
            <a:prstGeom prst="ellipse">
              <a:avLst/>
            </a:prstGeom>
            <a:solidFill>
              <a:srgbClr val="00B0F6">
                <a:alpha val="100000"/>
              </a:srgbClr>
            </a:solidFill>
            <a:ln w="9000" cap="rnd">
              <a:solidFill>
                <a:srgbClr val="00B0F6">
                  <a:alpha val="100000"/>
                </a:srgbClr>
              </a:solidFill>
              <a:prstDash val="solid"/>
              <a:round/>
            </a:ln>
          </p:spPr>
          <p:txBody>
            <a:bodyPr/>
            <a:lstStyle/>
            <a:p/>
          </p:txBody>
        </p:sp>
        <p:sp>
          <p:nvSpPr>
            <p:cNvPr id="138" name="pt138"/>
            <p:cNvSpPr/>
            <p:nvPr/>
          </p:nvSpPr>
          <p:spPr>
            <a:xfrm>
              <a:off x="3595570" y="5628022"/>
              <a:ext cx="117405" cy="117405"/>
            </a:xfrm>
            <a:prstGeom prst="ellipse">
              <a:avLst/>
            </a:prstGeom>
            <a:solidFill>
              <a:srgbClr val="00B0F6">
                <a:alpha val="100000"/>
              </a:srgbClr>
            </a:solidFill>
            <a:ln w="9000" cap="rnd">
              <a:solidFill>
                <a:srgbClr val="00B0F6">
                  <a:alpha val="100000"/>
                </a:srgbClr>
              </a:solidFill>
              <a:prstDash val="solid"/>
              <a:round/>
            </a:ln>
          </p:spPr>
          <p:txBody>
            <a:bodyPr/>
            <a:lstStyle/>
            <a:p/>
          </p:txBody>
        </p:sp>
        <p:sp>
          <p:nvSpPr>
            <p:cNvPr id="139" name="pt139"/>
            <p:cNvSpPr/>
            <p:nvPr/>
          </p:nvSpPr>
          <p:spPr>
            <a:xfrm>
              <a:off x="5939414" y="5628022"/>
              <a:ext cx="117405" cy="117405"/>
            </a:xfrm>
            <a:prstGeom prst="ellipse">
              <a:avLst/>
            </a:prstGeom>
            <a:solidFill>
              <a:srgbClr val="00B0F6">
                <a:alpha val="100000"/>
              </a:srgbClr>
            </a:solidFill>
            <a:ln w="9000" cap="rnd">
              <a:solidFill>
                <a:srgbClr val="00B0F6">
                  <a:alpha val="100000"/>
                </a:srgbClr>
              </a:solidFill>
              <a:prstDash val="solid"/>
              <a:round/>
            </a:ln>
          </p:spPr>
          <p:txBody>
            <a:bodyPr/>
            <a:lstStyle/>
            <a:p/>
          </p:txBody>
        </p:sp>
        <p:sp>
          <p:nvSpPr>
            <p:cNvPr id="140" name="pt140"/>
            <p:cNvSpPr/>
            <p:nvPr/>
          </p:nvSpPr>
          <p:spPr>
            <a:xfrm>
              <a:off x="2423649" y="5376061"/>
              <a:ext cx="117405" cy="117405"/>
            </a:xfrm>
            <a:prstGeom prst="ellipse">
              <a:avLst/>
            </a:prstGeom>
            <a:solidFill>
              <a:srgbClr val="00B0F6">
                <a:alpha val="100000"/>
              </a:srgbClr>
            </a:solidFill>
            <a:ln w="9000" cap="rnd">
              <a:solidFill>
                <a:srgbClr val="00B0F6">
                  <a:alpha val="100000"/>
                </a:srgbClr>
              </a:solidFill>
              <a:prstDash val="solid"/>
              <a:round/>
            </a:ln>
          </p:spPr>
          <p:txBody>
            <a:bodyPr/>
            <a:lstStyle/>
            <a:p/>
          </p:txBody>
        </p:sp>
        <p:sp>
          <p:nvSpPr>
            <p:cNvPr id="141" name="pt141"/>
            <p:cNvSpPr/>
            <p:nvPr/>
          </p:nvSpPr>
          <p:spPr>
            <a:xfrm>
              <a:off x="2423649" y="5628022"/>
              <a:ext cx="117405" cy="117405"/>
            </a:xfrm>
            <a:prstGeom prst="ellipse">
              <a:avLst/>
            </a:prstGeom>
            <a:solidFill>
              <a:srgbClr val="EA8331">
                <a:alpha val="100000"/>
              </a:srgbClr>
            </a:solidFill>
            <a:ln w="9000" cap="rnd">
              <a:solidFill>
                <a:srgbClr val="EA8331">
                  <a:alpha val="100000"/>
                </a:srgbClr>
              </a:solidFill>
              <a:prstDash val="solid"/>
              <a:round/>
            </a:ln>
          </p:spPr>
          <p:txBody>
            <a:bodyPr/>
            <a:lstStyle/>
            <a:p/>
          </p:txBody>
        </p:sp>
        <p:sp>
          <p:nvSpPr>
            <p:cNvPr id="142" name="pt142"/>
            <p:cNvSpPr/>
            <p:nvPr/>
          </p:nvSpPr>
          <p:spPr>
            <a:xfrm>
              <a:off x="4767492" y="5628022"/>
              <a:ext cx="117405" cy="117405"/>
            </a:xfrm>
            <a:prstGeom prst="ellipse">
              <a:avLst/>
            </a:prstGeom>
            <a:solidFill>
              <a:srgbClr val="EA8331">
                <a:alpha val="100000"/>
              </a:srgbClr>
            </a:solidFill>
            <a:ln w="9000" cap="rnd">
              <a:solidFill>
                <a:srgbClr val="EA8331">
                  <a:alpha val="100000"/>
                </a:srgbClr>
              </a:solidFill>
              <a:prstDash val="solid"/>
              <a:round/>
            </a:ln>
          </p:spPr>
          <p:txBody>
            <a:bodyPr/>
            <a:lstStyle/>
            <a:p/>
          </p:txBody>
        </p:sp>
        <p:sp>
          <p:nvSpPr>
            <p:cNvPr id="143" name="pt143"/>
            <p:cNvSpPr/>
            <p:nvPr/>
          </p:nvSpPr>
          <p:spPr>
            <a:xfrm>
              <a:off x="7111335" y="5628022"/>
              <a:ext cx="117405" cy="117405"/>
            </a:xfrm>
            <a:prstGeom prst="ellipse">
              <a:avLst/>
            </a:prstGeom>
            <a:solidFill>
              <a:srgbClr val="EA8331">
                <a:alpha val="100000"/>
              </a:srgbClr>
            </a:solidFill>
            <a:ln w="9000" cap="rnd">
              <a:solidFill>
                <a:srgbClr val="EA8331">
                  <a:alpha val="100000"/>
                </a:srgbClr>
              </a:solidFill>
              <a:prstDash val="solid"/>
              <a:round/>
            </a:ln>
          </p:spPr>
          <p:txBody>
            <a:bodyPr/>
            <a:lstStyle/>
            <a:p/>
          </p:txBody>
        </p:sp>
        <p:sp>
          <p:nvSpPr>
            <p:cNvPr id="144" name="tx144"/>
            <p:cNvSpPr/>
            <p:nvPr/>
          </p:nvSpPr>
          <p:spPr>
            <a:xfrm>
              <a:off x="1483677" y="858143"/>
              <a:ext cx="88148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Yemen (424,000)</a:t>
              </a:r>
            </a:p>
          </p:txBody>
        </p:sp>
        <p:sp>
          <p:nvSpPr>
            <p:cNvPr id="145" name="tx145"/>
            <p:cNvSpPr/>
            <p:nvPr/>
          </p:nvSpPr>
          <p:spPr>
            <a:xfrm>
              <a:off x="1575666" y="1110103"/>
              <a:ext cx="789492"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Syria (135,000)</a:t>
              </a:r>
            </a:p>
          </p:txBody>
        </p:sp>
        <p:sp>
          <p:nvSpPr>
            <p:cNvPr id="146" name="tx146"/>
            <p:cNvSpPr/>
            <p:nvPr/>
          </p:nvSpPr>
          <p:spPr>
            <a:xfrm>
              <a:off x="1639857" y="1362064"/>
              <a:ext cx="725302"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Iraq (123,000)</a:t>
              </a:r>
            </a:p>
          </p:txBody>
        </p:sp>
        <p:sp>
          <p:nvSpPr>
            <p:cNvPr id="147" name="tx147"/>
            <p:cNvSpPr/>
            <p:nvPr/>
          </p:nvSpPr>
          <p:spPr>
            <a:xfrm>
              <a:off x="1513670" y="1614025"/>
              <a:ext cx="851489"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Sudan (110,000)</a:t>
              </a:r>
            </a:p>
          </p:txBody>
        </p:sp>
        <p:sp>
          <p:nvSpPr>
            <p:cNvPr id="148" name="tx148"/>
            <p:cNvSpPr/>
            <p:nvPr/>
          </p:nvSpPr>
          <p:spPr>
            <a:xfrm>
              <a:off x="1543571" y="1865985"/>
              <a:ext cx="82158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Algeria (75,000)</a:t>
              </a:r>
            </a:p>
          </p:txBody>
        </p:sp>
        <p:sp>
          <p:nvSpPr>
            <p:cNvPr id="149" name="tx149"/>
            <p:cNvSpPr/>
            <p:nvPr/>
          </p:nvSpPr>
          <p:spPr>
            <a:xfrm>
              <a:off x="1607761" y="2117946"/>
              <a:ext cx="75739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Egypt (69,000)</a:t>
              </a:r>
            </a:p>
          </p:txBody>
        </p:sp>
        <p:sp>
          <p:nvSpPr>
            <p:cNvPr id="150" name="tx150"/>
            <p:cNvSpPr/>
            <p:nvPr/>
          </p:nvSpPr>
          <p:spPr>
            <a:xfrm>
              <a:off x="1549971" y="2369906"/>
              <a:ext cx="81518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Jordan (35,000)</a:t>
              </a:r>
            </a:p>
          </p:txBody>
        </p:sp>
        <p:sp>
          <p:nvSpPr>
            <p:cNvPr id="151" name="tx151"/>
            <p:cNvSpPr/>
            <p:nvPr/>
          </p:nvSpPr>
          <p:spPr>
            <a:xfrm>
              <a:off x="1626964" y="2621867"/>
              <a:ext cx="73819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Libya (33,000)</a:t>
              </a:r>
            </a:p>
          </p:txBody>
        </p:sp>
        <p:sp>
          <p:nvSpPr>
            <p:cNvPr id="152" name="tx152"/>
            <p:cNvSpPr/>
            <p:nvPr/>
          </p:nvSpPr>
          <p:spPr>
            <a:xfrm>
              <a:off x="1704048" y="2873827"/>
              <a:ext cx="66111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Iran (24,000)</a:t>
              </a:r>
            </a:p>
          </p:txBody>
        </p:sp>
        <p:sp>
          <p:nvSpPr>
            <p:cNvPr id="153" name="tx153"/>
            <p:cNvSpPr/>
            <p:nvPr/>
          </p:nvSpPr>
          <p:spPr>
            <a:xfrm>
              <a:off x="1248311" y="3125788"/>
              <a:ext cx="111684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Saudi Arabia (15,000)</a:t>
              </a:r>
            </a:p>
          </p:txBody>
        </p:sp>
        <p:sp>
          <p:nvSpPr>
            <p:cNvPr id="154" name="tx154"/>
            <p:cNvSpPr/>
            <p:nvPr/>
          </p:nvSpPr>
          <p:spPr>
            <a:xfrm>
              <a:off x="1462280" y="3377749"/>
              <a:ext cx="902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Lebanon (11,000)</a:t>
              </a:r>
            </a:p>
          </p:txBody>
        </p:sp>
        <p:sp>
          <p:nvSpPr>
            <p:cNvPr id="155" name="tx155"/>
            <p:cNvSpPr/>
            <p:nvPr/>
          </p:nvSpPr>
          <p:spPr>
            <a:xfrm>
              <a:off x="1582067" y="3629709"/>
              <a:ext cx="783092"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Djibouti (7,000)</a:t>
              </a:r>
            </a:p>
          </p:txBody>
        </p:sp>
        <p:sp>
          <p:nvSpPr>
            <p:cNvPr id="156" name="tx156"/>
            <p:cNvSpPr/>
            <p:nvPr/>
          </p:nvSpPr>
          <p:spPr>
            <a:xfrm>
              <a:off x="1524368" y="3881670"/>
              <a:ext cx="84079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Morocco (6,000)</a:t>
              </a:r>
            </a:p>
          </p:txBody>
        </p:sp>
        <p:sp>
          <p:nvSpPr>
            <p:cNvPr id="157" name="tx157"/>
            <p:cNvSpPr/>
            <p:nvPr/>
          </p:nvSpPr>
          <p:spPr>
            <a:xfrm>
              <a:off x="1599258" y="4133630"/>
              <a:ext cx="76590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Tunisia (5,000)</a:t>
              </a:r>
            </a:p>
          </p:txBody>
        </p:sp>
        <p:sp>
          <p:nvSpPr>
            <p:cNvPr id="158" name="tx158"/>
            <p:cNvSpPr/>
            <p:nvPr/>
          </p:nvSpPr>
          <p:spPr>
            <a:xfrm>
              <a:off x="876150" y="4385591"/>
              <a:ext cx="148900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United Arab Emirates (4,000)</a:t>
              </a:r>
            </a:p>
          </p:txBody>
        </p:sp>
        <p:sp>
          <p:nvSpPr>
            <p:cNvPr id="159" name="tx159"/>
            <p:cNvSpPr/>
            <p:nvPr/>
          </p:nvSpPr>
          <p:spPr>
            <a:xfrm>
              <a:off x="1062139" y="4637551"/>
              <a:ext cx="130302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State of Palestine (1,000)</a:t>
              </a:r>
            </a:p>
          </p:txBody>
        </p:sp>
        <p:sp>
          <p:nvSpPr>
            <p:cNvPr id="160" name="tx160"/>
            <p:cNvSpPr/>
            <p:nvPr/>
          </p:nvSpPr>
          <p:spPr>
            <a:xfrm>
              <a:off x="1585359" y="4889512"/>
              <a:ext cx="77980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Oman (&lt;1,000)</a:t>
              </a:r>
            </a:p>
          </p:txBody>
        </p:sp>
        <p:sp>
          <p:nvSpPr>
            <p:cNvPr id="161" name="tx161"/>
            <p:cNvSpPr/>
            <p:nvPr/>
          </p:nvSpPr>
          <p:spPr>
            <a:xfrm>
              <a:off x="1649458" y="5141472"/>
              <a:ext cx="71570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Kuwait (&lt;500)</a:t>
              </a:r>
            </a:p>
          </p:txBody>
        </p:sp>
        <p:sp>
          <p:nvSpPr>
            <p:cNvPr id="162" name="tx162"/>
            <p:cNvSpPr/>
            <p:nvPr/>
          </p:nvSpPr>
          <p:spPr>
            <a:xfrm>
              <a:off x="1707248" y="5393433"/>
              <a:ext cx="65791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Qatar (&lt;500)</a:t>
              </a:r>
            </a:p>
          </p:txBody>
        </p:sp>
        <p:sp>
          <p:nvSpPr>
            <p:cNvPr id="163" name="tx163"/>
            <p:cNvSpPr/>
            <p:nvPr/>
          </p:nvSpPr>
          <p:spPr>
            <a:xfrm>
              <a:off x="1598069" y="5645394"/>
              <a:ext cx="76709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Bahrain (&lt;200)</a:t>
              </a:r>
            </a:p>
          </p:txBody>
        </p:sp>
        <p:sp>
          <p:nvSpPr>
            <p:cNvPr id="164" name="tx164"/>
            <p:cNvSpPr/>
            <p:nvPr/>
          </p:nvSpPr>
          <p:spPr>
            <a:xfrm>
              <a:off x="7287230" y="858143"/>
              <a:ext cx="88148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Yemen (696,000)</a:t>
              </a:r>
            </a:p>
          </p:txBody>
        </p:sp>
        <p:sp>
          <p:nvSpPr>
            <p:cNvPr id="165" name="tx165"/>
            <p:cNvSpPr/>
            <p:nvPr/>
          </p:nvSpPr>
          <p:spPr>
            <a:xfrm>
              <a:off x="7287230" y="1110103"/>
              <a:ext cx="86008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Sudan (273,000)</a:t>
              </a:r>
            </a:p>
          </p:txBody>
        </p:sp>
        <p:sp>
          <p:nvSpPr>
            <p:cNvPr id="166" name="tx166"/>
            <p:cNvSpPr/>
            <p:nvPr/>
          </p:nvSpPr>
          <p:spPr>
            <a:xfrm>
              <a:off x="7287230" y="1362064"/>
              <a:ext cx="789492"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Syria (148,000)</a:t>
              </a:r>
            </a:p>
          </p:txBody>
        </p:sp>
        <p:sp>
          <p:nvSpPr>
            <p:cNvPr id="167" name="tx167"/>
            <p:cNvSpPr/>
            <p:nvPr/>
          </p:nvSpPr>
          <p:spPr>
            <a:xfrm>
              <a:off x="7287230" y="1614025"/>
              <a:ext cx="66111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Iraq (47,000)</a:t>
              </a:r>
            </a:p>
          </p:txBody>
        </p:sp>
        <p:sp>
          <p:nvSpPr>
            <p:cNvPr id="168" name="tx168"/>
            <p:cNvSpPr/>
            <p:nvPr/>
          </p:nvSpPr>
          <p:spPr>
            <a:xfrm>
              <a:off x="7287230" y="1865985"/>
              <a:ext cx="75739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Egypt (24,000)</a:t>
              </a:r>
            </a:p>
          </p:txBody>
        </p:sp>
        <p:sp>
          <p:nvSpPr>
            <p:cNvPr id="169" name="tx169"/>
            <p:cNvSpPr/>
            <p:nvPr/>
          </p:nvSpPr>
          <p:spPr>
            <a:xfrm>
              <a:off x="7287230" y="2117946"/>
              <a:ext cx="90498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Morocco (12,000)</a:t>
              </a:r>
            </a:p>
          </p:txBody>
        </p:sp>
        <p:sp>
          <p:nvSpPr>
            <p:cNvPr id="170" name="tx170"/>
            <p:cNvSpPr/>
            <p:nvPr/>
          </p:nvSpPr>
          <p:spPr>
            <a:xfrm>
              <a:off x="7287230" y="2369906"/>
              <a:ext cx="1108252"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Saudi Arabia (11,000)</a:t>
              </a:r>
            </a:p>
          </p:txBody>
        </p:sp>
        <p:sp>
          <p:nvSpPr>
            <p:cNvPr id="171" name="tx171"/>
            <p:cNvSpPr/>
            <p:nvPr/>
          </p:nvSpPr>
          <p:spPr>
            <a:xfrm>
              <a:off x="7287230" y="2621867"/>
              <a:ext cx="65251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Iran (11,000)</a:t>
              </a:r>
            </a:p>
          </p:txBody>
        </p:sp>
        <p:sp>
          <p:nvSpPr>
            <p:cNvPr id="172" name="tx172"/>
            <p:cNvSpPr/>
            <p:nvPr/>
          </p:nvSpPr>
          <p:spPr>
            <a:xfrm>
              <a:off x="7287230" y="2873827"/>
              <a:ext cx="902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Lebanon (11,000)</a:t>
              </a:r>
            </a:p>
          </p:txBody>
        </p:sp>
        <p:sp>
          <p:nvSpPr>
            <p:cNvPr id="173" name="tx173"/>
            <p:cNvSpPr/>
            <p:nvPr/>
          </p:nvSpPr>
          <p:spPr>
            <a:xfrm>
              <a:off x="7287230" y="3125788"/>
              <a:ext cx="75739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Algeria (8,000)</a:t>
              </a:r>
            </a:p>
          </p:txBody>
        </p:sp>
        <p:sp>
          <p:nvSpPr>
            <p:cNvPr id="174" name="tx174"/>
            <p:cNvSpPr/>
            <p:nvPr/>
          </p:nvSpPr>
          <p:spPr>
            <a:xfrm>
              <a:off x="7287230" y="3377749"/>
              <a:ext cx="76590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Tunisia (5,000)</a:t>
              </a:r>
            </a:p>
          </p:txBody>
        </p:sp>
        <p:sp>
          <p:nvSpPr>
            <p:cNvPr id="175" name="tx175"/>
            <p:cNvSpPr/>
            <p:nvPr/>
          </p:nvSpPr>
          <p:spPr>
            <a:xfrm>
              <a:off x="7287230" y="3629709"/>
              <a:ext cx="750996"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Jordan (5,000)</a:t>
              </a:r>
            </a:p>
          </p:txBody>
        </p:sp>
        <p:sp>
          <p:nvSpPr>
            <p:cNvPr id="176" name="tx176"/>
            <p:cNvSpPr/>
            <p:nvPr/>
          </p:nvSpPr>
          <p:spPr>
            <a:xfrm>
              <a:off x="7287230" y="3881670"/>
              <a:ext cx="67400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Libya (4,000)</a:t>
              </a:r>
            </a:p>
          </p:txBody>
        </p:sp>
        <p:sp>
          <p:nvSpPr>
            <p:cNvPr id="177" name="tx177"/>
            <p:cNvSpPr/>
            <p:nvPr/>
          </p:nvSpPr>
          <p:spPr>
            <a:xfrm>
              <a:off x="7287230" y="4133630"/>
              <a:ext cx="783092"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Djibouti (3,000)</a:t>
              </a:r>
            </a:p>
          </p:txBody>
        </p:sp>
        <p:sp>
          <p:nvSpPr>
            <p:cNvPr id="178" name="tx178"/>
            <p:cNvSpPr/>
            <p:nvPr/>
          </p:nvSpPr>
          <p:spPr>
            <a:xfrm>
              <a:off x="7287230" y="4385591"/>
              <a:ext cx="148900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United Arab Emirates (2,000)</a:t>
              </a:r>
            </a:p>
          </p:txBody>
        </p:sp>
        <p:sp>
          <p:nvSpPr>
            <p:cNvPr id="179" name="tx179"/>
            <p:cNvSpPr/>
            <p:nvPr/>
          </p:nvSpPr>
          <p:spPr>
            <a:xfrm>
              <a:off x="7287230" y="4637551"/>
              <a:ext cx="130302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State of Palestine (1,000)</a:t>
              </a:r>
            </a:p>
          </p:txBody>
        </p:sp>
        <p:sp>
          <p:nvSpPr>
            <p:cNvPr id="180" name="tx180"/>
            <p:cNvSpPr/>
            <p:nvPr/>
          </p:nvSpPr>
          <p:spPr>
            <a:xfrm>
              <a:off x="7287230" y="4889512"/>
              <a:ext cx="77980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Oman (&lt;1,000)</a:t>
              </a:r>
            </a:p>
          </p:txBody>
        </p:sp>
        <p:sp>
          <p:nvSpPr>
            <p:cNvPr id="181" name="tx181"/>
            <p:cNvSpPr/>
            <p:nvPr/>
          </p:nvSpPr>
          <p:spPr>
            <a:xfrm>
              <a:off x="7287230" y="5141472"/>
              <a:ext cx="71570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Kuwait (&lt;500)</a:t>
              </a:r>
            </a:p>
          </p:txBody>
        </p:sp>
        <p:sp>
          <p:nvSpPr>
            <p:cNvPr id="182" name="tx182"/>
            <p:cNvSpPr/>
            <p:nvPr/>
          </p:nvSpPr>
          <p:spPr>
            <a:xfrm>
              <a:off x="7287230" y="5393433"/>
              <a:ext cx="65791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Qatar (&lt;500)</a:t>
              </a:r>
            </a:p>
          </p:txBody>
        </p:sp>
        <p:sp>
          <p:nvSpPr>
            <p:cNvPr id="183" name="tx183"/>
            <p:cNvSpPr/>
            <p:nvPr/>
          </p:nvSpPr>
          <p:spPr>
            <a:xfrm>
              <a:off x="7287230" y="5645394"/>
              <a:ext cx="76709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Bahrain (&lt;200)</a:t>
              </a:r>
            </a:p>
          </p:txBody>
        </p:sp>
        <p:sp>
          <p:nvSpPr>
            <p:cNvPr id="184" name="tx184"/>
            <p:cNvSpPr/>
            <p:nvPr/>
          </p:nvSpPr>
          <p:spPr>
            <a:xfrm>
              <a:off x="5967987"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77CFF">
                      <a:alpha val="100000"/>
                    </a:srgbClr>
                  </a:solidFill>
                  <a:latin typeface="Arial"/>
                  <a:cs typeface="Arial"/>
                </a:rPr>
                <a:t>1</a:t>
              </a:r>
            </a:p>
          </p:txBody>
        </p:sp>
        <p:sp>
          <p:nvSpPr>
            <p:cNvPr id="185" name="tx185"/>
            <p:cNvSpPr/>
            <p:nvPr/>
          </p:nvSpPr>
          <p:spPr>
            <a:xfrm>
              <a:off x="4796065"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77CFF">
                      <a:alpha val="100000"/>
                    </a:srgbClr>
                  </a:solidFill>
                  <a:latin typeface="Arial"/>
                  <a:cs typeface="Arial"/>
                </a:rPr>
                <a:t>1</a:t>
              </a:r>
            </a:p>
          </p:txBody>
        </p:sp>
        <p:sp>
          <p:nvSpPr>
            <p:cNvPr id="186" name="tx186"/>
            <p:cNvSpPr/>
            <p:nvPr/>
          </p:nvSpPr>
          <p:spPr>
            <a:xfrm>
              <a:off x="7139908"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A98">
                      <a:alpha val="100000"/>
                    </a:srgbClr>
                  </a:solidFill>
                  <a:latin typeface="Arial"/>
                  <a:cs typeface="Arial"/>
                </a:rPr>
                <a:t>1</a:t>
              </a:r>
            </a:p>
          </p:txBody>
        </p:sp>
        <p:sp>
          <p:nvSpPr>
            <p:cNvPr id="187" name="tx187"/>
            <p:cNvSpPr/>
            <p:nvPr/>
          </p:nvSpPr>
          <p:spPr>
            <a:xfrm>
              <a:off x="5967987" y="111261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A98">
                      <a:alpha val="100000"/>
                    </a:srgbClr>
                  </a:solidFill>
                  <a:latin typeface="Arial"/>
                  <a:cs typeface="Arial"/>
                </a:rPr>
                <a:t>2</a:t>
              </a:r>
            </a:p>
          </p:txBody>
        </p:sp>
        <p:sp>
          <p:nvSpPr>
            <p:cNvPr id="188" name="tx188"/>
            <p:cNvSpPr/>
            <p:nvPr/>
          </p:nvSpPr>
          <p:spPr>
            <a:xfrm>
              <a:off x="4796065" y="111261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A98">
                      <a:alpha val="100000"/>
                    </a:srgbClr>
                  </a:solidFill>
                  <a:latin typeface="Arial"/>
                  <a:cs typeface="Arial"/>
                </a:rPr>
                <a:t>2</a:t>
              </a:r>
            </a:p>
          </p:txBody>
        </p:sp>
        <p:sp>
          <p:nvSpPr>
            <p:cNvPr id="189" name="tx189"/>
            <p:cNvSpPr/>
            <p:nvPr/>
          </p:nvSpPr>
          <p:spPr>
            <a:xfrm>
              <a:off x="2452222"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A98">
                      <a:alpha val="100000"/>
                    </a:srgbClr>
                  </a:solidFill>
                  <a:latin typeface="Arial"/>
                  <a:cs typeface="Arial"/>
                </a:rPr>
                <a:t>1</a:t>
              </a:r>
            </a:p>
          </p:txBody>
        </p:sp>
        <p:sp>
          <p:nvSpPr>
            <p:cNvPr id="190" name="tx190"/>
            <p:cNvSpPr/>
            <p:nvPr/>
          </p:nvSpPr>
          <p:spPr>
            <a:xfrm>
              <a:off x="3624143"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A98">
                      <a:alpha val="100000"/>
                    </a:srgbClr>
                  </a:solidFill>
                  <a:latin typeface="Arial"/>
                  <a:cs typeface="Arial"/>
                </a:rPr>
                <a:t>1</a:t>
              </a:r>
            </a:p>
          </p:txBody>
        </p:sp>
        <p:sp>
          <p:nvSpPr>
            <p:cNvPr id="191" name="tx191"/>
            <p:cNvSpPr/>
            <p:nvPr/>
          </p:nvSpPr>
          <p:spPr>
            <a:xfrm>
              <a:off x="7139908" y="111261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77CFF">
                      <a:alpha val="100000"/>
                    </a:srgbClr>
                  </a:solidFill>
                  <a:latin typeface="Arial"/>
                  <a:cs typeface="Arial"/>
                </a:rPr>
                <a:t>2</a:t>
              </a:r>
            </a:p>
          </p:txBody>
        </p:sp>
        <p:sp>
          <p:nvSpPr>
            <p:cNvPr id="192" name="tx192"/>
            <p:cNvSpPr/>
            <p:nvPr/>
          </p:nvSpPr>
          <p:spPr>
            <a:xfrm>
              <a:off x="7139908" y="136457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76BF3">
                      <a:alpha val="100000"/>
                    </a:srgbClr>
                  </a:solidFill>
                  <a:latin typeface="Arial"/>
                  <a:cs typeface="Arial"/>
                </a:rPr>
                <a:t>3</a:t>
              </a:r>
            </a:p>
          </p:txBody>
        </p:sp>
        <p:sp>
          <p:nvSpPr>
            <p:cNvPr id="193" name="tx193"/>
            <p:cNvSpPr/>
            <p:nvPr/>
          </p:nvSpPr>
          <p:spPr>
            <a:xfrm>
              <a:off x="3624143" y="111261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76BF3">
                      <a:alpha val="100000"/>
                    </a:srgbClr>
                  </a:solidFill>
                  <a:latin typeface="Arial"/>
                  <a:cs typeface="Arial"/>
                </a:rPr>
                <a:t>2</a:t>
              </a:r>
            </a:p>
          </p:txBody>
        </p:sp>
        <p:sp>
          <p:nvSpPr>
            <p:cNvPr id="194" name="tx194"/>
            <p:cNvSpPr/>
            <p:nvPr/>
          </p:nvSpPr>
          <p:spPr>
            <a:xfrm>
              <a:off x="4796065" y="136457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76BF3">
                      <a:alpha val="100000"/>
                    </a:srgbClr>
                  </a:solidFill>
                  <a:latin typeface="Arial"/>
                  <a:cs typeface="Arial"/>
                </a:rPr>
                <a:t>3</a:t>
              </a:r>
            </a:p>
          </p:txBody>
        </p:sp>
        <p:sp>
          <p:nvSpPr>
            <p:cNvPr id="195" name="tx195"/>
            <p:cNvSpPr/>
            <p:nvPr/>
          </p:nvSpPr>
          <p:spPr>
            <a:xfrm>
              <a:off x="2452222" y="111261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76BF3">
                      <a:alpha val="100000"/>
                    </a:srgbClr>
                  </a:solidFill>
                  <a:latin typeface="Arial"/>
                  <a:cs typeface="Arial"/>
                </a:rPr>
                <a:t>2</a:t>
              </a:r>
            </a:p>
          </p:txBody>
        </p:sp>
        <p:sp>
          <p:nvSpPr>
            <p:cNvPr id="196" name="tx196"/>
            <p:cNvSpPr/>
            <p:nvPr/>
          </p:nvSpPr>
          <p:spPr>
            <a:xfrm>
              <a:off x="2452222" y="136457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7CAE00">
                      <a:alpha val="100000"/>
                    </a:srgbClr>
                  </a:solidFill>
                  <a:latin typeface="Arial"/>
                  <a:cs typeface="Arial"/>
                </a:rPr>
                <a:t>3</a:t>
              </a:r>
            </a:p>
          </p:txBody>
        </p:sp>
        <p:sp>
          <p:nvSpPr>
            <p:cNvPr id="197" name="tx197"/>
            <p:cNvSpPr/>
            <p:nvPr/>
          </p:nvSpPr>
          <p:spPr>
            <a:xfrm>
              <a:off x="3624143" y="136457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77CFF">
                      <a:alpha val="100000"/>
                    </a:srgbClr>
                  </a:solidFill>
                  <a:latin typeface="Arial"/>
                  <a:cs typeface="Arial"/>
                </a:rPr>
                <a:t>3</a:t>
              </a:r>
            </a:p>
          </p:txBody>
        </p:sp>
        <p:sp>
          <p:nvSpPr>
            <p:cNvPr id="198" name="tx198"/>
            <p:cNvSpPr/>
            <p:nvPr/>
          </p:nvSpPr>
          <p:spPr>
            <a:xfrm>
              <a:off x="2452222" y="16165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77CFF">
                      <a:alpha val="100000"/>
                    </a:srgbClr>
                  </a:solidFill>
                  <a:latin typeface="Arial"/>
                  <a:cs typeface="Arial"/>
                </a:rPr>
                <a:t>4</a:t>
              </a:r>
            </a:p>
          </p:txBody>
        </p:sp>
        <p:sp>
          <p:nvSpPr>
            <p:cNvPr id="199" name="tx199"/>
            <p:cNvSpPr/>
            <p:nvPr/>
          </p:nvSpPr>
          <p:spPr>
            <a:xfrm>
              <a:off x="5967987" y="136457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76BF3">
                      <a:alpha val="100000"/>
                    </a:srgbClr>
                  </a:solidFill>
                  <a:latin typeface="Arial"/>
                  <a:cs typeface="Arial"/>
                </a:rPr>
                <a:t>3</a:t>
              </a:r>
            </a:p>
          </p:txBody>
        </p:sp>
        <p:sp>
          <p:nvSpPr>
            <p:cNvPr id="200" name="tx200"/>
            <p:cNvSpPr/>
            <p:nvPr/>
          </p:nvSpPr>
          <p:spPr>
            <a:xfrm>
              <a:off x="3624143" y="16165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4</a:t>
              </a:r>
            </a:p>
          </p:txBody>
        </p:sp>
        <p:sp>
          <p:nvSpPr>
            <p:cNvPr id="201" name="tx201"/>
            <p:cNvSpPr/>
            <p:nvPr/>
          </p:nvSpPr>
          <p:spPr>
            <a:xfrm>
              <a:off x="2452222" y="18685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5</a:t>
              </a:r>
            </a:p>
          </p:txBody>
        </p:sp>
        <p:sp>
          <p:nvSpPr>
            <p:cNvPr id="202" name="tx202"/>
            <p:cNvSpPr/>
            <p:nvPr/>
          </p:nvSpPr>
          <p:spPr>
            <a:xfrm>
              <a:off x="3624143" y="18685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09B00">
                      <a:alpha val="100000"/>
                    </a:srgbClr>
                  </a:solidFill>
                  <a:latin typeface="Arial"/>
                  <a:cs typeface="Arial"/>
                </a:rPr>
                <a:t>5</a:t>
              </a:r>
            </a:p>
          </p:txBody>
        </p:sp>
        <p:sp>
          <p:nvSpPr>
            <p:cNvPr id="203" name="tx203"/>
            <p:cNvSpPr/>
            <p:nvPr/>
          </p:nvSpPr>
          <p:spPr>
            <a:xfrm>
              <a:off x="2452222" y="212046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09B00">
                      <a:alpha val="100000"/>
                    </a:srgbClr>
                  </a:solidFill>
                  <a:latin typeface="Arial"/>
                  <a:cs typeface="Arial"/>
                </a:rPr>
                <a:t>6</a:t>
              </a:r>
            </a:p>
          </p:txBody>
        </p:sp>
        <p:sp>
          <p:nvSpPr>
            <p:cNvPr id="204" name="tx204"/>
            <p:cNvSpPr/>
            <p:nvPr/>
          </p:nvSpPr>
          <p:spPr>
            <a:xfrm>
              <a:off x="4796065" y="16165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09B00">
                      <a:alpha val="100000"/>
                    </a:srgbClr>
                  </a:solidFill>
                  <a:latin typeface="Arial"/>
                  <a:cs typeface="Arial"/>
                </a:rPr>
                <a:t>4</a:t>
              </a:r>
            </a:p>
          </p:txBody>
        </p:sp>
        <p:sp>
          <p:nvSpPr>
            <p:cNvPr id="205" name="tx205"/>
            <p:cNvSpPr/>
            <p:nvPr/>
          </p:nvSpPr>
          <p:spPr>
            <a:xfrm>
              <a:off x="7139908" y="16165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7CAE00">
                      <a:alpha val="100000"/>
                    </a:srgbClr>
                  </a:solidFill>
                  <a:latin typeface="Arial"/>
                  <a:cs typeface="Arial"/>
                </a:rPr>
                <a:t>4</a:t>
              </a:r>
            </a:p>
          </p:txBody>
        </p:sp>
        <p:sp>
          <p:nvSpPr>
            <p:cNvPr id="206" name="tx206"/>
            <p:cNvSpPr/>
            <p:nvPr/>
          </p:nvSpPr>
          <p:spPr>
            <a:xfrm>
              <a:off x="2452222" y="237242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39B600">
                      <a:alpha val="100000"/>
                    </a:srgbClr>
                  </a:solidFill>
                  <a:latin typeface="Arial"/>
                  <a:cs typeface="Arial"/>
                </a:rPr>
                <a:t>7</a:t>
              </a:r>
            </a:p>
          </p:txBody>
        </p:sp>
        <p:sp>
          <p:nvSpPr>
            <p:cNvPr id="207" name="tx207"/>
            <p:cNvSpPr/>
            <p:nvPr/>
          </p:nvSpPr>
          <p:spPr>
            <a:xfrm>
              <a:off x="5967987" y="16165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7CAE00">
                      <a:alpha val="100000"/>
                    </a:srgbClr>
                  </a:solidFill>
                  <a:latin typeface="Arial"/>
                  <a:cs typeface="Arial"/>
                </a:rPr>
                <a:t>4</a:t>
              </a:r>
            </a:p>
          </p:txBody>
        </p:sp>
        <p:sp>
          <p:nvSpPr>
            <p:cNvPr id="208" name="tx208"/>
            <p:cNvSpPr/>
            <p:nvPr/>
          </p:nvSpPr>
          <p:spPr>
            <a:xfrm>
              <a:off x="4796065" y="18685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7CAE00">
                      <a:alpha val="100000"/>
                    </a:srgbClr>
                  </a:solidFill>
                  <a:latin typeface="Arial"/>
                  <a:cs typeface="Arial"/>
                </a:rPr>
                <a:t>5</a:t>
              </a:r>
            </a:p>
          </p:txBody>
        </p:sp>
        <p:sp>
          <p:nvSpPr>
            <p:cNvPr id="209" name="tx209"/>
            <p:cNvSpPr/>
            <p:nvPr/>
          </p:nvSpPr>
          <p:spPr>
            <a:xfrm>
              <a:off x="2452222" y="262438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1A3">
                      <a:alpha val="100000"/>
                    </a:srgbClr>
                  </a:solidFill>
                  <a:latin typeface="Arial"/>
                  <a:cs typeface="Arial"/>
                </a:rPr>
                <a:t>8</a:t>
              </a:r>
            </a:p>
          </p:txBody>
        </p:sp>
        <p:sp>
          <p:nvSpPr>
            <p:cNvPr id="210" name="tx210"/>
            <p:cNvSpPr/>
            <p:nvPr/>
          </p:nvSpPr>
          <p:spPr>
            <a:xfrm>
              <a:off x="3624143" y="212046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1A3">
                      <a:alpha val="100000"/>
                    </a:srgbClr>
                  </a:solidFill>
                  <a:latin typeface="Arial"/>
                  <a:cs typeface="Arial"/>
                </a:rPr>
                <a:t>6</a:t>
              </a:r>
            </a:p>
          </p:txBody>
        </p:sp>
        <p:sp>
          <p:nvSpPr>
            <p:cNvPr id="211" name="tx211"/>
            <p:cNvSpPr/>
            <p:nvPr/>
          </p:nvSpPr>
          <p:spPr>
            <a:xfrm>
              <a:off x="4796065" y="212046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1A3">
                      <a:alpha val="100000"/>
                    </a:srgbClr>
                  </a:solidFill>
                  <a:latin typeface="Arial"/>
                  <a:cs typeface="Arial"/>
                </a:rPr>
                <a:t>6</a:t>
              </a:r>
            </a:p>
          </p:txBody>
        </p:sp>
        <p:sp>
          <p:nvSpPr>
            <p:cNvPr id="212" name="tx212"/>
            <p:cNvSpPr/>
            <p:nvPr/>
          </p:nvSpPr>
          <p:spPr>
            <a:xfrm>
              <a:off x="7139908" y="18685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09B00">
                      <a:alpha val="100000"/>
                    </a:srgbClr>
                  </a:solidFill>
                  <a:latin typeface="Arial"/>
                  <a:cs typeface="Arial"/>
                </a:rPr>
                <a:t>5</a:t>
              </a:r>
            </a:p>
          </p:txBody>
        </p:sp>
        <p:sp>
          <p:nvSpPr>
            <p:cNvPr id="213" name="tx213"/>
            <p:cNvSpPr/>
            <p:nvPr/>
          </p:nvSpPr>
          <p:spPr>
            <a:xfrm>
              <a:off x="5967987" y="18685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09B00">
                      <a:alpha val="100000"/>
                    </a:srgbClr>
                  </a:solidFill>
                  <a:latin typeface="Arial"/>
                  <a:cs typeface="Arial"/>
                </a:rPr>
                <a:t>5</a:t>
              </a:r>
            </a:p>
          </p:txBody>
        </p:sp>
        <p:sp>
          <p:nvSpPr>
            <p:cNvPr id="214" name="tx214"/>
            <p:cNvSpPr/>
            <p:nvPr/>
          </p:nvSpPr>
          <p:spPr>
            <a:xfrm>
              <a:off x="2452222" y="28763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A3A500">
                      <a:alpha val="100000"/>
                    </a:srgbClr>
                  </a:solidFill>
                  <a:latin typeface="Arial"/>
                  <a:cs typeface="Arial"/>
                </a:rPr>
                <a:t>9</a:t>
              </a:r>
            </a:p>
          </p:txBody>
        </p:sp>
        <p:sp>
          <p:nvSpPr>
            <p:cNvPr id="215" name="tx215"/>
            <p:cNvSpPr/>
            <p:nvPr/>
          </p:nvSpPr>
          <p:spPr>
            <a:xfrm>
              <a:off x="5967987" y="212046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A3A500">
                      <a:alpha val="100000"/>
                    </a:srgbClr>
                  </a:solidFill>
                  <a:latin typeface="Arial"/>
                  <a:cs typeface="Arial"/>
                </a:rPr>
                <a:t>6</a:t>
              </a:r>
            </a:p>
          </p:txBody>
        </p:sp>
        <p:sp>
          <p:nvSpPr>
            <p:cNvPr id="216" name="tx216"/>
            <p:cNvSpPr/>
            <p:nvPr/>
          </p:nvSpPr>
          <p:spPr>
            <a:xfrm>
              <a:off x="3624143" y="237242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39B600">
                      <a:alpha val="100000"/>
                    </a:srgbClr>
                  </a:solidFill>
                  <a:latin typeface="Arial"/>
                  <a:cs typeface="Arial"/>
                </a:rPr>
                <a:t>7</a:t>
              </a:r>
            </a:p>
          </p:txBody>
        </p:sp>
        <p:sp>
          <p:nvSpPr>
            <p:cNvPr id="217" name="tx217"/>
            <p:cNvSpPr/>
            <p:nvPr/>
          </p:nvSpPr>
          <p:spPr>
            <a:xfrm>
              <a:off x="4796065" y="237242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7</a:t>
              </a:r>
            </a:p>
          </p:txBody>
        </p:sp>
        <p:sp>
          <p:nvSpPr>
            <p:cNvPr id="218" name="tx218"/>
            <p:cNvSpPr/>
            <p:nvPr/>
          </p:nvSpPr>
          <p:spPr>
            <a:xfrm>
              <a:off x="5967987" y="237242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7</a:t>
              </a:r>
            </a:p>
          </p:txBody>
        </p:sp>
        <p:sp>
          <p:nvSpPr>
            <p:cNvPr id="219" name="tx219"/>
            <p:cNvSpPr/>
            <p:nvPr/>
          </p:nvSpPr>
          <p:spPr>
            <a:xfrm>
              <a:off x="4796065" y="262438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590FF">
                      <a:alpha val="100000"/>
                    </a:srgbClr>
                  </a:solidFill>
                  <a:latin typeface="Arial"/>
                  <a:cs typeface="Arial"/>
                </a:rPr>
                <a:t>8</a:t>
              </a:r>
            </a:p>
          </p:txBody>
        </p:sp>
        <p:sp>
          <p:nvSpPr>
            <p:cNvPr id="220" name="tx220"/>
            <p:cNvSpPr/>
            <p:nvPr/>
          </p:nvSpPr>
          <p:spPr>
            <a:xfrm>
              <a:off x="5967987" y="262438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35A2FF">
                      <a:alpha val="100000"/>
                    </a:srgbClr>
                  </a:solidFill>
                  <a:latin typeface="Arial"/>
                  <a:cs typeface="Arial"/>
                </a:rPr>
                <a:t>8</a:t>
              </a:r>
            </a:p>
          </p:txBody>
        </p:sp>
        <p:sp>
          <p:nvSpPr>
            <p:cNvPr id="221" name="tx221"/>
            <p:cNvSpPr/>
            <p:nvPr/>
          </p:nvSpPr>
          <p:spPr>
            <a:xfrm>
              <a:off x="4796065" y="28763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35A2FF">
                      <a:alpha val="100000"/>
                    </a:srgbClr>
                  </a:solidFill>
                  <a:latin typeface="Arial"/>
                  <a:cs typeface="Arial"/>
                </a:rPr>
                <a:t>9</a:t>
              </a:r>
            </a:p>
          </p:txBody>
        </p:sp>
        <p:sp>
          <p:nvSpPr>
            <p:cNvPr id="222" name="tx222"/>
            <p:cNvSpPr/>
            <p:nvPr/>
          </p:nvSpPr>
          <p:spPr>
            <a:xfrm>
              <a:off x="2422092" y="31283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35A2FF">
                      <a:alpha val="100000"/>
                    </a:srgbClr>
                  </a:solidFill>
                  <a:latin typeface="Arial"/>
                  <a:cs typeface="Arial"/>
                </a:rPr>
                <a:t>10</a:t>
              </a:r>
            </a:p>
          </p:txBody>
        </p:sp>
        <p:sp>
          <p:nvSpPr>
            <p:cNvPr id="223" name="tx223"/>
            <p:cNvSpPr/>
            <p:nvPr/>
          </p:nvSpPr>
          <p:spPr>
            <a:xfrm>
              <a:off x="4765936" y="31283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F7D">
                      <a:alpha val="100000"/>
                    </a:srgbClr>
                  </a:solidFill>
                  <a:latin typeface="Arial"/>
                  <a:cs typeface="Arial"/>
                </a:rPr>
                <a:t>10</a:t>
              </a:r>
            </a:p>
          </p:txBody>
        </p:sp>
        <p:sp>
          <p:nvSpPr>
            <p:cNvPr id="224" name="tx224"/>
            <p:cNvSpPr/>
            <p:nvPr/>
          </p:nvSpPr>
          <p:spPr>
            <a:xfrm>
              <a:off x="5967987" y="28763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F7D">
                      <a:alpha val="100000"/>
                    </a:srgbClr>
                  </a:solidFill>
                  <a:latin typeface="Arial"/>
                  <a:cs typeface="Arial"/>
                </a:rPr>
                <a:t>9</a:t>
              </a:r>
            </a:p>
          </p:txBody>
        </p:sp>
        <p:sp>
          <p:nvSpPr>
            <p:cNvPr id="225" name="tx225"/>
            <p:cNvSpPr/>
            <p:nvPr/>
          </p:nvSpPr>
          <p:spPr>
            <a:xfrm>
              <a:off x="5937857" y="31283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FC4">
                      <a:alpha val="100000"/>
                    </a:srgbClr>
                  </a:solidFill>
                  <a:latin typeface="Arial"/>
                  <a:cs typeface="Arial"/>
                </a:rPr>
                <a:t>10</a:t>
              </a:r>
            </a:p>
          </p:txBody>
        </p:sp>
        <p:sp>
          <p:nvSpPr>
            <p:cNvPr id="226" name="tx226"/>
            <p:cNvSpPr/>
            <p:nvPr/>
          </p:nvSpPr>
          <p:spPr>
            <a:xfrm>
              <a:off x="7139908" y="212046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FC4">
                      <a:alpha val="100000"/>
                    </a:srgbClr>
                  </a:solidFill>
                  <a:latin typeface="Arial"/>
                  <a:cs typeface="Arial"/>
                </a:rPr>
                <a:t>6</a:t>
              </a:r>
            </a:p>
          </p:txBody>
        </p:sp>
        <p:sp>
          <p:nvSpPr>
            <p:cNvPr id="227" name="tx227"/>
            <p:cNvSpPr/>
            <p:nvPr/>
          </p:nvSpPr>
          <p:spPr>
            <a:xfrm>
              <a:off x="3624143" y="262438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F7D">
                      <a:alpha val="100000"/>
                    </a:srgbClr>
                  </a:solidFill>
                  <a:latin typeface="Arial"/>
                  <a:cs typeface="Arial"/>
                </a:rPr>
                <a:t>8</a:t>
              </a:r>
            </a:p>
          </p:txBody>
        </p:sp>
        <p:sp>
          <p:nvSpPr>
            <p:cNvPr id="228" name="tx228"/>
            <p:cNvSpPr/>
            <p:nvPr/>
          </p:nvSpPr>
          <p:spPr>
            <a:xfrm>
              <a:off x="5941881" y="3380263"/>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1A3">
                      <a:alpha val="100000"/>
                    </a:srgbClr>
                  </a:solidFill>
                  <a:latin typeface="Arial"/>
                  <a:cs typeface="Arial"/>
                </a:rPr>
                <a:t>11</a:t>
              </a:r>
            </a:p>
          </p:txBody>
        </p:sp>
        <p:sp>
          <p:nvSpPr>
            <p:cNvPr id="229" name="tx229"/>
            <p:cNvSpPr/>
            <p:nvPr/>
          </p:nvSpPr>
          <p:spPr>
            <a:xfrm>
              <a:off x="3624143" y="28763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A3A500">
                      <a:alpha val="100000"/>
                    </a:srgbClr>
                  </a:solidFill>
                  <a:latin typeface="Arial"/>
                  <a:cs typeface="Arial"/>
                </a:rPr>
                <a:t>9</a:t>
              </a:r>
            </a:p>
          </p:txBody>
        </p:sp>
        <p:sp>
          <p:nvSpPr>
            <p:cNvPr id="230" name="tx230"/>
            <p:cNvSpPr/>
            <p:nvPr/>
          </p:nvSpPr>
          <p:spPr>
            <a:xfrm>
              <a:off x="4769959" y="3380263"/>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A3A500">
                      <a:alpha val="100000"/>
                    </a:srgbClr>
                  </a:solidFill>
                  <a:latin typeface="Arial"/>
                  <a:cs typeface="Arial"/>
                </a:rPr>
                <a:t>11</a:t>
              </a:r>
            </a:p>
          </p:txBody>
        </p:sp>
        <p:sp>
          <p:nvSpPr>
            <p:cNvPr id="231" name="tx231"/>
            <p:cNvSpPr/>
            <p:nvPr/>
          </p:nvSpPr>
          <p:spPr>
            <a:xfrm>
              <a:off x="3594014" y="31283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7CAE00">
                      <a:alpha val="100000"/>
                    </a:srgbClr>
                  </a:solidFill>
                  <a:latin typeface="Arial"/>
                  <a:cs typeface="Arial"/>
                </a:rPr>
                <a:t>10</a:t>
              </a:r>
            </a:p>
          </p:txBody>
        </p:sp>
        <p:sp>
          <p:nvSpPr>
            <p:cNvPr id="232" name="tx232"/>
            <p:cNvSpPr/>
            <p:nvPr/>
          </p:nvSpPr>
          <p:spPr>
            <a:xfrm>
              <a:off x="7139908" y="237242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35A2FF">
                      <a:alpha val="100000"/>
                    </a:srgbClr>
                  </a:solidFill>
                  <a:latin typeface="Arial"/>
                  <a:cs typeface="Arial"/>
                </a:rPr>
                <a:t>7</a:t>
              </a:r>
            </a:p>
          </p:txBody>
        </p:sp>
        <p:sp>
          <p:nvSpPr>
            <p:cNvPr id="233" name="tx233"/>
            <p:cNvSpPr/>
            <p:nvPr/>
          </p:nvSpPr>
          <p:spPr>
            <a:xfrm>
              <a:off x="2426116" y="3380263"/>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F7D">
                      <a:alpha val="100000"/>
                    </a:srgbClr>
                  </a:solidFill>
                  <a:latin typeface="Arial"/>
                  <a:cs typeface="Arial"/>
                </a:rPr>
                <a:t>11</a:t>
              </a:r>
            </a:p>
          </p:txBody>
        </p:sp>
        <p:sp>
          <p:nvSpPr>
            <p:cNvPr id="234" name="tx234"/>
            <p:cNvSpPr/>
            <p:nvPr/>
          </p:nvSpPr>
          <p:spPr>
            <a:xfrm>
              <a:off x="7139908" y="262438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A3A500">
                      <a:alpha val="100000"/>
                    </a:srgbClr>
                  </a:solidFill>
                  <a:latin typeface="Arial"/>
                  <a:cs typeface="Arial"/>
                </a:rPr>
                <a:t>8</a:t>
              </a:r>
            </a:p>
          </p:txBody>
        </p:sp>
        <p:sp>
          <p:nvSpPr>
            <p:cNvPr id="235" name="tx235"/>
            <p:cNvSpPr/>
            <p:nvPr/>
          </p:nvSpPr>
          <p:spPr>
            <a:xfrm>
              <a:off x="7139908" y="28763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F7D">
                      <a:alpha val="100000"/>
                    </a:srgbClr>
                  </a:solidFill>
                  <a:latin typeface="Arial"/>
                  <a:cs typeface="Arial"/>
                </a:rPr>
                <a:t>9</a:t>
              </a:r>
            </a:p>
          </p:txBody>
        </p:sp>
        <p:sp>
          <p:nvSpPr>
            <p:cNvPr id="236" name="tx236"/>
            <p:cNvSpPr/>
            <p:nvPr/>
          </p:nvSpPr>
          <p:spPr>
            <a:xfrm>
              <a:off x="3598037" y="3380263"/>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35A2FF">
                      <a:alpha val="100000"/>
                    </a:srgbClr>
                  </a:solidFill>
                  <a:latin typeface="Arial"/>
                  <a:cs typeface="Arial"/>
                </a:rPr>
                <a:t>11</a:t>
              </a:r>
            </a:p>
          </p:txBody>
        </p:sp>
        <p:sp>
          <p:nvSpPr>
            <p:cNvPr id="237" name="tx237"/>
            <p:cNvSpPr/>
            <p:nvPr/>
          </p:nvSpPr>
          <p:spPr>
            <a:xfrm>
              <a:off x="7109779" y="31283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10</a:t>
              </a:r>
            </a:p>
          </p:txBody>
        </p:sp>
        <p:sp>
          <p:nvSpPr>
            <p:cNvPr id="238" name="tx238"/>
            <p:cNvSpPr/>
            <p:nvPr/>
          </p:nvSpPr>
          <p:spPr>
            <a:xfrm>
              <a:off x="5937857" y="3632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39B600">
                      <a:alpha val="100000"/>
                    </a:srgbClr>
                  </a:solidFill>
                  <a:latin typeface="Arial"/>
                  <a:cs typeface="Arial"/>
                </a:rPr>
                <a:t>12</a:t>
              </a:r>
            </a:p>
          </p:txBody>
        </p:sp>
        <p:sp>
          <p:nvSpPr>
            <p:cNvPr id="239" name="tx239"/>
            <p:cNvSpPr/>
            <p:nvPr/>
          </p:nvSpPr>
          <p:spPr>
            <a:xfrm>
              <a:off x="4765936" y="3632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39B600">
                      <a:alpha val="100000"/>
                    </a:srgbClr>
                  </a:solidFill>
                  <a:latin typeface="Arial"/>
                  <a:cs typeface="Arial"/>
                </a:rPr>
                <a:t>12</a:t>
              </a:r>
            </a:p>
          </p:txBody>
        </p:sp>
        <p:sp>
          <p:nvSpPr>
            <p:cNvPr id="240" name="tx240"/>
            <p:cNvSpPr/>
            <p:nvPr/>
          </p:nvSpPr>
          <p:spPr>
            <a:xfrm>
              <a:off x="3594014" y="3632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89000">
                      <a:alpha val="100000"/>
                    </a:srgbClr>
                  </a:solidFill>
                  <a:latin typeface="Arial"/>
                  <a:cs typeface="Arial"/>
                </a:rPr>
                <a:t>12</a:t>
              </a:r>
            </a:p>
          </p:txBody>
        </p:sp>
        <p:sp>
          <p:nvSpPr>
            <p:cNvPr id="241" name="tx241"/>
            <p:cNvSpPr/>
            <p:nvPr/>
          </p:nvSpPr>
          <p:spPr>
            <a:xfrm>
              <a:off x="2422092" y="3632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89000">
                      <a:alpha val="100000"/>
                    </a:srgbClr>
                  </a:solidFill>
                  <a:latin typeface="Arial"/>
                  <a:cs typeface="Arial"/>
                </a:rPr>
                <a:t>12</a:t>
              </a:r>
            </a:p>
          </p:txBody>
        </p:sp>
        <p:sp>
          <p:nvSpPr>
            <p:cNvPr id="242" name="tx242"/>
            <p:cNvSpPr/>
            <p:nvPr/>
          </p:nvSpPr>
          <p:spPr>
            <a:xfrm>
              <a:off x="2422092" y="3884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FC4">
                      <a:alpha val="100000"/>
                    </a:srgbClr>
                  </a:solidFill>
                  <a:latin typeface="Arial"/>
                  <a:cs typeface="Arial"/>
                </a:rPr>
                <a:t>13</a:t>
              </a:r>
            </a:p>
          </p:txBody>
        </p:sp>
        <p:sp>
          <p:nvSpPr>
            <p:cNvPr id="243" name="tx243"/>
            <p:cNvSpPr/>
            <p:nvPr/>
          </p:nvSpPr>
          <p:spPr>
            <a:xfrm>
              <a:off x="3594014" y="3884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FC4">
                      <a:alpha val="100000"/>
                    </a:srgbClr>
                  </a:solidFill>
                  <a:latin typeface="Arial"/>
                  <a:cs typeface="Arial"/>
                </a:rPr>
                <a:t>13</a:t>
              </a:r>
            </a:p>
          </p:txBody>
        </p:sp>
        <p:sp>
          <p:nvSpPr>
            <p:cNvPr id="244" name="tx244"/>
            <p:cNvSpPr/>
            <p:nvPr/>
          </p:nvSpPr>
          <p:spPr>
            <a:xfrm>
              <a:off x="4765936" y="3884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FC4">
                      <a:alpha val="100000"/>
                    </a:srgbClr>
                  </a:solidFill>
                  <a:latin typeface="Arial"/>
                  <a:cs typeface="Arial"/>
                </a:rPr>
                <a:t>13</a:t>
              </a:r>
            </a:p>
          </p:txBody>
        </p:sp>
        <p:sp>
          <p:nvSpPr>
            <p:cNvPr id="245" name="tx245"/>
            <p:cNvSpPr/>
            <p:nvPr/>
          </p:nvSpPr>
          <p:spPr>
            <a:xfrm>
              <a:off x="4765936" y="41361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89000">
                      <a:alpha val="100000"/>
                    </a:srgbClr>
                  </a:solidFill>
                  <a:latin typeface="Arial"/>
                  <a:cs typeface="Arial"/>
                </a:rPr>
                <a:t>14</a:t>
              </a:r>
            </a:p>
          </p:txBody>
        </p:sp>
        <p:sp>
          <p:nvSpPr>
            <p:cNvPr id="246" name="tx246"/>
            <p:cNvSpPr/>
            <p:nvPr/>
          </p:nvSpPr>
          <p:spPr>
            <a:xfrm>
              <a:off x="3594014" y="41361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A62DB">
                      <a:alpha val="100000"/>
                    </a:srgbClr>
                  </a:solidFill>
                  <a:latin typeface="Arial"/>
                  <a:cs typeface="Arial"/>
                </a:rPr>
                <a:t>14</a:t>
              </a:r>
            </a:p>
          </p:txBody>
        </p:sp>
        <p:sp>
          <p:nvSpPr>
            <p:cNvPr id="247" name="tx247"/>
            <p:cNvSpPr/>
            <p:nvPr/>
          </p:nvSpPr>
          <p:spPr>
            <a:xfrm>
              <a:off x="2422092" y="41361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A62DB">
                      <a:alpha val="100000"/>
                    </a:srgbClr>
                  </a:solidFill>
                  <a:latin typeface="Arial"/>
                  <a:cs typeface="Arial"/>
                </a:rPr>
                <a:t>14</a:t>
              </a:r>
            </a:p>
          </p:txBody>
        </p:sp>
        <p:sp>
          <p:nvSpPr>
            <p:cNvPr id="248" name="tx248"/>
            <p:cNvSpPr/>
            <p:nvPr/>
          </p:nvSpPr>
          <p:spPr>
            <a:xfrm>
              <a:off x="4765936" y="43881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A62DB">
                      <a:alpha val="100000"/>
                    </a:srgbClr>
                  </a:solidFill>
                  <a:latin typeface="Arial"/>
                  <a:cs typeface="Arial"/>
                </a:rPr>
                <a:t>15</a:t>
              </a:r>
            </a:p>
          </p:txBody>
        </p:sp>
        <p:sp>
          <p:nvSpPr>
            <p:cNvPr id="249" name="tx249"/>
            <p:cNvSpPr/>
            <p:nvPr/>
          </p:nvSpPr>
          <p:spPr>
            <a:xfrm>
              <a:off x="5937857" y="3884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A62DB">
                      <a:alpha val="100000"/>
                    </a:srgbClr>
                  </a:solidFill>
                  <a:latin typeface="Arial"/>
                  <a:cs typeface="Arial"/>
                </a:rPr>
                <a:t>13</a:t>
              </a:r>
            </a:p>
          </p:txBody>
        </p:sp>
        <p:sp>
          <p:nvSpPr>
            <p:cNvPr id="250" name="tx250"/>
            <p:cNvSpPr/>
            <p:nvPr/>
          </p:nvSpPr>
          <p:spPr>
            <a:xfrm>
              <a:off x="7113802" y="3380263"/>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A62DB">
                      <a:alpha val="100000"/>
                    </a:srgbClr>
                  </a:solidFill>
                  <a:latin typeface="Arial"/>
                  <a:cs typeface="Arial"/>
                </a:rPr>
                <a:t>11</a:t>
              </a:r>
            </a:p>
          </p:txBody>
        </p:sp>
        <p:sp>
          <p:nvSpPr>
            <p:cNvPr id="251" name="tx251"/>
            <p:cNvSpPr/>
            <p:nvPr/>
          </p:nvSpPr>
          <p:spPr>
            <a:xfrm>
              <a:off x="7109779" y="3632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39B600">
                      <a:alpha val="100000"/>
                    </a:srgbClr>
                  </a:solidFill>
                  <a:latin typeface="Arial"/>
                  <a:cs typeface="Arial"/>
                </a:rPr>
                <a:t>12</a:t>
              </a:r>
            </a:p>
          </p:txBody>
        </p:sp>
        <p:sp>
          <p:nvSpPr>
            <p:cNvPr id="252" name="tx252"/>
            <p:cNvSpPr/>
            <p:nvPr/>
          </p:nvSpPr>
          <p:spPr>
            <a:xfrm>
              <a:off x="5937857" y="41361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89000">
                      <a:alpha val="100000"/>
                    </a:srgbClr>
                  </a:solidFill>
                  <a:latin typeface="Arial"/>
                  <a:cs typeface="Arial"/>
                </a:rPr>
                <a:t>14</a:t>
              </a:r>
            </a:p>
          </p:txBody>
        </p:sp>
        <p:sp>
          <p:nvSpPr>
            <p:cNvPr id="253" name="tx253"/>
            <p:cNvSpPr/>
            <p:nvPr/>
          </p:nvSpPr>
          <p:spPr>
            <a:xfrm>
              <a:off x="4765936" y="46400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2BC">
                      <a:alpha val="100000"/>
                    </a:srgbClr>
                  </a:solidFill>
                  <a:latin typeface="Arial"/>
                  <a:cs typeface="Arial"/>
                </a:rPr>
                <a:t>16</a:t>
              </a:r>
            </a:p>
          </p:txBody>
        </p:sp>
        <p:sp>
          <p:nvSpPr>
            <p:cNvPr id="254" name="tx254"/>
            <p:cNvSpPr/>
            <p:nvPr/>
          </p:nvSpPr>
          <p:spPr>
            <a:xfrm>
              <a:off x="3594014" y="43881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2BC">
                      <a:alpha val="100000"/>
                    </a:srgbClr>
                  </a:solidFill>
                  <a:latin typeface="Arial"/>
                  <a:cs typeface="Arial"/>
                </a:rPr>
                <a:t>15</a:t>
              </a:r>
            </a:p>
          </p:txBody>
        </p:sp>
        <p:sp>
          <p:nvSpPr>
            <p:cNvPr id="255" name="tx255"/>
            <p:cNvSpPr/>
            <p:nvPr/>
          </p:nvSpPr>
          <p:spPr>
            <a:xfrm>
              <a:off x="2422092" y="43881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2BC">
                      <a:alpha val="100000"/>
                    </a:srgbClr>
                  </a:solidFill>
                  <a:latin typeface="Arial"/>
                  <a:cs typeface="Arial"/>
                </a:rPr>
                <a:t>15</a:t>
              </a:r>
            </a:p>
          </p:txBody>
        </p:sp>
        <p:sp>
          <p:nvSpPr>
            <p:cNvPr id="256" name="tx256"/>
            <p:cNvSpPr/>
            <p:nvPr/>
          </p:nvSpPr>
          <p:spPr>
            <a:xfrm>
              <a:off x="7109779" y="3884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1A3">
                      <a:alpha val="100000"/>
                    </a:srgbClr>
                  </a:solidFill>
                  <a:latin typeface="Arial"/>
                  <a:cs typeface="Arial"/>
                </a:rPr>
                <a:t>13</a:t>
              </a:r>
            </a:p>
          </p:txBody>
        </p:sp>
        <p:sp>
          <p:nvSpPr>
            <p:cNvPr id="257" name="tx257"/>
            <p:cNvSpPr/>
            <p:nvPr/>
          </p:nvSpPr>
          <p:spPr>
            <a:xfrm>
              <a:off x="7109779" y="41361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89000">
                      <a:alpha val="100000"/>
                    </a:srgbClr>
                  </a:solidFill>
                  <a:latin typeface="Arial"/>
                  <a:cs typeface="Arial"/>
                </a:rPr>
                <a:t>14</a:t>
              </a:r>
            </a:p>
          </p:txBody>
        </p:sp>
        <p:sp>
          <p:nvSpPr>
            <p:cNvPr id="258" name="tx258"/>
            <p:cNvSpPr/>
            <p:nvPr/>
          </p:nvSpPr>
          <p:spPr>
            <a:xfrm>
              <a:off x="7109779" y="43881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2BC">
                      <a:alpha val="100000"/>
                    </a:srgbClr>
                  </a:solidFill>
                  <a:latin typeface="Arial"/>
                  <a:cs typeface="Arial"/>
                </a:rPr>
                <a:t>15</a:t>
              </a:r>
            </a:p>
          </p:txBody>
        </p:sp>
        <p:sp>
          <p:nvSpPr>
            <p:cNvPr id="259" name="tx259"/>
            <p:cNvSpPr/>
            <p:nvPr/>
          </p:nvSpPr>
          <p:spPr>
            <a:xfrm>
              <a:off x="5937857" y="43881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2BC">
                      <a:alpha val="100000"/>
                    </a:srgbClr>
                  </a:solidFill>
                  <a:latin typeface="Arial"/>
                  <a:cs typeface="Arial"/>
                </a:rPr>
                <a:t>15</a:t>
              </a:r>
            </a:p>
          </p:txBody>
        </p:sp>
        <p:sp>
          <p:nvSpPr>
            <p:cNvPr id="260" name="tx260"/>
            <p:cNvSpPr/>
            <p:nvPr/>
          </p:nvSpPr>
          <p:spPr>
            <a:xfrm>
              <a:off x="2422092" y="46400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590FF">
                      <a:alpha val="100000"/>
                    </a:srgbClr>
                  </a:solidFill>
                  <a:latin typeface="Arial"/>
                  <a:cs typeface="Arial"/>
                </a:rPr>
                <a:t>16</a:t>
              </a:r>
            </a:p>
          </p:txBody>
        </p:sp>
        <p:sp>
          <p:nvSpPr>
            <p:cNvPr id="261" name="tx261"/>
            <p:cNvSpPr/>
            <p:nvPr/>
          </p:nvSpPr>
          <p:spPr>
            <a:xfrm>
              <a:off x="3594014" y="46400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590FF">
                      <a:alpha val="100000"/>
                    </a:srgbClr>
                  </a:solidFill>
                  <a:latin typeface="Arial"/>
                  <a:cs typeface="Arial"/>
                </a:rPr>
                <a:t>16</a:t>
              </a:r>
            </a:p>
          </p:txBody>
        </p:sp>
        <p:sp>
          <p:nvSpPr>
            <p:cNvPr id="262" name="tx262"/>
            <p:cNvSpPr/>
            <p:nvPr/>
          </p:nvSpPr>
          <p:spPr>
            <a:xfrm>
              <a:off x="7109779" y="46400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590FF">
                      <a:alpha val="100000"/>
                    </a:srgbClr>
                  </a:solidFill>
                  <a:latin typeface="Arial"/>
                  <a:cs typeface="Arial"/>
                </a:rPr>
                <a:t>16</a:t>
              </a:r>
            </a:p>
          </p:txBody>
        </p:sp>
        <p:sp>
          <p:nvSpPr>
            <p:cNvPr id="263" name="tx263"/>
            <p:cNvSpPr/>
            <p:nvPr/>
          </p:nvSpPr>
          <p:spPr>
            <a:xfrm>
              <a:off x="5937857" y="46400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590FF">
                      <a:alpha val="100000"/>
                    </a:srgbClr>
                  </a:solidFill>
                  <a:latin typeface="Arial"/>
                  <a:cs typeface="Arial"/>
                </a:rPr>
                <a:t>16</a:t>
              </a:r>
            </a:p>
          </p:txBody>
        </p:sp>
        <p:sp>
          <p:nvSpPr>
            <p:cNvPr id="264" name="tx264"/>
            <p:cNvSpPr/>
            <p:nvPr/>
          </p:nvSpPr>
          <p:spPr>
            <a:xfrm>
              <a:off x="7109779" y="48920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AE0">
                      <a:alpha val="100000"/>
                    </a:srgbClr>
                  </a:solidFill>
                  <a:latin typeface="Arial"/>
                  <a:cs typeface="Arial"/>
                </a:rPr>
                <a:t>17</a:t>
              </a:r>
            </a:p>
          </p:txBody>
        </p:sp>
        <p:sp>
          <p:nvSpPr>
            <p:cNvPr id="265" name="tx265"/>
            <p:cNvSpPr/>
            <p:nvPr/>
          </p:nvSpPr>
          <p:spPr>
            <a:xfrm>
              <a:off x="5937857" y="48920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AE0">
                      <a:alpha val="100000"/>
                    </a:srgbClr>
                  </a:solidFill>
                  <a:latin typeface="Arial"/>
                  <a:cs typeface="Arial"/>
                </a:rPr>
                <a:t>17</a:t>
              </a:r>
            </a:p>
          </p:txBody>
        </p:sp>
        <p:sp>
          <p:nvSpPr>
            <p:cNvPr id="266" name="tx266"/>
            <p:cNvSpPr/>
            <p:nvPr/>
          </p:nvSpPr>
          <p:spPr>
            <a:xfrm>
              <a:off x="4765936" y="48920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AE0">
                      <a:alpha val="100000"/>
                    </a:srgbClr>
                  </a:solidFill>
                  <a:latin typeface="Arial"/>
                  <a:cs typeface="Arial"/>
                </a:rPr>
                <a:t>17</a:t>
              </a:r>
            </a:p>
          </p:txBody>
        </p:sp>
        <p:sp>
          <p:nvSpPr>
            <p:cNvPr id="267" name="tx267"/>
            <p:cNvSpPr/>
            <p:nvPr/>
          </p:nvSpPr>
          <p:spPr>
            <a:xfrm>
              <a:off x="2422092" y="48920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AE0">
                      <a:alpha val="100000"/>
                    </a:srgbClr>
                  </a:solidFill>
                  <a:latin typeface="Arial"/>
                  <a:cs typeface="Arial"/>
                </a:rPr>
                <a:t>17</a:t>
              </a:r>
            </a:p>
          </p:txBody>
        </p:sp>
        <p:sp>
          <p:nvSpPr>
            <p:cNvPr id="268" name="tx268"/>
            <p:cNvSpPr/>
            <p:nvPr/>
          </p:nvSpPr>
          <p:spPr>
            <a:xfrm>
              <a:off x="3594014" y="48920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AE0">
                      <a:alpha val="100000"/>
                    </a:srgbClr>
                  </a:solidFill>
                  <a:latin typeface="Arial"/>
                  <a:cs typeface="Arial"/>
                </a:rPr>
                <a:t>17</a:t>
              </a:r>
            </a:p>
          </p:txBody>
        </p:sp>
        <p:sp>
          <p:nvSpPr>
            <p:cNvPr id="269" name="tx269"/>
            <p:cNvSpPr/>
            <p:nvPr/>
          </p:nvSpPr>
          <p:spPr>
            <a:xfrm>
              <a:off x="3594014" y="51439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A8331">
                      <a:alpha val="100000"/>
                    </a:srgbClr>
                  </a:solidFill>
                  <a:latin typeface="Arial"/>
                  <a:cs typeface="Arial"/>
                </a:rPr>
                <a:t>18</a:t>
              </a:r>
            </a:p>
          </p:txBody>
        </p:sp>
        <p:sp>
          <p:nvSpPr>
            <p:cNvPr id="270" name="tx270"/>
            <p:cNvSpPr/>
            <p:nvPr/>
          </p:nvSpPr>
          <p:spPr>
            <a:xfrm>
              <a:off x="4765936" y="51439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B4E">
                      <a:alpha val="100000"/>
                    </a:srgbClr>
                  </a:solidFill>
                  <a:latin typeface="Arial"/>
                  <a:cs typeface="Arial"/>
                </a:rPr>
                <a:t>18</a:t>
              </a:r>
            </a:p>
          </p:txBody>
        </p:sp>
        <p:sp>
          <p:nvSpPr>
            <p:cNvPr id="271" name="tx271"/>
            <p:cNvSpPr/>
            <p:nvPr/>
          </p:nvSpPr>
          <p:spPr>
            <a:xfrm>
              <a:off x="7109779" y="51439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B4E">
                      <a:alpha val="100000"/>
                    </a:srgbClr>
                  </a:solidFill>
                  <a:latin typeface="Arial"/>
                  <a:cs typeface="Arial"/>
                </a:rPr>
                <a:t>18</a:t>
              </a:r>
            </a:p>
          </p:txBody>
        </p:sp>
        <p:sp>
          <p:nvSpPr>
            <p:cNvPr id="272" name="tx272"/>
            <p:cNvSpPr/>
            <p:nvPr/>
          </p:nvSpPr>
          <p:spPr>
            <a:xfrm>
              <a:off x="3594014" y="539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B4E">
                      <a:alpha val="100000"/>
                    </a:srgbClr>
                  </a:solidFill>
                  <a:latin typeface="Arial"/>
                  <a:cs typeface="Arial"/>
                </a:rPr>
                <a:t>19</a:t>
              </a:r>
            </a:p>
          </p:txBody>
        </p:sp>
        <p:sp>
          <p:nvSpPr>
            <p:cNvPr id="273" name="tx273"/>
            <p:cNvSpPr/>
            <p:nvPr/>
          </p:nvSpPr>
          <p:spPr>
            <a:xfrm>
              <a:off x="5937857" y="51439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B4E">
                      <a:alpha val="100000"/>
                    </a:srgbClr>
                  </a:solidFill>
                  <a:latin typeface="Arial"/>
                  <a:cs typeface="Arial"/>
                </a:rPr>
                <a:t>18</a:t>
              </a:r>
            </a:p>
          </p:txBody>
        </p:sp>
        <p:sp>
          <p:nvSpPr>
            <p:cNvPr id="274" name="tx274"/>
            <p:cNvSpPr/>
            <p:nvPr/>
          </p:nvSpPr>
          <p:spPr>
            <a:xfrm>
              <a:off x="2422092" y="51439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B4E">
                      <a:alpha val="100000"/>
                    </a:srgbClr>
                  </a:solidFill>
                  <a:latin typeface="Arial"/>
                  <a:cs typeface="Arial"/>
                </a:rPr>
                <a:t>18</a:t>
              </a:r>
            </a:p>
          </p:txBody>
        </p:sp>
        <p:sp>
          <p:nvSpPr>
            <p:cNvPr id="275" name="tx275"/>
            <p:cNvSpPr/>
            <p:nvPr/>
          </p:nvSpPr>
          <p:spPr>
            <a:xfrm>
              <a:off x="5937857" y="539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A8331">
                      <a:alpha val="100000"/>
                    </a:srgbClr>
                  </a:solidFill>
                  <a:latin typeface="Arial"/>
                  <a:cs typeface="Arial"/>
                </a:rPr>
                <a:t>19</a:t>
              </a:r>
            </a:p>
          </p:txBody>
        </p:sp>
        <p:sp>
          <p:nvSpPr>
            <p:cNvPr id="276" name="tx276"/>
            <p:cNvSpPr/>
            <p:nvPr/>
          </p:nvSpPr>
          <p:spPr>
            <a:xfrm>
              <a:off x="7109779" y="539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0F6">
                      <a:alpha val="100000"/>
                    </a:srgbClr>
                  </a:solidFill>
                  <a:latin typeface="Arial"/>
                  <a:cs typeface="Arial"/>
                </a:rPr>
                <a:t>19</a:t>
              </a:r>
            </a:p>
          </p:txBody>
        </p:sp>
        <p:sp>
          <p:nvSpPr>
            <p:cNvPr id="277" name="tx277"/>
            <p:cNvSpPr/>
            <p:nvPr/>
          </p:nvSpPr>
          <p:spPr>
            <a:xfrm>
              <a:off x="4765936" y="539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0F6">
                      <a:alpha val="100000"/>
                    </a:srgbClr>
                  </a:solidFill>
                  <a:latin typeface="Arial"/>
                  <a:cs typeface="Arial"/>
                </a:rPr>
                <a:t>19</a:t>
              </a:r>
            </a:p>
          </p:txBody>
        </p:sp>
        <p:sp>
          <p:nvSpPr>
            <p:cNvPr id="278" name="tx278"/>
            <p:cNvSpPr/>
            <p:nvPr/>
          </p:nvSpPr>
          <p:spPr>
            <a:xfrm>
              <a:off x="3594014" y="5647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0F6">
                      <a:alpha val="100000"/>
                    </a:srgbClr>
                  </a:solidFill>
                  <a:latin typeface="Arial"/>
                  <a:cs typeface="Arial"/>
                </a:rPr>
                <a:t>20</a:t>
              </a:r>
            </a:p>
          </p:txBody>
        </p:sp>
        <p:sp>
          <p:nvSpPr>
            <p:cNvPr id="279" name="tx279"/>
            <p:cNvSpPr/>
            <p:nvPr/>
          </p:nvSpPr>
          <p:spPr>
            <a:xfrm>
              <a:off x="5937857" y="5647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0F6">
                      <a:alpha val="100000"/>
                    </a:srgbClr>
                  </a:solidFill>
                  <a:latin typeface="Arial"/>
                  <a:cs typeface="Arial"/>
                </a:rPr>
                <a:t>20</a:t>
              </a:r>
            </a:p>
          </p:txBody>
        </p:sp>
        <p:sp>
          <p:nvSpPr>
            <p:cNvPr id="280" name="tx280"/>
            <p:cNvSpPr/>
            <p:nvPr/>
          </p:nvSpPr>
          <p:spPr>
            <a:xfrm>
              <a:off x="2422092" y="539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0F6">
                      <a:alpha val="100000"/>
                    </a:srgbClr>
                  </a:solidFill>
                  <a:latin typeface="Arial"/>
                  <a:cs typeface="Arial"/>
                </a:rPr>
                <a:t>19</a:t>
              </a:r>
            </a:p>
          </p:txBody>
        </p:sp>
        <p:sp>
          <p:nvSpPr>
            <p:cNvPr id="281" name="tx281"/>
            <p:cNvSpPr/>
            <p:nvPr/>
          </p:nvSpPr>
          <p:spPr>
            <a:xfrm>
              <a:off x="2422092" y="5647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A8331">
                      <a:alpha val="100000"/>
                    </a:srgbClr>
                  </a:solidFill>
                  <a:latin typeface="Arial"/>
                  <a:cs typeface="Arial"/>
                </a:rPr>
                <a:t>20</a:t>
              </a:r>
            </a:p>
          </p:txBody>
        </p:sp>
        <p:sp>
          <p:nvSpPr>
            <p:cNvPr id="282" name="tx282"/>
            <p:cNvSpPr/>
            <p:nvPr/>
          </p:nvSpPr>
          <p:spPr>
            <a:xfrm>
              <a:off x="4765936" y="5647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A8331">
                      <a:alpha val="100000"/>
                    </a:srgbClr>
                  </a:solidFill>
                  <a:latin typeface="Arial"/>
                  <a:cs typeface="Arial"/>
                </a:rPr>
                <a:t>20</a:t>
              </a:r>
            </a:p>
          </p:txBody>
        </p:sp>
        <p:sp>
          <p:nvSpPr>
            <p:cNvPr id="283" name="tx283"/>
            <p:cNvSpPr/>
            <p:nvPr/>
          </p:nvSpPr>
          <p:spPr>
            <a:xfrm>
              <a:off x="7109779" y="5647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A8331">
                      <a:alpha val="100000"/>
                    </a:srgbClr>
                  </a:solidFill>
                  <a:latin typeface="Arial"/>
                  <a:cs typeface="Arial"/>
                </a:rPr>
                <a:t>20</a:t>
              </a:r>
            </a:p>
          </p:txBody>
        </p:sp>
        <p:sp>
          <p:nvSpPr>
            <p:cNvPr id="284" name="tx284"/>
            <p:cNvSpPr/>
            <p:nvPr/>
          </p:nvSpPr>
          <p:spPr>
            <a:xfrm>
              <a:off x="570361" y="85946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a:t>
              </a:r>
            </a:p>
          </p:txBody>
        </p:sp>
        <p:sp>
          <p:nvSpPr>
            <p:cNvPr id="285" name="tx285"/>
            <p:cNvSpPr/>
            <p:nvPr/>
          </p:nvSpPr>
          <p:spPr>
            <a:xfrm>
              <a:off x="570361" y="111142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a:t>
              </a:r>
            </a:p>
          </p:txBody>
        </p:sp>
        <p:sp>
          <p:nvSpPr>
            <p:cNvPr id="286" name="tx286"/>
            <p:cNvSpPr/>
            <p:nvPr/>
          </p:nvSpPr>
          <p:spPr>
            <a:xfrm>
              <a:off x="570361" y="1363390"/>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a:t>
              </a:r>
            </a:p>
          </p:txBody>
        </p:sp>
        <p:sp>
          <p:nvSpPr>
            <p:cNvPr id="287" name="tx287"/>
            <p:cNvSpPr/>
            <p:nvPr/>
          </p:nvSpPr>
          <p:spPr>
            <a:xfrm>
              <a:off x="570361" y="1615350"/>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a:t>
              </a:r>
            </a:p>
          </p:txBody>
        </p:sp>
        <p:sp>
          <p:nvSpPr>
            <p:cNvPr id="288" name="tx288"/>
            <p:cNvSpPr/>
            <p:nvPr/>
          </p:nvSpPr>
          <p:spPr>
            <a:xfrm>
              <a:off x="570361" y="186731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289" name="tx289"/>
            <p:cNvSpPr/>
            <p:nvPr/>
          </p:nvSpPr>
          <p:spPr>
            <a:xfrm>
              <a:off x="570361" y="2119272"/>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a:t>
              </a:r>
            </a:p>
          </p:txBody>
        </p:sp>
        <p:sp>
          <p:nvSpPr>
            <p:cNvPr id="290" name="tx290"/>
            <p:cNvSpPr/>
            <p:nvPr/>
          </p:nvSpPr>
          <p:spPr>
            <a:xfrm>
              <a:off x="570361" y="2371232"/>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a:t>
              </a:r>
            </a:p>
          </p:txBody>
        </p:sp>
        <p:sp>
          <p:nvSpPr>
            <p:cNvPr id="291" name="tx291"/>
            <p:cNvSpPr/>
            <p:nvPr/>
          </p:nvSpPr>
          <p:spPr>
            <a:xfrm>
              <a:off x="570361" y="262319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a:t>
              </a:r>
            </a:p>
          </p:txBody>
        </p:sp>
        <p:sp>
          <p:nvSpPr>
            <p:cNvPr id="292" name="tx292"/>
            <p:cNvSpPr/>
            <p:nvPr/>
          </p:nvSpPr>
          <p:spPr>
            <a:xfrm>
              <a:off x="570361" y="287515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a:t>
              </a:r>
            </a:p>
          </p:txBody>
        </p:sp>
        <p:sp>
          <p:nvSpPr>
            <p:cNvPr id="293" name="tx293"/>
            <p:cNvSpPr/>
            <p:nvPr/>
          </p:nvSpPr>
          <p:spPr>
            <a:xfrm>
              <a:off x="508182" y="312711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294" name="tx294"/>
            <p:cNvSpPr/>
            <p:nvPr/>
          </p:nvSpPr>
          <p:spPr>
            <a:xfrm>
              <a:off x="516503" y="3379074"/>
              <a:ext cx="1160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11</a:t>
              </a:r>
            </a:p>
          </p:txBody>
        </p:sp>
        <p:sp>
          <p:nvSpPr>
            <p:cNvPr id="295" name="tx295"/>
            <p:cNvSpPr/>
            <p:nvPr/>
          </p:nvSpPr>
          <p:spPr>
            <a:xfrm>
              <a:off x="508182" y="363103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12</a:t>
              </a:r>
            </a:p>
          </p:txBody>
        </p:sp>
        <p:sp>
          <p:nvSpPr>
            <p:cNvPr id="296" name="tx296"/>
            <p:cNvSpPr/>
            <p:nvPr/>
          </p:nvSpPr>
          <p:spPr>
            <a:xfrm>
              <a:off x="508182" y="388299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13</a:t>
              </a:r>
            </a:p>
          </p:txBody>
        </p:sp>
        <p:sp>
          <p:nvSpPr>
            <p:cNvPr id="297" name="tx297"/>
            <p:cNvSpPr/>
            <p:nvPr/>
          </p:nvSpPr>
          <p:spPr>
            <a:xfrm>
              <a:off x="508182" y="413495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14</a:t>
              </a:r>
            </a:p>
          </p:txBody>
        </p:sp>
        <p:sp>
          <p:nvSpPr>
            <p:cNvPr id="298" name="tx298"/>
            <p:cNvSpPr/>
            <p:nvPr/>
          </p:nvSpPr>
          <p:spPr>
            <a:xfrm>
              <a:off x="508182" y="438691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15</a:t>
              </a:r>
            </a:p>
          </p:txBody>
        </p:sp>
        <p:sp>
          <p:nvSpPr>
            <p:cNvPr id="299" name="tx299"/>
            <p:cNvSpPr/>
            <p:nvPr/>
          </p:nvSpPr>
          <p:spPr>
            <a:xfrm>
              <a:off x="508182" y="463887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16</a:t>
              </a:r>
            </a:p>
          </p:txBody>
        </p:sp>
        <p:sp>
          <p:nvSpPr>
            <p:cNvPr id="300" name="tx300"/>
            <p:cNvSpPr/>
            <p:nvPr/>
          </p:nvSpPr>
          <p:spPr>
            <a:xfrm>
              <a:off x="508182" y="489083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17</a:t>
              </a:r>
            </a:p>
          </p:txBody>
        </p:sp>
        <p:sp>
          <p:nvSpPr>
            <p:cNvPr id="301" name="tx301"/>
            <p:cNvSpPr/>
            <p:nvPr/>
          </p:nvSpPr>
          <p:spPr>
            <a:xfrm>
              <a:off x="508182" y="51427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18</a:t>
              </a:r>
            </a:p>
          </p:txBody>
        </p:sp>
        <p:sp>
          <p:nvSpPr>
            <p:cNvPr id="302" name="tx302"/>
            <p:cNvSpPr/>
            <p:nvPr/>
          </p:nvSpPr>
          <p:spPr>
            <a:xfrm>
              <a:off x="508182" y="53947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19</a:t>
              </a:r>
            </a:p>
          </p:txBody>
        </p:sp>
        <p:sp>
          <p:nvSpPr>
            <p:cNvPr id="303" name="tx303"/>
            <p:cNvSpPr/>
            <p:nvPr/>
          </p:nvSpPr>
          <p:spPr>
            <a:xfrm>
              <a:off x="508182" y="564671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304" name="tx304"/>
            <p:cNvSpPr/>
            <p:nvPr/>
          </p:nvSpPr>
          <p:spPr>
            <a:xfrm>
              <a:off x="2326903"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305" name="tx305"/>
            <p:cNvSpPr/>
            <p:nvPr/>
          </p:nvSpPr>
          <p:spPr>
            <a:xfrm>
              <a:off x="3498825"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306" name="tx306"/>
            <p:cNvSpPr/>
            <p:nvPr/>
          </p:nvSpPr>
          <p:spPr>
            <a:xfrm>
              <a:off x="4670746"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307" name="tx307"/>
            <p:cNvSpPr/>
            <p:nvPr/>
          </p:nvSpPr>
          <p:spPr>
            <a:xfrm>
              <a:off x="5842668"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308" name="tx308"/>
            <p:cNvSpPr/>
            <p:nvPr/>
          </p:nvSpPr>
          <p:spPr>
            <a:xfrm>
              <a:off x="7014590"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309" name="tx309"/>
            <p:cNvSpPr/>
            <p:nvPr/>
          </p:nvSpPr>
          <p:spPr>
            <a:xfrm>
              <a:off x="695171" y="435349"/>
              <a:ext cx="519616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Countries ranked by number of zero-dose children, MENA, 2021-2025</a:t>
              </a:r>
            </a:p>
          </p:txBody>
        </p:sp>
        <p:sp>
          <p:nvSpPr>
            <p:cNvPr id="310" name="tx310"/>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11" name="tx311"/>
            <p:cNvSpPr/>
            <p:nvPr/>
          </p:nvSpPr>
          <p:spPr>
            <a:xfrm>
              <a:off x="5799761" y="6472760"/>
              <a:ext cx="32746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parentheses is the number of zero-dose children.</a:t>
              </a:r>
            </a:p>
          </p:txBody>
        </p:sp>
        <p:sp>
          <p:nvSpPr>
            <p:cNvPr id="312" name="tx312"/>
            <p:cNvSpPr/>
            <p:nvPr/>
          </p:nvSpPr>
          <p:spPr>
            <a:xfrm>
              <a:off x="6303321" y="6593460"/>
              <a:ext cx="277108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Zero-dose children are those who did not receive DTP1.</a:t>
              </a:r>
            </a:p>
          </p:txBody>
        </p:sp>
      </p:grpSp>
      <p:sp>
        <p:nvSpPr>
          <p:cNvPr id="31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compares the ranking of countries in MENA based on the absolute number of zero-dose children, with rank 1 representing the country in the region with the most zero-dose children.
In 2021, Yemen had the highest number of zero-dose children (424,000), followed by Syria (135,000).
In 2025, Yemen had the highest number of zero-dose children (696,000), followed by Sudan (273,000).
There was some change in the top 3 countries between 2021 and 2025.</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42678" y="4239296"/>
              <a:ext cx="7514176" cy="0"/>
            </a:xfrm>
            <a:custGeom>
              <a:avLst/>
              <a:pathLst>
                <a:path w="7514176" h="0">
                  <a:moveTo>
                    <a:pt x="0" y="0"/>
                  </a:moveTo>
                  <a:lnTo>
                    <a:pt x="7514176" y="0"/>
                  </a:lnTo>
                  <a:lnTo>
                    <a:pt x="7514176" y="0"/>
                  </a:lnTo>
                </a:path>
              </a:pathLst>
            </a:custGeom>
            <a:ln w="6775" cap="flat">
              <a:solidFill>
                <a:srgbClr val="EBEBEB">
                  <a:alpha val="100000"/>
                </a:srgbClr>
              </a:solidFill>
              <a:prstDash val="solid"/>
              <a:round/>
            </a:ln>
          </p:spPr>
          <p:txBody>
            <a:bodyPr/>
            <a:lstStyle/>
            <a:p/>
          </p:txBody>
        </p:sp>
        <p:sp>
          <p:nvSpPr>
            <p:cNvPr id="5" name="pl5"/>
            <p:cNvSpPr/>
            <p:nvPr/>
          </p:nvSpPr>
          <p:spPr>
            <a:xfrm>
              <a:off x="1142678" y="3466826"/>
              <a:ext cx="7514176" cy="0"/>
            </a:xfrm>
            <a:custGeom>
              <a:avLst/>
              <a:pathLst>
                <a:path w="7514176" h="0">
                  <a:moveTo>
                    <a:pt x="0" y="0"/>
                  </a:moveTo>
                  <a:lnTo>
                    <a:pt x="7514176" y="0"/>
                  </a:lnTo>
                  <a:lnTo>
                    <a:pt x="7514176" y="0"/>
                  </a:lnTo>
                </a:path>
              </a:pathLst>
            </a:custGeom>
            <a:ln w="6775" cap="flat">
              <a:solidFill>
                <a:srgbClr val="EBEBEB">
                  <a:alpha val="100000"/>
                </a:srgbClr>
              </a:solidFill>
              <a:prstDash val="solid"/>
              <a:round/>
            </a:ln>
          </p:spPr>
          <p:txBody>
            <a:bodyPr/>
            <a:lstStyle/>
            <a:p/>
          </p:txBody>
        </p:sp>
        <p:sp>
          <p:nvSpPr>
            <p:cNvPr id="6" name="pl6"/>
            <p:cNvSpPr/>
            <p:nvPr/>
          </p:nvSpPr>
          <p:spPr>
            <a:xfrm>
              <a:off x="1142678" y="2694356"/>
              <a:ext cx="7514176" cy="0"/>
            </a:xfrm>
            <a:custGeom>
              <a:avLst/>
              <a:pathLst>
                <a:path w="7514176" h="0">
                  <a:moveTo>
                    <a:pt x="0" y="0"/>
                  </a:moveTo>
                  <a:lnTo>
                    <a:pt x="7514176" y="0"/>
                  </a:lnTo>
                  <a:lnTo>
                    <a:pt x="7514176" y="0"/>
                  </a:lnTo>
                </a:path>
              </a:pathLst>
            </a:custGeom>
            <a:ln w="6775" cap="flat">
              <a:solidFill>
                <a:srgbClr val="EBEBEB">
                  <a:alpha val="100000"/>
                </a:srgbClr>
              </a:solidFill>
              <a:prstDash val="solid"/>
              <a:round/>
            </a:ln>
          </p:spPr>
          <p:txBody>
            <a:bodyPr/>
            <a:lstStyle/>
            <a:p/>
          </p:txBody>
        </p:sp>
        <p:sp>
          <p:nvSpPr>
            <p:cNvPr id="7" name="pl7"/>
            <p:cNvSpPr/>
            <p:nvPr/>
          </p:nvSpPr>
          <p:spPr>
            <a:xfrm>
              <a:off x="1142678" y="1921887"/>
              <a:ext cx="7514176" cy="0"/>
            </a:xfrm>
            <a:custGeom>
              <a:avLst/>
              <a:pathLst>
                <a:path w="7514176" h="0">
                  <a:moveTo>
                    <a:pt x="0" y="0"/>
                  </a:moveTo>
                  <a:lnTo>
                    <a:pt x="7514176" y="0"/>
                  </a:lnTo>
                  <a:lnTo>
                    <a:pt x="7514176" y="0"/>
                  </a:lnTo>
                </a:path>
              </a:pathLst>
            </a:custGeom>
            <a:ln w="6775" cap="flat">
              <a:solidFill>
                <a:srgbClr val="EBEBEB">
                  <a:alpha val="100000"/>
                </a:srgbClr>
              </a:solidFill>
              <a:prstDash val="solid"/>
              <a:round/>
            </a:ln>
          </p:spPr>
          <p:txBody>
            <a:bodyPr/>
            <a:lstStyle/>
            <a:p/>
          </p:txBody>
        </p:sp>
        <p:sp>
          <p:nvSpPr>
            <p:cNvPr id="8" name="pl8"/>
            <p:cNvSpPr/>
            <p:nvPr/>
          </p:nvSpPr>
          <p:spPr>
            <a:xfrm>
              <a:off x="1142678" y="1149417"/>
              <a:ext cx="7514176" cy="0"/>
            </a:xfrm>
            <a:custGeom>
              <a:avLst/>
              <a:pathLst>
                <a:path w="7514176" h="0">
                  <a:moveTo>
                    <a:pt x="0" y="0"/>
                  </a:moveTo>
                  <a:lnTo>
                    <a:pt x="7514176" y="0"/>
                  </a:lnTo>
                  <a:lnTo>
                    <a:pt x="7514176" y="0"/>
                  </a:lnTo>
                </a:path>
              </a:pathLst>
            </a:custGeom>
            <a:ln w="6775" cap="flat">
              <a:solidFill>
                <a:srgbClr val="EBEBEB">
                  <a:alpha val="100000"/>
                </a:srgbClr>
              </a:solidFill>
              <a:prstDash val="solid"/>
              <a:round/>
            </a:ln>
          </p:spPr>
          <p:txBody>
            <a:bodyPr/>
            <a:lstStyle/>
            <a:p/>
          </p:txBody>
        </p:sp>
        <p:sp>
          <p:nvSpPr>
            <p:cNvPr id="9" name="pl9"/>
            <p:cNvSpPr/>
            <p:nvPr/>
          </p:nvSpPr>
          <p:spPr>
            <a:xfrm>
              <a:off x="1142678" y="4625531"/>
              <a:ext cx="7514176" cy="0"/>
            </a:xfrm>
            <a:custGeom>
              <a:avLst/>
              <a:pathLst>
                <a:path w="7514176" h="0">
                  <a:moveTo>
                    <a:pt x="0" y="0"/>
                  </a:moveTo>
                  <a:lnTo>
                    <a:pt x="7514176" y="0"/>
                  </a:lnTo>
                  <a:lnTo>
                    <a:pt x="7514176" y="0"/>
                  </a:lnTo>
                </a:path>
              </a:pathLst>
            </a:custGeom>
            <a:ln w="13550" cap="flat">
              <a:solidFill>
                <a:srgbClr val="EBEBEB">
                  <a:alpha val="100000"/>
                </a:srgbClr>
              </a:solidFill>
              <a:prstDash val="solid"/>
              <a:round/>
            </a:ln>
          </p:spPr>
          <p:txBody>
            <a:bodyPr/>
            <a:lstStyle/>
            <a:p/>
          </p:txBody>
        </p:sp>
        <p:sp>
          <p:nvSpPr>
            <p:cNvPr id="10" name="pl10"/>
            <p:cNvSpPr/>
            <p:nvPr/>
          </p:nvSpPr>
          <p:spPr>
            <a:xfrm>
              <a:off x="1142678" y="3853061"/>
              <a:ext cx="7514176" cy="0"/>
            </a:xfrm>
            <a:custGeom>
              <a:avLst/>
              <a:pathLst>
                <a:path w="7514176" h="0">
                  <a:moveTo>
                    <a:pt x="0" y="0"/>
                  </a:moveTo>
                  <a:lnTo>
                    <a:pt x="7514176" y="0"/>
                  </a:lnTo>
                  <a:lnTo>
                    <a:pt x="7514176" y="0"/>
                  </a:lnTo>
                </a:path>
              </a:pathLst>
            </a:custGeom>
            <a:ln w="13550" cap="flat">
              <a:solidFill>
                <a:srgbClr val="EBEBEB">
                  <a:alpha val="100000"/>
                </a:srgbClr>
              </a:solidFill>
              <a:prstDash val="solid"/>
              <a:round/>
            </a:ln>
          </p:spPr>
          <p:txBody>
            <a:bodyPr/>
            <a:lstStyle/>
            <a:p/>
          </p:txBody>
        </p:sp>
        <p:sp>
          <p:nvSpPr>
            <p:cNvPr id="11" name="pl11"/>
            <p:cNvSpPr/>
            <p:nvPr/>
          </p:nvSpPr>
          <p:spPr>
            <a:xfrm>
              <a:off x="1142678" y="3080591"/>
              <a:ext cx="7514176" cy="0"/>
            </a:xfrm>
            <a:custGeom>
              <a:avLst/>
              <a:pathLst>
                <a:path w="7514176" h="0">
                  <a:moveTo>
                    <a:pt x="0" y="0"/>
                  </a:moveTo>
                  <a:lnTo>
                    <a:pt x="7514176" y="0"/>
                  </a:lnTo>
                  <a:lnTo>
                    <a:pt x="7514176" y="0"/>
                  </a:lnTo>
                </a:path>
              </a:pathLst>
            </a:custGeom>
            <a:ln w="13550" cap="flat">
              <a:solidFill>
                <a:srgbClr val="EBEBEB">
                  <a:alpha val="100000"/>
                </a:srgbClr>
              </a:solidFill>
              <a:prstDash val="solid"/>
              <a:round/>
            </a:ln>
          </p:spPr>
          <p:txBody>
            <a:bodyPr/>
            <a:lstStyle/>
            <a:p/>
          </p:txBody>
        </p:sp>
        <p:sp>
          <p:nvSpPr>
            <p:cNvPr id="12" name="pl12"/>
            <p:cNvSpPr/>
            <p:nvPr/>
          </p:nvSpPr>
          <p:spPr>
            <a:xfrm>
              <a:off x="1142678" y="2308122"/>
              <a:ext cx="7514176" cy="0"/>
            </a:xfrm>
            <a:custGeom>
              <a:avLst/>
              <a:pathLst>
                <a:path w="7514176" h="0">
                  <a:moveTo>
                    <a:pt x="0" y="0"/>
                  </a:moveTo>
                  <a:lnTo>
                    <a:pt x="7514176" y="0"/>
                  </a:lnTo>
                  <a:lnTo>
                    <a:pt x="7514176" y="0"/>
                  </a:lnTo>
                </a:path>
              </a:pathLst>
            </a:custGeom>
            <a:ln w="13550" cap="flat">
              <a:solidFill>
                <a:srgbClr val="EBEBEB">
                  <a:alpha val="100000"/>
                </a:srgbClr>
              </a:solidFill>
              <a:prstDash val="solid"/>
              <a:round/>
            </a:ln>
          </p:spPr>
          <p:txBody>
            <a:bodyPr/>
            <a:lstStyle/>
            <a:p/>
          </p:txBody>
        </p:sp>
        <p:sp>
          <p:nvSpPr>
            <p:cNvPr id="13" name="pl13"/>
            <p:cNvSpPr/>
            <p:nvPr/>
          </p:nvSpPr>
          <p:spPr>
            <a:xfrm>
              <a:off x="1142678" y="1535652"/>
              <a:ext cx="7514176" cy="0"/>
            </a:xfrm>
            <a:custGeom>
              <a:avLst/>
              <a:pathLst>
                <a:path w="7514176" h="0">
                  <a:moveTo>
                    <a:pt x="0" y="0"/>
                  </a:moveTo>
                  <a:lnTo>
                    <a:pt x="7514176" y="0"/>
                  </a:lnTo>
                  <a:lnTo>
                    <a:pt x="7514176" y="0"/>
                  </a:lnTo>
                </a:path>
              </a:pathLst>
            </a:custGeom>
            <a:ln w="13550" cap="flat">
              <a:solidFill>
                <a:srgbClr val="EBEBEB">
                  <a:alpha val="100000"/>
                </a:srgbClr>
              </a:solidFill>
              <a:prstDash val="solid"/>
              <a:round/>
            </a:ln>
          </p:spPr>
          <p:txBody>
            <a:bodyPr/>
            <a:lstStyle/>
            <a:p/>
          </p:txBody>
        </p:sp>
        <p:sp>
          <p:nvSpPr>
            <p:cNvPr id="14" name="pl14"/>
            <p:cNvSpPr/>
            <p:nvPr/>
          </p:nvSpPr>
          <p:spPr>
            <a:xfrm>
              <a:off x="1583713"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689064"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794415"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899766"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005117"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11046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215819"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784047"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005117"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226187"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44725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66832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88939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11046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8" name="rc28"/>
            <p:cNvSpPr/>
            <p:nvPr/>
          </p:nvSpPr>
          <p:spPr>
            <a:xfrm>
              <a:off x="1484231" y="3431623"/>
              <a:ext cx="198963" cy="1193907"/>
            </a:xfrm>
            <a:prstGeom prst="rect">
              <a:avLst/>
            </a:prstGeom>
            <a:solidFill>
              <a:srgbClr val="80BD41">
                <a:alpha val="100000"/>
              </a:srgbClr>
            </a:solidFill>
          </p:spPr>
          <p:txBody>
            <a:bodyPr/>
            <a:lstStyle/>
            <a:p/>
          </p:txBody>
        </p:sp>
        <p:sp>
          <p:nvSpPr>
            <p:cNvPr id="29" name="rc29"/>
            <p:cNvSpPr/>
            <p:nvPr/>
          </p:nvSpPr>
          <p:spPr>
            <a:xfrm>
              <a:off x="1484231" y="3244782"/>
              <a:ext cx="198963" cy="105648"/>
            </a:xfrm>
            <a:prstGeom prst="rect">
              <a:avLst/>
            </a:prstGeom>
            <a:solidFill>
              <a:srgbClr val="0058AB">
                <a:alpha val="100000"/>
              </a:srgbClr>
            </a:solidFill>
          </p:spPr>
          <p:txBody>
            <a:bodyPr/>
            <a:lstStyle/>
            <a:p/>
          </p:txBody>
        </p:sp>
        <p:sp>
          <p:nvSpPr>
            <p:cNvPr id="30" name="rc30"/>
            <p:cNvSpPr/>
            <p:nvPr/>
          </p:nvSpPr>
          <p:spPr>
            <a:xfrm>
              <a:off x="1484231" y="3350430"/>
              <a:ext cx="198963" cy="81192"/>
            </a:xfrm>
            <a:prstGeom prst="rect">
              <a:avLst/>
            </a:prstGeom>
            <a:solidFill>
              <a:srgbClr val="1CABE2">
                <a:alpha val="100000"/>
              </a:srgbClr>
            </a:solidFill>
          </p:spPr>
          <p:txBody>
            <a:bodyPr/>
            <a:lstStyle/>
            <a:p/>
          </p:txBody>
        </p:sp>
        <p:sp>
          <p:nvSpPr>
            <p:cNvPr id="31" name="rc31"/>
            <p:cNvSpPr/>
            <p:nvPr/>
          </p:nvSpPr>
          <p:spPr>
            <a:xfrm>
              <a:off x="1705302" y="3409383"/>
              <a:ext cx="198963" cy="1216147"/>
            </a:xfrm>
            <a:prstGeom prst="rect">
              <a:avLst/>
            </a:prstGeom>
            <a:solidFill>
              <a:srgbClr val="80BD41">
                <a:alpha val="100000"/>
              </a:srgbClr>
            </a:solidFill>
          </p:spPr>
          <p:txBody>
            <a:bodyPr/>
            <a:lstStyle/>
            <a:p/>
          </p:txBody>
        </p:sp>
        <p:sp>
          <p:nvSpPr>
            <p:cNvPr id="32" name="rc32"/>
            <p:cNvSpPr/>
            <p:nvPr/>
          </p:nvSpPr>
          <p:spPr>
            <a:xfrm>
              <a:off x="1705302" y="3228023"/>
              <a:ext cx="198963" cy="103693"/>
            </a:xfrm>
            <a:prstGeom prst="rect">
              <a:avLst/>
            </a:prstGeom>
            <a:solidFill>
              <a:srgbClr val="0058AB">
                <a:alpha val="100000"/>
              </a:srgbClr>
            </a:solidFill>
          </p:spPr>
          <p:txBody>
            <a:bodyPr/>
            <a:lstStyle/>
            <a:p/>
          </p:txBody>
        </p:sp>
        <p:sp>
          <p:nvSpPr>
            <p:cNvPr id="33" name="rc33"/>
            <p:cNvSpPr/>
            <p:nvPr/>
          </p:nvSpPr>
          <p:spPr>
            <a:xfrm>
              <a:off x="1705302" y="3331717"/>
              <a:ext cx="198963" cy="77665"/>
            </a:xfrm>
            <a:prstGeom prst="rect">
              <a:avLst/>
            </a:prstGeom>
            <a:solidFill>
              <a:srgbClr val="1CABE2">
                <a:alpha val="100000"/>
              </a:srgbClr>
            </a:solidFill>
          </p:spPr>
          <p:txBody>
            <a:bodyPr/>
            <a:lstStyle/>
            <a:p/>
          </p:txBody>
        </p:sp>
        <p:sp>
          <p:nvSpPr>
            <p:cNvPr id="34" name="rc34"/>
            <p:cNvSpPr/>
            <p:nvPr/>
          </p:nvSpPr>
          <p:spPr>
            <a:xfrm>
              <a:off x="1926372" y="3427626"/>
              <a:ext cx="198963" cy="1197904"/>
            </a:xfrm>
            <a:prstGeom prst="rect">
              <a:avLst/>
            </a:prstGeom>
            <a:solidFill>
              <a:srgbClr val="80BD41">
                <a:alpha val="100000"/>
              </a:srgbClr>
            </a:solidFill>
          </p:spPr>
          <p:txBody>
            <a:bodyPr/>
            <a:lstStyle/>
            <a:p/>
          </p:txBody>
        </p:sp>
        <p:sp>
          <p:nvSpPr>
            <p:cNvPr id="35" name="rc35"/>
            <p:cNvSpPr/>
            <p:nvPr/>
          </p:nvSpPr>
          <p:spPr>
            <a:xfrm>
              <a:off x="1926372" y="3212853"/>
              <a:ext cx="198963" cy="129064"/>
            </a:xfrm>
            <a:prstGeom prst="rect">
              <a:avLst/>
            </a:prstGeom>
            <a:solidFill>
              <a:srgbClr val="0058AB">
                <a:alpha val="100000"/>
              </a:srgbClr>
            </a:solidFill>
          </p:spPr>
          <p:txBody>
            <a:bodyPr/>
            <a:lstStyle/>
            <a:p/>
          </p:txBody>
        </p:sp>
        <p:sp>
          <p:nvSpPr>
            <p:cNvPr id="36" name="rc36"/>
            <p:cNvSpPr/>
            <p:nvPr/>
          </p:nvSpPr>
          <p:spPr>
            <a:xfrm>
              <a:off x="1926372" y="3341918"/>
              <a:ext cx="198963" cy="85708"/>
            </a:xfrm>
            <a:prstGeom prst="rect">
              <a:avLst/>
            </a:prstGeom>
            <a:solidFill>
              <a:srgbClr val="1CABE2">
                <a:alpha val="100000"/>
              </a:srgbClr>
            </a:solidFill>
          </p:spPr>
          <p:txBody>
            <a:bodyPr/>
            <a:lstStyle/>
            <a:p/>
          </p:txBody>
        </p:sp>
        <p:sp>
          <p:nvSpPr>
            <p:cNvPr id="37" name="rc37"/>
            <p:cNvSpPr/>
            <p:nvPr/>
          </p:nvSpPr>
          <p:spPr>
            <a:xfrm>
              <a:off x="2147442" y="3395405"/>
              <a:ext cx="198963" cy="1230125"/>
            </a:xfrm>
            <a:prstGeom prst="rect">
              <a:avLst/>
            </a:prstGeom>
            <a:solidFill>
              <a:srgbClr val="80BD41">
                <a:alpha val="100000"/>
              </a:srgbClr>
            </a:solidFill>
          </p:spPr>
          <p:txBody>
            <a:bodyPr/>
            <a:lstStyle/>
            <a:p/>
          </p:txBody>
        </p:sp>
        <p:sp>
          <p:nvSpPr>
            <p:cNvPr id="38" name="rc38"/>
            <p:cNvSpPr/>
            <p:nvPr/>
          </p:nvSpPr>
          <p:spPr>
            <a:xfrm>
              <a:off x="2147442" y="3189649"/>
              <a:ext cx="198963" cy="114914"/>
            </a:xfrm>
            <a:prstGeom prst="rect">
              <a:avLst/>
            </a:prstGeom>
            <a:solidFill>
              <a:srgbClr val="0058AB">
                <a:alpha val="100000"/>
              </a:srgbClr>
            </a:solidFill>
          </p:spPr>
          <p:txBody>
            <a:bodyPr/>
            <a:lstStyle/>
            <a:p/>
          </p:txBody>
        </p:sp>
        <p:sp>
          <p:nvSpPr>
            <p:cNvPr id="39" name="rc39"/>
            <p:cNvSpPr/>
            <p:nvPr/>
          </p:nvSpPr>
          <p:spPr>
            <a:xfrm>
              <a:off x="2147442" y="3304564"/>
              <a:ext cx="198963" cy="90841"/>
            </a:xfrm>
            <a:prstGeom prst="rect">
              <a:avLst/>
            </a:prstGeom>
            <a:solidFill>
              <a:srgbClr val="1CABE2">
                <a:alpha val="100000"/>
              </a:srgbClr>
            </a:solidFill>
          </p:spPr>
          <p:txBody>
            <a:bodyPr/>
            <a:lstStyle/>
            <a:p/>
          </p:txBody>
        </p:sp>
        <p:sp>
          <p:nvSpPr>
            <p:cNvPr id="40" name="rc40"/>
            <p:cNvSpPr/>
            <p:nvPr/>
          </p:nvSpPr>
          <p:spPr>
            <a:xfrm>
              <a:off x="2368512" y="3344910"/>
              <a:ext cx="198963" cy="1280620"/>
            </a:xfrm>
            <a:prstGeom prst="rect">
              <a:avLst/>
            </a:prstGeom>
            <a:solidFill>
              <a:srgbClr val="80BD41">
                <a:alpha val="100000"/>
              </a:srgbClr>
            </a:solidFill>
          </p:spPr>
          <p:txBody>
            <a:bodyPr/>
            <a:lstStyle/>
            <a:p/>
          </p:txBody>
        </p:sp>
        <p:sp>
          <p:nvSpPr>
            <p:cNvPr id="41" name="rc41"/>
            <p:cNvSpPr/>
            <p:nvPr/>
          </p:nvSpPr>
          <p:spPr>
            <a:xfrm>
              <a:off x="2368512" y="3160575"/>
              <a:ext cx="198963" cy="99911"/>
            </a:xfrm>
            <a:prstGeom prst="rect">
              <a:avLst/>
            </a:prstGeom>
            <a:solidFill>
              <a:srgbClr val="0058AB">
                <a:alpha val="100000"/>
              </a:srgbClr>
            </a:solidFill>
          </p:spPr>
          <p:txBody>
            <a:bodyPr/>
            <a:lstStyle/>
            <a:p/>
          </p:txBody>
        </p:sp>
        <p:sp>
          <p:nvSpPr>
            <p:cNvPr id="42" name="rc42"/>
            <p:cNvSpPr/>
            <p:nvPr/>
          </p:nvSpPr>
          <p:spPr>
            <a:xfrm>
              <a:off x="2368512" y="3260486"/>
              <a:ext cx="198963" cy="84424"/>
            </a:xfrm>
            <a:prstGeom prst="rect">
              <a:avLst/>
            </a:prstGeom>
            <a:solidFill>
              <a:srgbClr val="1CABE2">
                <a:alpha val="100000"/>
              </a:srgbClr>
            </a:solidFill>
          </p:spPr>
          <p:txBody>
            <a:bodyPr/>
            <a:lstStyle/>
            <a:p/>
          </p:txBody>
        </p:sp>
        <p:sp>
          <p:nvSpPr>
            <p:cNvPr id="43" name="rc43"/>
            <p:cNvSpPr/>
            <p:nvPr/>
          </p:nvSpPr>
          <p:spPr>
            <a:xfrm>
              <a:off x="2589583" y="3309165"/>
              <a:ext cx="198963" cy="1316365"/>
            </a:xfrm>
            <a:prstGeom prst="rect">
              <a:avLst/>
            </a:prstGeom>
            <a:solidFill>
              <a:srgbClr val="80BD41">
                <a:alpha val="100000"/>
              </a:srgbClr>
            </a:solidFill>
          </p:spPr>
          <p:txBody>
            <a:bodyPr/>
            <a:lstStyle/>
            <a:p/>
          </p:txBody>
        </p:sp>
        <p:sp>
          <p:nvSpPr>
            <p:cNvPr id="44" name="rc44"/>
            <p:cNvSpPr/>
            <p:nvPr/>
          </p:nvSpPr>
          <p:spPr>
            <a:xfrm>
              <a:off x="2589583" y="3125836"/>
              <a:ext cx="198963" cy="93770"/>
            </a:xfrm>
            <a:prstGeom prst="rect">
              <a:avLst/>
            </a:prstGeom>
            <a:solidFill>
              <a:srgbClr val="0058AB">
                <a:alpha val="100000"/>
              </a:srgbClr>
            </a:solidFill>
          </p:spPr>
          <p:txBody>
            <a:bodyPr/>
            <a:lstStyle/>
            <a:p/>
          </p:txBody>
        </p:sp>
        <p:sp>
          <p:nvSpPr>
            <p:cNvPr id="45" name="rc45"/>
            <p:cNvSpPr/>
            <p:nvPr/>
          </p:nvSpPr>
          <p:spPr>
            <a:xfrm>
              <a:off x="2589583" y="3219606"/>
              <a:ext cx="198963" cy="89559"/>
            </a:xfrm>
            <a:prstGeom prst="rect">
              <a:avLst/>
            </a:prstGeom>
            <a:solidFill>
              <a:srgbClr val="1CABE2">
                <a:alpha val="100000"/>
              </a:srgbClr>
            </a:solidFill>
          </p:spPr>
          <p:txBody>
            <a:bodyPr/>
            <a:lstStyle/>
            <a:p/>
          </p:txBody>
        </p:sp>
        <p:sp>
          <p:nvSpPr>
            <p:cNvPr id="46" name="rc46"/>
            <p:cNvSpPr/>
            <p:nvPr/>
          </p:nvSpPr>
          <p:spPr>
            <a:xfrm>
              <a:off x="2810653" y="3269979"/>
              <a:ext cx="198963" cy="1355551"/>
            </a:xfrm>
            <a:prstGeom prst="rect">
              <a:avLst/>
            </a:prstGeom>
            <a:solidFill>
              <a:srgbClr val="80BD41">
                <a:alpha val="100000"/>
              </a:srgbClr>
            </a:solidFill>
          </p:spPr>
          <p:txBody>
            <a:bodyPr/>
            <a:lstStyle/>
            <a:p/>
          </p:txBody>
        </p:sp>
        <p:sp>
          <p:nvSpPr>
            <p:cNvPr id="47" name="rc47"/>
            <p:cNvSpPr/>
            <p:nvPr/>
          </p:nvSpPr>
          <p:spPr>
            <a:xfrm>
              <a:off x="2810653" y="3083372"/>
              <a:ext cx="198963" cy="98707"/>
            </a:xfrm>
            <a:prstGeom prst="rect">
              <a:avLst/>
            </a:prstGeom>
            <a:solidFill>
              <a:srgbClr val="0058AB">
                <a:alpha val="100000"/>
              </a:srgbClr>
            </a:solidFill>
          </p:spPr>
          <p:txBody>
            <a:bodyPr/>
            <a:lstStyle/>
            <a:p/>
          </p:txBody>
        </p:sp>
        <p:sp>
          <p:nvSpPr>
            <p:cNvPr id="48" name="rc48"/>
            <p:cNvSpPr/>
            <p:nvPr/>
          </p:nvSpPr>
          <p:spPr>
            <a:xfrm>
              <a:off x="2810653" y="3182080"/>
              <a:ext cx="198963" cy="87899"/>
            </a:xfrm>
            <a:prstGeom prst="rect">
              <a:avLst/>
            </a:prstGeom>
            <a:solidFill>
              <a:srgbClr val="1CABE2">
                <a:alpha val="100000"/>
              </a:srgbClr>
            </a:solidFill>
          </p:spPr>
          <p:txBody>
            <a:bodyPr/>
            <a:lstStyle/>
            <a:p/>
          </p:txBody>
        </p:sp>
        <p:sp>
          <p:nvSpPr>
            <p:cNvPr id="49" name="rc49"/>
            <p:cNvSpPr/>
            <p:nvPr/>
          </p:nvSpPr>
          <p:spPr>
            <a:xfrm>
              <a:off x="3031723" y="3213081"/>
              <a:ext cx="198963" cy="1412449"/>
            </a:xfrm>
            <a:prstGeom prst="rect">
              <a:avLst/>
            </a:prstGeom>
            <a:solidFill>
              <a:srgbClr val="80BD41">
                <a:alpha val="100000"/>
              </a:srgbClr>
            </a:solidFill>
          </p:spPr>
          <p:txBody>
            <a:bodyPr/>
            <a:lstStyle/>
            <a:p/>
          </p:txBody>
        </p:sp>
        <p:sp>
          <p:nvSpPr>
            <p:cNvPr id="50" name="rc50"/>
            <p:cNvSpPr/>
            <p:nvPr/>
          </p:nvSpPr>
          <p:spPr>
            <a:xfrm>
              <a:off x="3031723" y="3037582"/>
              <a:ext cx="198963" cy="98668"/>
            </a:xfrm>
            <a:prstGeom prst="rect">
              <a:avLst/>
            </a:prstGeom>
            <a:solidFill>
              <a:srgbClr val="0058AB">
                <a:alpha val="100000"/>
              </a:srgbClr>
            </a:solidFill>
          </p:spPr>
          <p:txBody>
            <a:bodyPr/>
            <a:lstStyle/>
            <a:p/>
          </p:txBody>
        </p:sp>
        <p:sp>
          <p:nvSpPr>
            <p:cNvPr id="51" name="rc51"/>
            <p:cNvSpPr/>
            <p:nvPr/>
          </p:nvSpPr>
          <p:spPr>
            <a:xfrm>
              <a:off x="3031723" y="3136250"/>
              <a:ext cx="198963" cy="76830"/>
            </a:xfrm>
            <a:prstGeom prst="rect">
              <a:avLst/>
            </a:prstGeom>
            <a:solidFill>
              <a:srgbClr val="1CABE2">
                <a:alpha val="100000"/>
              </a:srgbClr>
            </a:solidFill>
          </p:spPr>
          <p:txBody>
            <a:bodyPr/>
            <a:lstStyle/>
            <a:p/>
          </p:txBody>
        </p:sp>
        <p:sp>
          <p:nvSpPr>
            <p:cNvPr id="52" name="rc52"/>
            <p:cNvSpPr/>
            <p:nvPr/>
          </p:nvSpPr>
          <p:spPr>
            <a:xfrm>
              <a:off x="3252793" y="3156875"/>
              <a:ext cx="198963" cy="1468655"/>
            </a:xfrm>
            <a:prstGeom prst="rect">
              <a:avLst/>
            </a:prstGeom>
            <a:solidFill>
              <a:srgbClr val="80BD41">
                <a:alpha val="100000"/>
              </a:srgbClr>
            </a:solidFill>
          </p:spPr>
          <p:txBody>
            <a:bodyPr/>
            <a:lstStyle/>
            <a:p/>
          </p:txBody>
        </p:sp>
        <p:sp>
          <p:nvSpPr>
            <p:cNvPr id="53" name="rc53"/>
            <p:cNvSpPr/>
            <p:nvPr/>
          </p:nvSpPr>
          <p:spPr>
            <a:xfrm>
              <a:off x="3252793" y="2997632"/>
              <a:ext cx="198963" cy="84150"/>
            </a:xfrm>
            <a:prstGeom prst="rect">
              <a:avLst/>
            </a:prstGeom>
            <a:solidFill>
              <a:srgbClr val="0058AB">
                <a:alpha val="100000"/>
              </a:srgbClr>
            </a:solidFill>
          </p:spPr>
          <p:txBody>
            <a:bodyPr/>
            <a:lstStyle/>
            <a:p/>
          </p:txBody>
        </p:sp>
        <p:sp>
          <p:nvSpPr>
            <p:cNvPr id="54" name="rc54"/>
            <p:cNvSpPr/>
            <p:nvPr/>
          </p:nvSpPr>
          <p:spPr>
            <a:xfrm>
              <a:off x="3252793" y="3081782"/>
              <a:ext cx="198963" cy="75092"/>
            </a:xfrm>
            <a:prstGeom prst="rect">
              <a:avLst/>
            </a:prstGeom>
            <a:solidFill>
              <a:srgbClr val="1CABE2">
                <a:alpha val="100000"/>
              </a:srgbClr>
            </a:solidFill>
          </p:spPr>
          <p:txBody>
            <a:bodyPr/>
            <a:lstStyle/>
            <a:p/>
          </p:txBody>
        </p:sp>
        <p:sp>
          <p:nvSpPr>
            <p:cNvPr id="55" name="rc55"/>
            <p:cNvSpPr/>
            <p:nvPr/>
          </p:nvSpPr>
          <p:spPr>
            <a:xfrm>
              <a:off x="3473863" y="3119078"/>
              <a:ext cx="198963" cy="1506452"/>
            </a:xfrm>
            <a:prstGeom prst="rect">
              <a:avLst/>
            </a:prstGeom>
            <a:solidFill>
              <a:srgbClr val="80BD41">
                <a:alpha val="100000"/>
              </a:srgbClr>
            </a:solidFill>
          </p:spPr>
          <p:txBody>
            <a:bodyPr/>
            <a:lstStyle/>
            <a:p/>
          </p:txBody>
        </p:sp>
        <p:sp>
          <p:nvSpPr>
            <p:cNvPr id="56" name="rc56"/>
            <p:cNvSpPr/>
            <p:nvPr/>
          </p:nvSpPr>
          <p:spPr>
            <a:xfrm>
              <a:off x="3473863" y="2957324"/>
              <a:ext cx="198963" cy="91482"/>
            </a:xfrm>
            <a:prstGeom prst="rect">
              <a:avLst/>
            </a:prstGeom>
            <a:solidFill>
              <a:srgbClr val="0058AB">
                <a:alpha val="100000"/>
              </a:srgbClr>
            </a:solidFill>
          </p:spPr>
          <p:txBody>
            <a:bodyPr/>
            <a:lstStyle/>
            <a:p/>
          </p:txBody>
        </p:sp>
        <p:sp>
          <p:nvSpPr>
            <p:cNvPr id="57" name="rc57"/>
            <p:cNvSpPr/>
            <p:nvPr/>
          </p:nvSpPr>
          <p:spPr>
            <a:xfrm>
              <a:off x="3473863" y="3048807"/>
              <a:ext cx="198963" cy="70271"/>
            </a:xfrm>
            <a:prstGeom prst="rect">
              <a:avLst/>
            </a:prstGeom>
            <a:solidFill>
              <a:srgbClr val="1CABE2">
                <a:alpha val="100000"/>
              </a:srgbClr>
            </a:solidFill>
          </p:spPr>
          <p:txBody>
            <a:bodyPr/>
            <a:lstStyle/>
            <a:p/>
          </p:txBody>
        </p:sp>
        <p:sp>
          <p:nvSpPr>
            <p:cNvPr id="58" name="rc58"/>
            <p:cNvSpPr/>
            <p:nvPr/>
          </p:nvSpPr>
          <p:spPr>
            <a:xfrm>
              <a:off x="3694934" y="3063532"/>
              <a:ext cx="198963" cy="1561998"/>
            </a:xfrm>
            <a:prstGeom prst="rect">
              <a:avLst/>
            </a:prstGeom>
            <a:solidFill>
              <a:srgbClr val="80BD41">
                <a:alpha val="100000"/>
              </a:srgbClr>
            </a:solidFill>
          </p:spPr>
          <p:txBody>
            <a:bodyPr/>
            <a:lstStyle/>
            <a:p/>
          </p:txBody>
        </p:sp>
        <p:sp>
          <p:nvSpPr>
            <p:cNvPr id="59" name="rc59"/>
            <p:cNvSpPr/>
            <p:nvPr/>
          </p:nvSpPr>
          <p:spPr>
            <a:xfrm>
              <a:off x="3694934" y="2914628"/>
              <a:ext cx="198963" cy="78923"/>
            </a:xfrm>
            <a:prstGeom prst="rect">
              <a:avLst/>
            </a:prstGeom>
            <a:solidFill>
              <a:srgbClr val="0058AB">
                <a:alpha val="100000"/>
              </a:srgbClr>
            </a:solidFill>
          </p:spPr>
          <p:txBody>
            <a:bodyPr/>
            <a:lstStyle/>
            <a:p/>
          </p:txBody>
        </p:sp>
        <p:sp>
          <p:nvSpPr>
            <p:cNvPr id="60" name="rc60"/>
            <p:cNvSpPr/>
            <p:nvPr/>
          </p:nvSpPr>
          <p:spPr>
            <a:xfrm>
              <a:off x="3694934" y="2993552"/>
              <a:ext cx="198963" cy="69979"/>
            </a:xfrm>
            <a:prstGeom prst="rect">
              <a:avLst/>
            </a:prstGeom>
            <a:solidFill>
              <a:srgbClr val="1CABE2">
                <a:alpha val="100000"/>
              </a:srgbClr>
            </a:solidFill>
          </p:spPr>
          <p:txBody>
            <a:bodyPr/>
            <a:lstStyle/>
            <a:p/>
          </p:txBody>
        </p:sp>
        <p:sp>
          <p:nvSpPr>
            <p:cNvPr id="61" name="rc61"/>
            <p:cNvSpPr/>
            <p:nvPr/>
          </p:nvSpPr>
          <p:spPr>
            <a:xfrm>
              <a:off x="3916004" y="3083932"/>
              <a:ext cx="198963" cy="1541598"/>
            </a:xfrm>
            <a:prstGeom prst="rect">
              <a:avLst/>
            </a:prstGeom>
            <a:solidFill>
              <a:srgbClr val="80BD41">
                <a:alpha val="100000"/>
              </a:srgbClr>
            </a:solidFill>
          </p:spPr>
          <p:txBody>
            <a:bodyPr/>
            <a:lstStyle/>
            <a:p/>
          </p:txBody>
        </p:sp>
        <p:sp>
          <p:nvSpPr>
            <p:cNvPr id="62" name="rc62"/>
            <p:cNvSpPr/>
            <p:nvPr/>
          </p:nvSpPr>
          <p:spPr>
            <a:xfrm>
              <a:off x="3916004" y="2932582"/>
              <a:ext cx="198963" cy="80639"/>
            </a:xfrm>
            <a:prstGeom prst="rect">
              <a:avLst/>
            </a:prstGeom>
            <a:solidFill>
              <a:srgbClr val="0058AB">
                <a:alpha val="100000"/>
              </a:srgbClr>
            </a:solidFill>
          </p:spPr>
          <p:txBody>
            <a:bodyPr/>
            <a:lstStyle/>
            <a:p/>
          </p:txBody>
        </p:sp>
        <p:sp>
          <p:nvSpPr>
            <p:cNvPr id="63" name="rc63"/>
            <p:cNvSpPr/>
            <p:nvPr/>
          </p:nvSpPr>
          <p:spPr>
            <a:xfrm>
              <a:off x="3916004" y="3013222"/>
              <a:ext cx="198963" cy="70709"/>
            </a:xfrm>
            <a:prstGeom prst="rect">
              <a:avLst/>
            </a:prstGeom>
            <a:solidFill>
              <a:srgbClr val="1CABE2">
                <a:alpha val="100000"/>
              </a:srgbClr>
            </a:solidFill>
          </p:spPr>
          <p:txBody>
            <a:bodyPr/>
            <a:lstStyle/>
            <a:p/>
          </p:txBody>
        </p:sp>
        <p:sp>
          <p:nvSpPr>
            <p:cNvPr id="64" name="rc64"/>
            <p:cNvSpPr/>
            <p:nvPr/>
          </p:nvSpPr>
          <p:spPr>
            <a:xfrm>
              <a:off x="4137074" y="3087073"/>
              <a:ext cx="198963" cy="1538457"/>
            </a:xfrm>
            <a:prstGeom prst="rect">
              <a:avLst/>
            </a:prstGeom>
            <a:solidFill>
              <a:srgbClr val="80BD41">
                <a:alpha val="100000"/>
              </a:srgbClr>
            </a:solidFill>
          </p:spPr>
          <p:txBody>
            <a:bodyPr/>
            <a:lstStyle/>
            <a:p/>
          </p:txBody>
        </p:sp>
        <p:sp>
          <p:nvSpPr>
            <p:cNvPr id="65" name="rc65"/>
            <p:cNvSpPr/>
            <p:nvPr/>
          </p:nvSpPr>
          <p:spPr>
            <a:xfrm>
              <a:off x="4137074" y="2884916"/>
              <a:ext cx="198963" cy="112397"/>
            </a:xfrm>
            <a:prstGeom prst="rect">
              <a:avLst/>
            </a:prstGeom>
            <a:solidFill>
              <a:srgbClr val="0058AB">
                <a:alpha val="100000"/>
              </a:srgbClr>
            </a:solidFill>
          </p:spPr>
          <p:txBody>
            <a:bodyPr/>
            <a:lstStyle/>
            <a:p/>
          </p:txBody>
        </p:sp>
        <p:sp>
          <p:nvSpPr>
            <p:cNvPr id="66" name="rc66"/>
            <p:cNvSpPr/>
            <p:nvPr/>
          </p:nvSpPr>
          <p:spPr>
            <a:xfrm>
              <a:off x="4137074" y="2997313"/>
              <a:ext cx="198963" cy="89759"/>
            </a:xfrm>
            <a:prstGeom prst="rect">
              <a:avLst/>
            </a:prstGeom>
            <a:solidFill>
              <a:srgbClr val="1CABE2">
                <a:alpha val="100000"/>
              </a:srgbClr>
            </a:solidFill>
          </p:spPr>
          <p:txBody>
            <a:bodyPr/>
            <a:lstStyle/>
            <a:p/>
          </p:txBody>
        </p:sp>
        <p:sp>
          <p:nvSpPr>
            <p:cNvPr id="67" name="rc67"/>
            <p:cNvSpPr/>
            <p:nvPr/>
          </p:nvSpPr>
          <p:spPr>
            <a:xfrm>
              <a:off x="4358144" y="3033779"/>
              <a:ext cx="198963" cy="1591751"/>
            </a:xfrm>
            <a:prstGeom prst="rect">
              <a:avLst/>
            </a:prstGeom>
            <a:solidFill>
              <a:srgbClr val="80BD41">
                <a:alpha val="100000"/>
              </a:srgbClr>
            </a:solidFill>
          </p:spPr>
          <p:txBody>
            <a:bodyPr/>
            <a:lstStyle/>
            <a:p/>
          </p:txBody>
        </p:sp>
        <p:sp>
          <p:nvSpPr>
            <p:cNvPr id="68" name="rc68"/>
            <p:cNvSpPr/>
            <p:nvPr/>
          </p:nvSpPr>
          <p:spPr>
            <a:xfrm>
              <a:off x="4358144" y="2851392"/>
              <a:ext cx="198963" cy="121445"/>
            </a:xfrm>
            <a:prstGeom prst="rect">
              <a:avLst/>
            </a:prstGeom>
            <a:solidFill>
              <a:srgbClr val="0058AB">
                <a:alpha val="100000"/>
              </a:srgbClr>
            </a:solidFill>
          </p:spPr>
          <p:txBody>
            <a:bodyPr/>
            <a:lstStyle/>
            <a:p/>
          </p:txBody>
        </p:sp>
        <p:sp>
          <p:nvSpPr>
            <p:cNvPr id="69" name="rc69"/>
            <p:cNvSpPr/>
            <p:nvPr/>
          </p:nvSpPr>
          <p:spPr>
            <a:xfrm>
              <a:off x="4358144" y="2972838"/>
              <a:ext cx="198963" cy="60941"/>
            </a:xfrm>
            <a:prstGeom prst="rect">
              <a:avLst/>
            </a:prstGeom>
            <a:solidFill>
              <a:srgbClr val="1CABE2">
                <a:alpha val="100000"/>
              </a:srgbClr>
            </a:solidFill>
          </p:spPr>
          <p:txBody>
            <a:bodyPr/>
            <a:lstStyle/>
            <a:p/>
          </p:txBody>
        </p:sp>
        <p:sp>
          <p:nvSpPr>
            <p:cNvPr id="70" name="rc70"/>
            <p:cNvSpPr/>
            <p:nvPr/>
          </p:nvSpPr>
          <p:spPr>
            <a:xfrm>
              <a:off x="4579214" y="3014414"/>
              <a:ext cx="198963" cy="1611116"/>
            </a:xfrm>
            <a:prstGeom prst="rect">
              <a:avLst/>
            </a:prstGeom>
            <a:solidFill>
              <a:srgbClr val="80BD41">
                <a:alpha val="100000"/>
              </a:srgbClr>
            </a:solidFill>
          </p:spPr>
          <p:txBody>
            <a:bodyPr/>
            <a:lstStyle/>
            <a:p/>
          </p:txBody>
        </p:sp>
        <p:sp>
          <p:nvSpPr>
            <p:cNvPr id="71" name="rc71"/>
            <p:cNvSpPr/>
            <p:nvPr/>
          </p:nvSpPr>
          <p:spPr>
            <a:xfrm>
              <a:off x="4579214" y="2825822"/>
              <a:ext cx="198963" cy="117180"/>
            </a:xfrm>
            <a:prstGeom prst="rect">
              <a:avLst/>
            </a:prstGeom>
            <a:solidFill>
              <a:srgbClr val="0058AB">
                <a:alpha val="100000"/>
              </a:srgbClr>
            </a:solidFill>
          </p:spPr>
          <p:txBody>
            <a:bodyPr/>
            <a:lstStyle/>
            <a:p/>
          </p:txBody>
        </p:sp>
        <p:sp>
          <p:nvSpPr>
            <p:cNvPr id="72" name="rc72"/>
            <p:cNvSpPr/>
            <p:nvPr/>
          </p:nvSpPr>
          <p:spPr>
            <a:xfrm>
              <a:off x="4579214" y="2943002"/>
              <a:ext cx="198963" cy="71411"/>
            </a:xfrm>
            <a:prstGeom prst="rect">
              <a:avLst/>
            </a:prstGeom>
            <a:solidFill>
              <a:srgbClr val="1CABE2">
                <a:alpha val="100000"/>
              </a:srgbClr>
            </a:solidFill>
          </p:spPr>
          <p:txBody>
            <a:bodyPr/>
            <a:lstStyle/>
            <a:p/>
          </p:txBody>
        </p:sp>
        <p:sp>
          <p:nvSpPr>
            <p:cNvPr id="73" name="rc73"/>
            <p:cNvSpPr/>
            <p:nvPr/>
          </p:nvSpPr>
          <p:spPr>
            <a:xfrm>
              <a:off x="4800285" y="3025598"/>
              <a:ext cx="198963" cy="1599932"/>
            </a:xfrm>
            <a:prstGeom prst="rect">
              <a:avLst/>
            </a:prstGeom>
            <a:solidFill>
              <a:srgbClr val="80BD41">
                <a:alpha val="100000"/>
              </a:srgbClr>
            </a:solidFill>
          </p:spPr>
          <p:txBody>
            <a:bodyPr/>
            <a:lstStyle/>
            <a:p/>
          </p:txBody>
        </p:sp>
        <p:sp>
          <p:nvSpPr>
            <p:cNvPr id="74" name="rc74"/>
            <p:cNvSpPr/>
            <p:nvPr/>
          </p:nvSpPr>
          <p:spPr>
            <a:xfrm>
              <a:off x="4800285" y="2811173"/>
              <a:ext cx="198963" cy="142322"/>
            </a:xfrm>
            <a:prstGeom prst="rect">
              <a:avLst/>
            </a:prstGeom>
            <a:solidFill>
              <a:srgbClr val="0058AB">
                <a:alpha val="100000"/>
              </a:srgbClr>
            </a:solidFill>
          </p:spPr>
          <p:txBody>
            <a:bodyPr/>
            <a:lstStyle/>
            <a:p/>
          </p:txBody>
        </p:sp>
        <p:sp>
          <p:nvSpPr>
            <p:cNvPr id="75" name="rc75"/>
            <p:cNvSpPr/>
            <p:nvPr/>
          </p:nvSpPr>
          <p:spPr>
            <a:xfrm>
              <a:off x="4800285" y="2953496"/>
              <a:ext cx="198963" cy="72102"/>
            </a:xfrm>
            <a:prstGeom prst="rect">
              <a:avLst/>
            </a:prstGeom>
            <a:solidFill>
              <a:srgbClr val="1CABE2">
                <a:alpha val="100000"/>
              </a:srgbClr>
            </a:solidFill>
          </p:spPr>
          <p:txBody>
            <a:bodyPr/>
            <a:lstStyle/>
            <a:p/>
          </p:txBody>
        </p:sp>
        <p:sp>
          <p:nvSpPr>
            <p:cNvPr id="76" name="rc76"/>
            <p:cNvSpPr/>
            <p:nvPr/>
          </p:nvSpPr>
          <p:spPr>
            <a:xfrm>
              <a:off x="5021355" y="3021022"/>
              <a:ext cx="198963" cy="1604508"/>
            </a:xfrm>
            <a:prstGeom prst="rect">
              <a:avLst/>
            </a:prstGeom>
            <a:solidFill>
              <a:srgbClr val="80BD41">
                <a:alpha val="100000"/>
              </a:srgbClr>
            </a:solidFill>
          </p:spPr>
          <p:txBody>
            <a:bodyPr/>
            <a:lstStyle/>
            <a:p/>
          </p:txBody>
        </p:sp>
        <p:sp>
          <p:nvSpPr>
            <p:cNvPr id="77" name="rc77"/>
            <p:cNvSpPr/>
            <p:nvPr/>
          </p:nvSpPr>
          <p:spPr>
            <a:xfrm>
              <a:off x="5021355" y="2818658"/>
              <a:ext cx="198963" cy="160530"/>
            </a:xfrm>
            <a:prstGeom prst="rect">
              <a:avLst/>
            </a:prstGeom>
            <a:solidFill>
              <a:srgbClr val="0058AB">
                <a:alpha val="100000"/>
              </a:srgbClr>
            </a:solidFill>
          </p:spPr>
          <p:txBody>
            <a:bodyPr/>
            <a:lstStyle/>
            <a:p/>
          </p:txBody>
        </p:sp>
        <p:sp>
          <p:nvSpPr>
            <p:cNvPr id="78" name="rc78"/>
            <p:cNvSpPr/>
            <p:nvPr/>
          </p:nvSpPr>
          <p:spPr>
            <a:xfrm>
              <a:off x="5021355" y="2979188"/>
              <a:ext cx="198963" cy="41833"/>
            </a:xfrm>
            <a:prstGeom prst="rect">
              <a:avLst/>
            </a:prstGeom>
            <a:solidFill>
              <a:srgbClr val="1CABE2">
                <a:alpha val="100000"/>
              </a:srgbClr>
            </a:solidFill>
          </p:spPr>
          <p:txBody>
            <a:bodyPr/>
            <a:lstStyle/>
            <a:p/>
          </p:txBody>
        </p:sp>
        <p:sp>
          <p:nvSpPr>
            <p:cNvPr id="79" name="rc79"/>
            <p:cNvSpPr/>
            <p:nvPr/>
          </p:nvSpPr>
          <p:spPr>
            <a:xfrm>
              <a:off x="5242425" y="3008798"/>
              <a:ext cx="198963" cy="1616732"/>
            </a:xfrm>
            <a:prstGeom prst="rect">
              <a:avLst/>
            </a:prstGeom>
            <a:solidFill>
              <a:srgbClr val="80BD41">
                <a:alpha val="100000"/>
              </a:srgbClr>
            </a:solidFill>
          </p:spPr>
          <p:txBody>
            <a:bodyPr/>
            <a:lstStyle/>
            <a:p/>
          </p:txBody>
        </p:sp>
        <p:sp>
          <p:nvSpPr>
            <p:cNvPr id="80" name="rc80"/>
            <p:cNvSpPr/>
            <p:nvPr/>
          </p:nvSpPr>
          <p:spPr>
            <a:xfrm>
              <a:off x="5242425" y="2819363"/>
              <a:ext cx="198963" cy="139380"/>
            </a:xfrm>
            <a:prstGeom prst="rect">
              <a:avLst/>
            </a:prstGeom>
            <a:solidFill>
              <a:srgbClr val="0058AB">
                <a:alpha val="100000"/>
              </a:srgbClr>
            </a:solidFill>
          </p:spPr>
          <p:txBody>
            <a:bodyPr/>
            <a:lstStyle/>
            <a:p/>
          </p:txBody>
        </p:sp>
        <p:sp>
          <p:nvSpPr>
            <p:cNvPr id="81" name="rc81"/>
            <p:cNvSpPr/>
            <p:nvPr/>
          </p:nvSpPr>
          <p:spPr>
            <a:xfrm>
              <a:off x="5242425" y="2958744"/>
              <a:ext cx="198963" cy="50054"/>
            </a:xfrm>
            <a:prstGeom prst="rect">
              <a:avLst/>
            </a:prstGeom>
            <a:solidFill>
              <a:srgbClr val="1CABE2">
                <a:alpha val="100000"/>
              </a:srgbClr>
            </a:solidFill>
          </p:spPr>
          <p:txBody>
            <a:bodyPr/>
            <a:lstStyle/>
            <a:p/>
          </p:txBody>
        </p:sp>
        <p:sp>
          <p:nvSpPr>
            <p:cNvPr id="82" name="rc82"/>
            <p:cNvSpPr/>
            <p:nvPr/>
          </p:nvSpPr>
          <p:spPr>
            <a:xfrm>
              <a:off x="5463495" y="3062547"/>
              <a:ext cx="198963" cy="1562983"/>
            </a:xfrm>
            <a:prstGeom prst="rect">
              <a:avLst/>
            </a:prstGeom>
            <a:solidFill>
              <a:srgbClr val="80BD41">
                <a:alpha val="100000"/>
              </a:srgbClr>
            </a:solidFill>
          </p:spPr>
          <p:txBody>
            <a:bodyPr/>
            <a:lstStyle/>
            <a:p/>
          </p:txBody>
        </p:sp>
        <p:sp>
          <p:nvSpPr>
            <p:cNvPr id="83" name="rc83"/>
            <p:cNvSpPr/>
            <p:nvPr/>
          </p:nvSpPr>
          <p:spPr>
            <a:xfrm>
              <a:off x="5463495" y="2863066"/>
              <a:ext cx="198963" cy="136721"/>
            </a:xfrm>
            <a:prstGeom prst="rect">
              <a:avLst/>
            </a:prstGeom>
            <a:solidFill>
              <a:srgbClr val="0058AB">
                <a:alpha val="100000"/>
              </a:srgbClr>
            </a:solidFill>
          </p:spPr>
          <p:txBody>
            <a:bodyPr/>
            <a:lstStyle/>
            <a:p/>
          </p:txBody>
        </p:sp>
        <p:sp>
          <p:nvSpPr>
            <p:cNvPr id="84" name="rc84"/>
            <p:cNvSpPr/>
            <p:nvPr/>
          </p:nvSpPr>
          <p:spPr>
            <a:xfrm>
              <a:off x="5463495" y="2999787"/>
              <a:ext cx="198963" cy="62759"/>
            </a:xfrm>
            <a:prstGeom prst="rect">
              <a:avLst/>
            </a:prstGeom>
            <a:solidFill>
              <a:srgbClr val="1CABE2">
                <a:alpha val="100000"/>
              </a:srgbClr>
            </a:solidFill>
          </p:spPr>
          <p:txBody>
            <a:bodyPr/>
            <a:lstStyle/>
            <a:p/>
          </p:txBody>
        </p:sp>
        <p:sp>
          <p:nvSpPr>
            <p:cNvPr id="85" name="rc85"/>
            <p:cNvSpPr/>
            <p:nvPr/>
          </p:nvSpPr>
          <p:spPr>
            <a:xfrm>
              <a:off x="5684565" y="3090995"/>
              <a:ext cx="198963" cy="1534535"/>
            </a:xfrm>
            <a:prstGeom prst="rect">
              <a:avLst/>
            </a:prstGeom>
            <a:solidFill>
              <a:srgbClr val="80BD41">
                <a:alpha val="100000"/>
              </a:srgbClr>
            </a:solidFill>
          </p:spPr>
          <p:txBody>
            <a:bodyPr/>
            <a:lstStyle/>
            <a:p/>
          </p:txBody>
        </p:sp>
        <p:sp>
          <p:nvSpPr>
            <p:cNvPr id="86" name="rc86"/>
            <p:cNvSpPr/>
            <p:nvPr/>
          </p:nvSpPr>
          <p:spPr>
            <a:xfrm>
              <a:off x="5684565" y="2893809"/>
              <a:ext cx="198963" cy="133420"/>
            </a:xfrm>
            <a:prstGeom prst="rect">
              <a:avLst/>
            </a:prstGeom>
            <a:solidFill>
              <a:srgbClr val="0058AB">
                <a:alpha val="100000"/>
              </a:srgbClr>
            </a:solidFill>
          </p:spPr>
          <p:txBody>
            <a:bodyPr/>
            <a:lstStyle/>
            <a:p/>
          </p:txBody>
        </p:sp>
        <p:sp>
          <p:nvSpPr>
            <p:cNvPr id="87" name="rc87"/>
            <p:cNvSpPr/>
            <p:nvPr/>
          </p:nvSpPr>
          <p:spPr>
            <a:xfrm>
              <a:off x="5684565" y="3027230"/>
              <a:ext cx="198963" cy="63765"/>
            </a:xfrm>
            <a:prstGeom prst="rect">
              <a:avLst/>
            </a:prstGeom>
            <a:solidFill>
              <a:srgbClr val="1CABE2">
                <a:alpha val="100000"/>
              </a:srgbClr>
            </a:solidFill>
          </p:spPr>
          <p:txBody>
            <a:bodyPr/>
            <a:lstStyle/>
            <a:p/>
          </p:txBody>
        </p:sp>
        <p:sp>
          <p:nvSpPr>
            <p:cNvPr id="88" name="rc88"/>
            <p:cNvSpPr/>
            <p:nvPr/>
          </p:nvSpPr>
          <p:spPr>
            <a:xfrm>
              <a:off x="5905636" y="3153547"/>
              <a:ext cx="198963" cy="1471983"/>
            </a:xfrm>
            <a:prstGeom prst="rect">
              <a:avLst/>
            </a:prstGeom>
            <a:solidFill>
              <a:srgbClr val="80BD41">
                <a:alpha val="100000"/>
              </a:srgbClr>
            </a:solidFill>
          </p:spPr>
          <p:txBody>
            <a:bodyPr/>
            <a:lstStyle/>
            <a:p/>
          </p:txBody>
        </p:sp>
        <p:sp>
          <p:nvSpPr>
            <p:cNvPr id="89" name="rc89"/>
            <p:cNvSpPr/>
            <p:nvPr/>
          </p:nvSpPr>
          <p:spPr>
            <a:xfrm>
              <a:off x="5905636" y="2900208"/>
              <a:ext cx="198963" cy="164426"/>
            </a:xfrm>
            <a:prstGeom prst="rect">
              <a:avLst/>
            </a:prstGeom>
            <a:solidFill>
              <a:srgbClr val="0058AB">
                <a:alpha val="100000"/>
              </a:srgbClr>
            </a:solidFill>
          </p:spPr>
          <p:txBody>
            <a:bodyPr/>
            <a:lstStyle/>
            <a:p/>
          </p:txBody>
        </p:sp>
        <p:sp>
          <p:nvSpPr>
            <p:cNvPr id="90" name="rc90"/>
            <p:cNvSpPr/>
            <p:nvPr/>
          </p:nvSpPr>
          <p:spPr>
            <a:xfrm>
              <a:off x="5905636" y="3064634"/>
              <a:ext cx="198963" cy="88913"/>
            </a:xfrm>
            <a:prstGeom prst="rect">
              <a:avLst/>
            </a:prstGeom>
            <a:solidFill>
              <a:srgbClr val="1CABE2">
                <a:alpha val="100000"/>
              </a:srgbClr>
            </a:solidFill>
          </p:spPr>
          <p:txBody>
            <a:bodyPr/>
            <a:lstStyle/>
            <a:p/>
          </p:txBody>
        </p:sp>
        <p:sp>
          <p:nvSpPr>
            <p:cNvPr id="91" name="rc91"/>
            <p:cNvSpPr/>
            <p:nvPr/>
          </p:nvSpPr>
          <p:spPr>
            <a:xfrm>
              <a:off x="6126706" y="3175340"/>
              <a:ext cx="198963" cy="1450190"/>
            </a:xfrm>
            <a:prstGeom prst="rect">
              <a:avLst/>
            </a:prstGeom>
            <a:solidFill>
              <a:srgbClr val="80BD41">
                <a:alpha val="100000"/>
              </a:srgbClr>
            </a:solidFill>
          </p:spPr>
          <p:txBody>
            <a:bodyPr/>
            <a:lstStyle/>
            <a:p/>
          </p:txBody>
        </p:sp>
        <p:sp>
          <p:nvSpPr>
            <p:cNvPr id="92" name="rc92"/>
            <p:cNvSpPr/>
            <p:nvPr/>
          </p:nvSpPr>
          <p:spPr>
            <a:xfrm>
              <a:off x="6126706" y="2914666"/>
              <a:ext cx="198963" cy="167097"/>
            </a:xfrm>
            <a:prstGeom prst="rect">
              <a:avLst/>
            </a:prstGeom>
            <a:solidFill>
              <a:srgbClr val="0058AB">
                <a:alpha val="100000"/>
              </a:srgbClr>
            </a:solidFill>
          </p:spPr>
          <p:txBody>
            <a:bodyPr/>
            <a:lstStyle/>
            <a:p/>
          </p:txBody>
        </p:sp>
        <p:sp>
          <p:nvSpPr>
            <p:cNvPr id="93" name="rc93"/>
            <p:cNvSpPr/>
            <p:nvPr/>
          </p:nvSpPr>
          <p:spPr>
            <a:xfrm>
              <a:off x="6126706" y="3081763"/>
              <a:ext cx="198963" cy="93576"/>
            </a:xfrm>
            <a:prstGeom prst="rect">
              <a:avLst/>
            </a:prstGeom>
            <a:solidFill>
              <a:srgbClr val="1CABE2">
                <a:alpha val="100000"/>
              </a:srgbClr>
            </a:solidFill>
          </p:spPr>
          <p:txBody>
            <a:bodyPr/>
            <a:lstStyle/>
            <a:p/>
          </p:txBody>
        </p:sp>
        <p:sp>
          <p:nvSpPr>
            <p:cNvPr id="94" name="rc94"/>
            <p:cNvSpPr/>
            <p:nvPr/>
          </p:nvSpPr>
          <p:spPr>
            <a:xfrm>
              <a:off x="6347776" y="3138547"/>
              <a:ext cx="198963" cy="1486983"/>
            </a:xfrm>
            <a:prstGeom prst="rect">
              <a:avLst/>
            </a:prstGeom>
            <a:solidFill>
              <a:srgbClr val="80BD41">
                <a:alpha val="100000"/>
              </a:srgbClr>
            </a:solidFill>
          </p:spPr>
          <p:txBody>
            <a:bodyPr/>
            <a:lstStyle/>
            <a:p/>
          </p:txBody>
        </p:sp>
        <p:sp>
          <p:nvSpPr>
            <p:cNvPr id="95" name="rc95"/>
            <p:cNvSpPr/>
            <p:nvPr/>
          </p:nvSpPr>
          <p:spPr>
            <a:xfrm>
              <a:off x="6347776" y="2906207"/>
              <a:ext cx="198963" cy="143229"/>
            </a:xfrm>
            <a:prstGeom prst="rect">
              <a:avLst/>
            </a:prstGeom>
            <a:solidFill>
              <a:srgbClr val="0058AB">
                <a:alpha val="100000"/>
              </a:srgbClr>
            </a:solidFill>
          </p:spPr>
          <p:txBody>
            <a:bodyPr/>
            <a:lstStyle/>
            <a:p/>
          </p:txBody>
        </p:sp>
        <p:sp>
          <p:nvSpPr>
            <p:cNvPr id="96" name="rc96"/>
            <p:cNvSpPr/>
            <p:nvPr/>
          </p:nvSpPr>
          <p:spPr>
            <a:xfrm>
              <a:off x="6347776" y="3049436"/>
              <a:ext cx="198963" cy="89111"/>
            </a:xfrm>
            <a:prstGeom prst="rect">
              <a:avLst/>
            </a:prstGeom>
            <a:solidFill>
              <a:srgbClr val="1CABE2">
                <a:alpha val="100000"/>
              </a:srgbClr>
            </a:solidFill>
          </p:spPr>
          <p:txBody>
            <a:bodyPr/>
            <a:lstStyle/>
            <a:p/>
          </p:txBody>
        </p:sp>
        <p:sp>
          <p:nvSpPr>
            <p:cNvPr id="97" name="rc97"/>
            <p:cNvSpPr/>
            <p:nvPr/>
          </p:nvSpPr>
          <p:spPr>
            <a:xfrm>
              <a:off x="6568846" y="3210966"/>
              <a:ext cx="198963" cy="1414564"/>
            </a:xfrm>
            <a:prstGeom prst="rect">
              <a:avLst/>
            </a:prstGeom>
            <a:solidFill>
              <a:srgbClr val="80BD41">
                <a:alpha val="100000"/>
              </a:srgbClr>
            </a:solidFill>
          </p:spPr>
          <p:txBody>
            <a:bodyPr/>
            <a:lstStyle/>
            <a:p/>
          </p:txBody>
        </p:sp>
        <p:sp>
          <p:nvSpPr>
            <p:cNvPr id="98" name="rc98"/>
            <p:cNvSpPr/>
            <p:nvPr/>
          </p:nvSpPr>
          <p:spPr>
            <a:xfrm>
              <a:off x="6568846" y="2880582"/>
              <a:ext cx="198963" cy="253916"/>
            </a:xfrm>
            <a:prstGeom prst="rect">
              <a:avLst/>
            </a:prstGeom>
            <a:solidFill>
              <a:srgbClr val="0058AB">
                <a:alpha val="100000"/>
              </a:srgbClr>
            </a:solidFill>
          </p:spPr>
          <p:txBody>
            <a:bodyPr/>
            <a:lstStyle/>
            <a:p/>
          </p:txBody>
        </p:sp>
        <p:sp>
          <p:nvSpPr>
            <p:cNvPr id="99" name="rc99"/>
            <p:cNvSpPr/>
            <p:nvPr/>
          </p:nvSpPr>
          <p:spPr>
            <a:xfrm>
              <a:off x="6568846" y="3134499"/>
              <a:ext cx="198963" cy="76467"/>
            </a:xfrm>
            <a:prstGeom prst="rect">
              <a:avLst/>
            </a:prstGeom>
            <a:solidFill>
              <a:srgbClr val="1CABE2">
                <a:alpha val="100000"/>
              </a:srgbClr>
            </a:solidFill>
          </p:spPr>
          <p:txBody>
            <a:bodyPr/>
            <a:lstStyle/>
            <a:p/>
          </p:txBody>
        </p:sp>
        <p:sp>
          <p:nvSpPr>
            <p:cNvPr id="100" name="rc100"/>
            <p:cNvSpPr/>
            <p:nvPr/>
          </p:nvSpPr>
          <p:spPr>
            <a:xfrm>
              <a:off x="6789916" y="3232723"/>
              <a:ext cx="198963" cy="1392807"/>
            </a:xfrm>
            <a:prstGeom prst="rect">
              <a:avLst/>
            </a:prstGeom>
            <a:solidFill>
              <a:srgbClr val="80BD41">
                <a:alpha val="100000"/>
              </a:srgbClr>
            </a:solidFill>
          </p:spPr>
          <p:txBody>
            <a:bodyPr/>
            <a:lstStyle/>
            <a:p/>
          </p:txBody>
        </p:sp>
        <p:sp>
          <p:nvSpPr>
            <p:cNvPr id="101" name="rc101"/>
            <p:cNvSpPr/>
            <p:nvPr/>
          </p:nvSpPr>
          <p:spPr>
            <a:xfrm>
              <a:off x="6789916" y="2872121"/>
              <a:ext cx="198963" cy="271505"/>
            </a:xfrm>
            <a:prstGeom prst="rect">
              <a:avLst/>
            </a:prstGeom>
            <a:solidFill>
              <a:srgbClr val="0058AB">
                <a:alpha val="100000"/>
              </a:srgbClr>
            </a:solidFill>
          </p:spPr>
          <p:txBody>
            <a:bodyPr/>
            <a:lstStyle/>
            <a:p/>
          </p:txBody>
        </p:sp>
        <p:sp>
          <p:nvSpPr>
            <p:cNvPr id="102" name="rc102"/>
            <p:cNvSpPr/>
            <p:nvPr/>
          </p:nvSpPr>
          <p:spPr>
            <a:xfrm>
              <a:off x="6789916" y="3143626"/>
              <a:ext cx="198963" cy="89096"/>
            </a:xfrm>
            <a:prstGeom prst="rect">
              <a:avLst/>
            </a:prstGeom>
            <a:solidFill>
              <a:srgbClr val="1CABE2">
                <a:alpha val="100000"/>
              </a:srgbClr>
            </a:solidFill>
          </p:spPr>
          <p:txBody>
            <a:bodyPr/>
            <a:lstStyle/>
            <a:p/>
          </p:txBody>
        </p:sp>
        <p:sp>
          <p:nvSpPr>
            <p:cNvPr id="103" name="rc103"/>
            <p:cNvSpPr/>
            <p:nvPr/>
          </p:nvSpPr>
          <p:spPr>
            <a:xfrm>
              <a:off x="7010987" y="3174903"/>
              <a:ext cx="198963" cy="1450627"/>
            </a:xfrm>
            <a:prstGeom prst="rect">
              <a:avLst/>
            </a:prstGeom>
            <a:solidFill>
              <a:srgbClr val="80BD41">
                <a:alpha val="100000"/>
              </a:srgbClr>
            </a:solidFill>
          </p:spPr>
          <p:txBody>
            <a:bodyPr/>
            <a:lstStyle/>
            <a:p/>
          </p:txBody>
        </p:sp>
        <p:sp>
          <p:nvSpPr>
            <p:cNvPr id="104" name="rc104"/>
            <p:cNvSpPr/>
            <p:nvPr/>
          </p:nvSpPr>
          <p:spPr>
            <a:xfrm>
              <a:off x="7010987" y="2871574"/>
              <a:ext cx="198963" cy="195222"/>
            </a:xfrm>
            <a:prstGeom prst="rect">
              <a:avLst/>
            </a:prstGeom>
            <a:solidFill>
              <a:srgbClr val="0058AB">
                <a:alpha val="100000"/>
              </a:srgbClr>
            </a:solidFill>
          </p:spPr>
          <p:txBody>
            <a:bodyPr/>
            <a:lstStyle/>
            <a:p/>
          </p:txBody>
        </p:sp>
        <p:sp>
          <p:nvSpPr>
            <p:cNvPr id="105" name="rc105"/>
            <p:cNvSpPr/>
            <p:nvPr/>
          </p:nvSpPr>
          <p:spPr>
            <a:xfrm>
              <a:off x="7010987" y="3066796"/>
              <a:ext cx="198963" cy="108106"/>
            </a:xfrm>
            <a:prstGeom prst="rect">
              <a:avLst/>
            </a:prstGeom>
            <a:solidFill>
              <a:srgbClr val="1CABE2">
                <a:alpha val="100000"/>
              </a:srgbClr>
            </a:solidFill>
          </p:spPr>
          <p:txBody>
            <a:bodyPr/>
            <a:lstStyle/>
            <a:p/>
          </p:txBody>
        </p:sp>
        <p:sp>
          <p:nvSpPr>
            <p:cNvPr id="106" name="rc106"/>
            <p:cNvSpPr/>
            <p:nvPr/>
          </p:nvSpPr>
          <p:spPr>
            <a:xfrm>
              <a:off x="7232057" y="2865621"/>
              <a:ext cx="198963" cy="157493"/>
            </a:xfrm>
            <a:prstGeom prst="rect">
              <a:avLst/>
            </a:prstGeom>
            <a:solidFill>
              <a:srgbClr val="F26A21">
                <a:alpha val="100000"/>
              </a:srgbClr>
            </a:solidFill>
          </p:spPr>
          <p:txBody>
            <a:bodyPr/>
            <a:lstStyle/>
            <a:p/>
          </p:txBody>
        </p:sp>
        <p:sp>
          <p:nvSpPr>
            <p:cNvPr id="107" name="rc107"/>
            <p:cNvSpPr/>
            <p:nvPr/>
          </p:nvSpPr>
          <p:spPr>
            <a:xfrm>
              <a:off x="7232057" y="3023115"/>
              <a:ext cx="198963" cy="1602416"/>
            </a:xfrm>
            <a:prstGeom prst="rect">
              <a:avLst/>
            </a:prstGeom>
            <a:solidFill>
              <a:srgbClr val="FFC20E">
                <a:alpha val="100000"/>
              </a:srgbClr>
            </a:solidFill>
          </p:spPr>
          <p:txBody>
            <a:bodyPr/>
            <a:lstStyle/>
            <a:p/>
          </p:txBody>
        </p:sp>
        <p:sp>
          <p:nvSpPr>
            <p:cNvPr id="108" name="rc108"/>
            <p:cNvSpPr/>
            <p:nvPr/>
          </p:nvSpPr>
          <p:spPr>
            <a:xfrm>
              <a:off x="7453127" y="2859224"/>
              <a:ext cx="198963" cy="127055"/>
            </a:xfrm>
            <a:prstGeom prst="rect">
              <a:avLst/>
            </a:prstGeom>
            <a:solidFill>
              <a:srgbClr val="F26A21">
                <a:alpha val="100000"/>
              </a:srgbClr>
            </a:solidFill>
          </p:spPr>
          <p:txBody>
            <a:bodyPr/>
            <a:lstStyle/>
            <a:p/>
          </p:txBody>
        </p:sp>
        <p:sp>
          <p:nvSpPr>
            <p:cNvPr id="109" name="rc109"/>
            <p:cNvSpPr/>
            <p:nvPr/>
          </p:nvSpPr>
          <p:spPr>
            <a:xfrm>
              <a:off x="7453127" y="2986280"/>
              <a:ext cx="198963" cy="1639250"/>
            </a:xfrm>
            <a:prstGeom prst="rect">
              <a:avLst/>
            </a:prstGeom>
            <a:solidFill>
              <a:srgbClr val="FFC20E">
                <a:alpha val="100000"/>
              </a:srgbClr>
            </a:solidFill>
          </p:spPr>
          <p:txBody>
            <a:bodyPr/>
            <a:lstStyle/>
            <a:p/>
          </p:txBody>
        </p:sp>
        <p:sp>
          <p:nvSpPr>
            <p:cNvPr id="110" name="rc110"/>
            <p:cNvSpPr/>
            <p:nvPr/>
          </p:nvSpPr>
          <p:spPr>
            <a:xfrm>
              <a:off x="7674197" y="2854686"/>
              <a:ext cx="198963" cy="102500"/>
            </a:xfrm>
            <a:prstGeom prst="rect">
              <a:avLst/>
            </a:prstGeom>
            <a:solidFill>
              <a:srgbClr val="F26A21">
                <a:alpha val="100000"/>
              </a:srgbClr>
            </a:solidFill>
          </p:spPr>
          <p:txBody>
            <a:bodyPr/>
            <a:lstStyle/>
            <a:p/>
          </p:txBody>
        </p:sp>
        <p:sp>
          <p:nvSpPr>
            <p:cNvPr id="111" name="rc111"/>
            <p:cNvSpPr/>
            <p:nvPr/>
          </p:nvSpPr>
          <p:spPr>
            <a:xfrm>
              <a:off x="7674197" y="2957186"/>
              <a:ext cx="198963" cy="1668344"/>
            </a:xfrm>
            <a:prstGeom prst="rect">
              <a:avLst/>
            </a:prstGeom>
            <a:solidFill>
              <a:srgbClr val="FFC20E">
                <a:alpha val="100000"/>
              </a:srgbClr>
            </a:solidFill>
          </p:spPr>
          <p:txBody>
            <a:bodyPr/>
            <a:lstStyle/>
            <a:p/>
          </p:txBody>
        </p:sp>
        <p:sp>
          <p:nvSpPr>
            <p:cNvPr id="112" name="rc112"/>
            <p:cNvSpPr/>
            <p:nvPr/>
          </p:nvSpPr>
          <p:spPr>
            <a:xfrm>
              <a:off x="7895267" y="2848639"/>
              <a:ext cx="198963" cy="82691"/>
            </a:xfrm>
            <a:prstGeom prst="rect">
              <a:avLst/>
            </a:prstGeom>
            <a:solidFill>
              <a:srgbClr val="F26A21">
                <a:alpha val="100000"/>
              </a:srgbClr>
            </a:solidFill>
          </p:spPr>
          <p:txBody>
            <a:bodyPr/>
            <a:lstStyle/>
            <a:p/>
          </p:txBody>
        </p:sp>
        <p:sp>
          <p:nvSpPr>
            <p:cNvPr id="113" name="rc113"/>
            <p:cNvSpPr/>
            <p:nvPr/>
          </p:nvSpPr>
          <p:spPr>
            <a:xfrm>
              <a:off x="7895267" y="2931331"/>
              <a:ext cx="198963" cy="1694199"/>
            </a:xfrm>
            <a:prstGeom prst="rect">
              <a:avLst/>
            </a:prstGeom>
            <a:solidFill>
              <a:srgbClr val="FFC20E">
                <a:alpha val="100000"/>
              </a:srgbClr>
            </a:solidFill>
          </p:spPr>
          <p:txBody>
            <a:bodyPr/>
            <a:lstStyle/>
            <a:p/>
          </p:txBody>
        </p:sp>
        <p:sp>
          <p:nvSpPr>
            <p:cNvPr id="114" name="rc114"/>
            <p:cNvSpPr/>
            <p:nvPr/>
          </p:nvSpPr>
          <p:spPr>
            <a:xfrm>
              <a:off x="8116338" y="2842554"/>
              <a:ext cx="198963" cy="66710"/>
            </a:xfrm>
            <a:prstGeom prst="rect">
              <a:avLst/>
            </a:prstGeom>
            <a:solidFill>
              <a:srgbClr val="F26A21">
                <a:alpha val="100000"/>
              </a:srgbClr>
            </a:solidFill>
          </p:spPr>
          <p:txBody>
            <a:bodyPr/>
            <a:lstStyle/>
            <a:p/>
          </p:txBody>
        </p:sp>
        <p:sp>
          <p:nvSpPr>
            <p:cNvPr id="115" name="rc115"/>
            <p:cNvSpPr/>
            <p:nvPr/>
          </p:nvSpPr>
          <p:spPr>
            <a:xfrm>
              <a:off x="8116338" y="2909264"/>
              <a:ext cx="198963" cy="1716266"/>
            </a:xfrm>
            <a:prstGeom prst="rect">
              <a:avLst/>
            </a:prstGeom>
            <a:solidFill>
              <a:srgbClr val="FFC20E">
                <a:alpha val="100000"/>
              </a:srgbClr>
            </a:solidFill>
          </p:spPr>
          <p:txBody>
            <a:bodyPr/>
            <a:lstStyle/>
            <a:p/>
          </p:txBody>
        </p:sp>
        <p:sp>
          <p:nvSpPr>
            <p:cNvPr id="116" name="pl116"/>
            <p:cNvSpPr/>
            <p:nvPr/>
          </p:nvSpPr>
          <p:spPr>
            <a:xfrm>
              <a:off x="1583713" y="1364624"/>
              <a:ext cx="5526755" cy="343253"/>
            </a:xfrm>
            <a:custGeom>
              <a:avLst/>
              <a:pathLst>
                <a:path w="5526755" h="343253">
                  <a:moveTo>
                    <a:pt x="0" y="102976"/>
                  </a:moveTo>
                  <a:lnTo>
                    <a:pt x="221070" y="68650"/>
                  </a:lnTo>
                  <a:lnTo>
                    <a:pt x="442140" y="137301"/>
                  </a:lnTo>
                  <a:lnTo>
                    <a:pt x="663210" y="102976"/>
                  </a:lnTo>
                  <a:lnTo>
                    <a:pt x="884280" y="68650"/>
                  </a:lnTo>
                  <a:lnTo>
                    <a:pt x="1105351" y="34325"/>
                  </a:lnTo>
                  <a:lnTo>
                    <a:pt x="1326421" y="34325"/>
                  </a:lnTo>
                  <a:lnTo>
                    <a:pt x="1547491" y="34325"/>
                  </a:lnTo>
                  <a:lnTo>
                    <a:pt x="1768561" y="0"/>
                  </a:lnTo>
                  <a:lnTo>
                    <a:pt x="1989631" y="0"/>
                  </a:lnTo>
                  <a:lnTo>
                    <a:pt x="2210702" y="0"/>
                  </a:lnTo>
                  <a:lnTo>
                    <a:pt x="2431772" y="0"/>
                  </a:lnTo>
                  <a:lnTo>
                    <a:pt x="2652842" y="34325"/>
                  </a:lnTo>
                  <a:lnTo>
                    <a:pt x="2873912" y="68650"/>
                  </a:lnTo>
                  <a:lnTo>
                    <a:pt x="3094982" y="68650"/>
                  </a:lnTo>
                  <a:lnTo>
                    <a:pt x="3316053" y="102976"/>
                  </a:lnTo>
                  <a:lnTo>
                    <a:pt x="3537123" y="137301"/>
                  </a:lnTo>
                  <a:lnTo>
                    <a:pt x="3758193" y="102976"/>
                  </a:lnTo>
                  <a:lnTo>
                    <a:pt x="3979263" y="102976"/>
                  </a:lnTo>
                  <a:lnTo>
                    <a:pt x="4200333" y="102976"/>
                  </a:lnTo>
                  <a:lnTo>
                    <a:pt x="4421404" y="171626"/>
                  </a:lnTo>
                  <a:lnTo>
                    <a:pt x="4642474" y="171626"/>
                  </a:lnTo>
                  <a:lnTo>
                    <a:pt x="4863544" y="102976"/>
                  </a:lnTo>
                  <a:lnTo>
                    <a:pt x="5084614" y="343253"/>
                  </a:lnTo>
                  <a:lnTo>
                    <a:pt x="5305684" y="343253"/>
                  </a:lnTo>
                  <a:lnTo>
                    <a:pt x="5526755" y="205952"/>
                  </a:lnTo>
                </a:path>
              </a:pathLst>
            </a:custGeom>
            <a:ln w="27101" cap="flat">
              <a:solidFill>
                <a:srgbClr val="0058AB">
                  <a:alpha val="100000"/>
                </a:srgbClr>
              </a:solidFill>
              <a:prstDash val="solid"/>
              <a:round/>
            </a:ln>
          </p:spPr>
          <p:txBody>
            <a:bodyPr/>
            <a:lstStyle/>
            <a:p/>
          </p:txBody>
        </p:sp>
        <p:sp>
          <p:nvSpPr>
            <p:cNvPr id="117" name="pl117"/>
            <p:cNvSpPr/>
            <p:nvPr/>
          </p:nvSpPr>
          <p:spPr>
            <a:xfrm>
              <a:off x="1583713" y="1501925"/>
              <a:ext cx="5526755" cy="411904"/>
            </a:xfrm>
            <a:custGeom>
              <a:avLst/>
              <a:pathLst>
                <a:path w="5526755" h="411904">
                  <a:moveTo>
                    <a:pt x="0" y="171626"/>
                  </a:moveTo>
                  <a:lnTo>
                    <a:pt x="221070" y="137301"/>
                  </a:lnTo>
                  <a:lnTo>
                    <a:pt x="442140" y="205952"/>
                  </a:lnTo>
                  <a:lnTo>
                    <a:pt x="663210" y="171626"/>
                  </a:lnTo>
                  <a:lnTo>
                    <a:pt x="884280" y="137301"/>
                  </a:lnTo>
                  <a:lnTo>
                    <a:pt x="1105351" y="102976"/>
                  </a:lnTo>
                  <a:lnTo>
                    <a:pt x="1326421" y="102976"/>
                  </a:lnTo>
                  <a:lnTo>
                    <a:pt x="1547491" y="68650"/>
                  </a:lnTo>
                  <a:lnTo>
                    <a:pt x="1768561" y="34325"/>
                  </a:lnTo>
                  <a:lnTo>
                    <a:pt x="1989631" y="34325"/>
                  </a:lnTo>
                  <a:lnTo>
                    <a:pt x="2210702" y="0"/>
                  </a:lnTo>
                  <a:lnTo>
                    <a:pt x="2431772" y="0"/>
                  </a:lnTo>
                  <a:lnTo>
                    <a:pt x="2652842" y="102976"/>
                  </a:lnTo>
                  <a:lnTo>
                    <a:pt x="2873912" y="34325"/>
                  </a:lnTo>
                  <a:lnTo>
                    <a:pt x="3094982" y="34325"/>
                  </a:lnTo>
                  <a:lnTo>
                    <a:pt x="3316053" y="102976"/>
                  </a:lnTo>
                  <a:lnTo>
                    <a:pt x="3537123" y="68650"/>
                  </a:lnTo>
                  <a:lnTo>
                    <a:pt x="3758193" y="34325"/>
                  </a:lnTo>
                  <a:lnTo>
                    <a:pt x="3979263" y="68650"/>
                  </a:lnTo>
                  <a:lnTo>
                    <a:pt x="4200333" y="68650"/>
                  </a:lnTo>
                  <a:lnTo>
                    <a:pt x="4421404" y="205952"/>
                  </a:lnTo>
                  <a:lnTo>
                    <a:pt x="4642474" y="205952"/>
                  </a:lnTo>
                  <a:lnTo>
                    <a:pt x="4863544" y="171626"/>
                  </a:lnTo>
                  <a:lnTo>
                    <a:pt x="5084614" y="343253"/>
                  </a:lnTo>
                  <a:lnTo>
                    <a:pt x="5305684" y="411904"/>
                  </a:lnTo>
                  <a:lnTo>
                    <a:pt x="5526755" y="274602"/>
                  </a:lnTo>
                </a:path>
              </a:pathLst>
            </a:custGeom>
            <a:ln w="27101" cap="flat">
              <a:solidFill>
                <a:srgbClr val="80BD41">
                  <a:alpha val="100000"/>
                </a:srgbClr>
              </a:solidFill>
              <a:prstDash val="solid"/>
              <a:round/>
            </a:ln>
          </p:spPr>
          <p:txBody>
            <a:bodyPr/>
            <a:lstStyle/>
            <a:p/>
          </p:txBody>
        </p:sp>
        <p:sp>
          <p:nvSpPr>
            <p:cNvPr id="118" name="tx118"/>
            <p:cNvSpPr/>
            <p:nvPr/>
          </p:nvSpPr>
          <p:spPr>
            <a:xfrm>
              <a:off x="1515407" y="126528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92</a:t>
              </a:r>
            </a:p>
          </p:txBody>
        </p:sp>
        <p:sp>
          <p:nvSpPr>
            <p:cNvPr id="119" name="tx119"/>
            <p:cNvSpPr/>
            <p:nvPr/>
          </p:nvSpPr>
          <p:spPr>
            <a:xfrm>
              <a:off x="2620758" y="119662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94</a:t>
              </a:r>
            </a:p>
          </p:txBody>
        </p:sp>
        <p:sp>
          <p:nvSpPr>
            <p:cNvPr id="120" name="tx120"/>
            <p:cNvSpPr/>
            <p:nvPr/>
          </p:nvSpPr>
          <p:spPr>
            <a:xfrm>
              <a:off x="3726109" y="116230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95</a:t>
              </a:r>
            </a:p>
          </p:txBody>
        </p:sp>
        <p:sp>
          <p:nvSpPr>
            <p:cNvPr id="121" name="tx121"/>
            <p:cNvSpPr/>
            <p:nvPr/>
          </p:nvSpPr>
          <p:spPr>
            <a:xfrm>
              <a:off x="4831460" y="126528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92</a:t>
              </a:r>
            </a:p>
          </p:txBody>
        </p:sp>
        <p:sp>
          <p:nvSpPr>
            <p:cNvPr id="122" name="tx122"/>
            <p:cNvSpPr/>
            <p:nvPr/>
          </p:nvSpPr>
          <p:spPr>
            <a:xfrm>
              <a:off x="5715741" y="126528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92</a:t>
              </a:r>
            </a:p>
          </p:txBody>
        </p:sp>
        <p:sp>
          <p:nvSpPr>
            <p:cNvPr id="123" name="tx123"/>
            <p:cNvSpPr/>
            <p:nvPr/>
          </p:nvSpPr>
          <p:spPr>
            <a:xfrm>
              <a:off x="5936812" y="133393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90</a:t>
              </a:r>
            </a:p>
          </p:txBody>
        </p:sp>
        <p:sp>
          <p:nvSpPr>
            <p:cNvPr id="124" name="tx124"/>
            <p:cNvSpPr/>
            <p:nvPr/>
          </p:nvSpPr>
          <p:spPr>
            <a:xfrm>
              <a:off x="6157882" y="133393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90</a:t>
              </a:r>
            </a:p>
          </p:txBody>
        </p:sp>
        <p:sp>
          <p:nvSpPr>
            <p:cNvPr id="125" name="tx125"/>
            <p:cNvSpPr/>
            <p:nvPr/>
          </p:nvSpPr>
          <p:spPr>
            <a:xfrm>
              <a:off x="6378952" y="126528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92</a:t>
              </a:r>
            </a:p>
          </p:txBody>
        </p:sp>
        <p:sp>
          <p:nvSpPr>
            <p:cNvPr id="126" name="tx126"/>
            <p:cNvSpPr/>
            <p:nvPr/>
          </p:nvSpPr>
          <p:spPr>
            <a:xfrm>
              <a:off x="6600022" y="150555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85</a:t>
              </a:r>
            </a:p>
          </p:txBody>
        </p:sp>
        <p:sp>
          <p:nvSpPr>
            <p:cNvPr id="127" name="tx127"/>
            <p:cNvSpPr/>
            <p:nvPr/>
          </p:nvSpPr>
          <p:spPr>
            <a:xfrm>
              <a:off x="6821092" y="150555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85</a:t>
              </a:r>
            </a:p>
          </p:txBody>
        </p:sp>
        <p:sp>
          <p:nvSpPr>
            <p:cNvPr id="128" name="tx128"/>
            <p:cNvSpPr/>
            <p:nvPr/>
          </p:nvSpPr>
          <p:spPr>
            <a:xfrm>
              <a:off x="7042163" y="136825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89</a:t>
              </a:r>
            </a:p>
          </p:txBody>
        </p:sp>
        <p:sp>
          <p:nvSpPr>
            <p:cNvPr id="129" name="tx129"/>
            <p:cNvSpPr/>
            <p:nvPr/>
          </p:nvSpPr>
          <p:spPr>
            <a:xfrm>
              <a:off x="1515407" y="174392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86</a:t>
              </a:r>
            </a:p>
          </p:txBody>
        </p:sp>
        <p:sp>
          <p:nvSpPr>
            <p:cNvPr id="130" name="tx130"/>
            <p:cNvSpPr/>
            <p:nvPr/>
          </p:nvSpPr>
          <p:spPr>
            <a:xfrm>
              <a:off x="2620758" y="167527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88</a:t>
              </a:r>
            </a:p>
          </p:txBody>
        </p:sp>
        <p:sp>
          <p:nvSpPr>
            <p:cNvPr id="131" name="tx131"/>
            <p:cNvSpPr/>
            <p:nvPr/>
          </p:nvSpPr>
          <p:spPr>
            <a:xfrm>
              <a:off x="3726109" y="157229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91</a:t>
              </a:r>
            </a:p>
          </p:txBody>
        </p:sp>
        <p:sp>
          <p:nvSpPr>
            <p:cNvPr id="132" name="tx132"/>
            <p:cNvSpPr/>
            <p:nvPr/>
          </p:nvSpPr>
          <p:spPr>
            <a:xfrm>
              <a:off x="4831460" y="167527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88</a:t>
              </a:r>
            </a:p>
          </p:txBody>
        </p:sp>
        <p:sp>
          <p:nvSpPr>
            <p:cNvPr id="133" name="tx133"/>
            <p:cNvSpPr/>
            <p:nvPr/>
          </p:nvSpPr>
          <p:spPr>
            <a:xfrm>
              <a:off x="5715741" y="164094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89</a:t>
              </a:r>
            </a:p>
          </p:txBody>
        </p:sp>
        <p:sp>
          <p:nvSpPr>
            <p:cNvPr id="134" name="tx134"/>
            <p:cNvSpPr/>
            <p:nvPr/>
          </p:nvSpPr>
          <p:spPr>
            <a:xfrm>
              <a:off x="5936812" y="177824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85</a:t>
              </a:r>
            </a:p>
          </p:txBody>
        </p:sp>
        <p:sp>
          <p:nvSpPr>
            <p:cNvPr id="135" name="tx135"/>
            <p:cNvSpPr/>
            <p:nvPr/>
          </p:nvSpPr>
          <p:spPr>
            <a:xfrm>
              <a:off x="6157882" y="177824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85</a:t>
              </a:r>
            </a:p>
          </p:txBody>
        </p:sp>
        <p:sp>
          <p:nvSpPr>
            <p:cNvPr id="136" name="tx136"/>
            <p:cNvSpPr/>
            <p:nvPr/>
          </p:nvSpPr>
          <p:spPr>
            <a:xfrm>
              <a:off x="6378952" y="174392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86</a:t>
              </a:r>
            </a:p>
          </p:txBody>
        </p:sp>
        <p:sp>
          <p:nvSpPr>
            <p:cNvPr id="137" name="tx137"/>
            <p:cNvSpPr/>
            <p:nvPr/>
          </p:nvSpPr>
          <p:spPr>
            <a:xfrm>
              <a:off x="6600022" y="191555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81</a:t>
              </a:r>
            </a:p>
          </p:txBody>
        </p:sp>
        <p:sp>
          <p:nvSpPr>
            <p:cNvPr id="138" name="tx138"/>
            <p:cNvSpPr/>
            <p:nvPr/>
          </p:nvSpPr>
          <p:spPr>
            <a:xfrm>
              <a:off x="6821092" y="198420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79</a:t>
              </a:r>
            </a:p>
          </p:txBody>
        </p:sp>
        <p:sp>
          <p:nvSpPr>
            <p:cNvPr id="139" name="tx139"/>
            <p:cNvSpPr/>
            <p:nvPr/>
          </p:nvSpPr>
          <p:spPr>
            <a:xfrm>
              <a:off x="7042163" y="184690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83</a:t>
              </a:r>
            </a:p>
          </p:txBody>
        </p:sp>
        <p:sp>
          <p:nvSpPr>
            <p:cNvPr id="140" name="tx140"/>
            <p:cNvSpPr/>
            <p:nvPr/>
          </p:nvSpPr>
          <p:spPr>
            <a:xfrm>
              <a:off x="1016497" y="4584611"/>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141" name="tx141"/>
            <p:cNvSpPr/>
            <p:nvPr/>
          </p:nvSpPr>
          <p:spPr>
            <a:xfrm>
              <a:off x="571733" y="3812141"/>
              <a:ext cx="508314"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5,000,000</a:t>
              </a:r>
            </a:p>
          </p:txBody>
        </p:sp>
        <p:sp>
          <p:nvSpPr>
            <p:cNvPr id="142" name="tx142"/>
            <p:cNvSpPr/>
            <p:nvPr/>
          </p:nvSpPr>
          <p:spPr>
            <a:xfrm>
              <a:off x="508182" y="3039672"/>
              <a:ext cx="571865"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10,000,000</a:t>
              </a:r>
            </a:p>
          </p:txBody>
        </p:sp>
        <p:sp>
          <p:nvSpPr>
            <p:cNvPr id="143" name="tx143"/>
            <p:cNvSpPr/>
            <p:nvPr/>
          </p:nvSpPr>
          <p:spPr>
            <a:xfrm>
              <a:off x="508182" y="2267202"/>
              <a:ext cx="571865"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15,000,000</a:t>
              </a:r>
            </a:p>
          </p:txBody>
        </p:sp>
        <p:sp>
          <p:nvSpPr>
            <p:cNvPr id="144" name="tx144"/>
            <p:cNvSpPr/>
            <p:nvPr/>
          </p:nvSpPr>
          <p:spPr>
            <a:xfrm>
              <a:off x="508182" y="1494733"/>
              <a:ext cx="571865"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20,000,000</a:t>
              </a:r>
            </a:p>
          </p:txBody>
        </p:sp>
        <p:sp>
          <p:nvSpPr>
            <p:cNvPr id="145" name="tx145"/>
            <p:cNvSpPr/>
            <p:nvPr/>
          </p:nvSpPr>
          <p:spPr>
            <a:xfrm>
              <a:off x="8719484" y="4584611"/>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146" name="tx146"/>
            <p:cNvSpPr/>
            <p:nvPr/>
          </p:nvSpPr>
          <p:spPr>
            <a:xfrm>
              <a:off x="8719484" y="3726478"/>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25</a:t>
              </a:r>
            </a:p>
          </p:txBody>
        </p:sp>
        <p:sp>
          <p:nvSpPr>
            <p:cNvPr id="147" name="tx147"/>
            <p:cNvSpPr/>
            <p:nvPr/>
          </p:nvSpPr>
          <p:spPr>
            <a:xfrm>
              <a:off x="8719484" y="2868344"/>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50</a:t>
              </a:r>
            </a:p>
          </p:txBody>
        </p:sp>
        <p:sp>
          <p:nvSpPr>
            <p:cNvPr id="148" name="tx148"/>
            <p:cNvSpPr/>
            <p:nvPr/>
          </p:nvSpPr>
          <p:spPr>
            <a:xfrm>
              <a:off x="8719484" y="2010211"/>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75</a:t>
              </a:r>
            </a:p>
          </p:txBody>
        </p:sp>
        <p:sp>
          <p:nvSpPr>
            <p:cNvPr id="149" name="tx149"/>
            <p:cNvSpPr/>
            <p:nvPr/>
          </p:nvSpPr>
          <p:spPr>
            <a:xfrm>
              <a:off x="8719484" y="1152078"/>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150" name="tx150"/>
            <p:cNvSpPr/>
            <p:nvPr/>
          </p:nvSpPr>
          <p:spPr>
            <a:xfrm rot="-5400000">
              <a:off x="1456611"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2000</a:t>
              </a:r>
            </a:p>
          </p:txBody>
        </p:sp>
        <p:sp>
          <p:nvSpPr>
            <p:cNvPr id="151" name="tx151"/>
            <p:cNvSpPr/>
            <p:nvPr/>
          </p:nvSpPr>
          <p:spPr>
            <a:xfrm rot="-5400000">
              <a:off x="2561963"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2005</a:t>
              </a:r>
            </a:p>
          </p:txBody>
        </p:sp>
        <p:sp>
          <p:nvSpPr>
            <p:cNvPr id="152" name="tx152"/>
            <p:cNvSpPr/>
            <p:nvPr/>
          </p:nvSpPr>
          <p:spPr>
            <a:xfrm rot="-5400000">
              <a:off x="3667314"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153" name="tx153"/>
            <p:cNvSpPr/>
            <p:nvPr/>
          </p:nvSpPr>
          <p:spPr>
            <a:xfrm rot="-5400000">
              <a:off x="4772665"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2015</a:t>
              </a:r>
            </a:p>
          </p:txBody>
        </p:sp>
        <p:sp>
          <p:nvSpPr>
            <p:cNvPr id="154" name="tx154"/>
            <p:cNvSpPr/>
            <p:nvPr/>
          </p:nvSpPr>
          <p:spPr>
            <a:xfrm rot="-5400000">
              <a:off x="587801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155" name="tx155"/>
            <p:cNvSpPr/>
            <p:nvPr/>
          </p:nvSpPr>
          <p:spPr>
            <a:xfrm rot="-5400000">
              <a:off x="6983367"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156" name="tx156"/>
            <p:cNvSpPr/>
            <p:nvPr/>
          </p:nvSpPr>
          <p:spPr>
            <a:xfrm rot="-5400000">
              <a:off x="8088718"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2030</a:t>
              </a:r>
            </a:p>
          </p:txBody>
        </p:sp>
        <p:sp>
          <p:nvSpPr>
            <p:cNvPr id="157" name="tx157"/>
            <p:cNvSpPr/>
            <p:nvPr/>
          </p:nvSpPr>
          <p:spPr>
            <a:xfrm rot="-5400000">
              <a:off x="5656945"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2019</a:t>
              </a:r>
            </a:p>
          </p:txBody>
        </p:sp>
        <p:sp>
          <p:nvSpPr>
            <p:cNvPr id="158" name="tx158"/>
            <p:cNvSpPr/>
            <p:nvPr/>
          </p:nvSpPr>
          <p:spPr>
            <a:xfrm rot="-5400000">
              <a:off x="587801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159" name="tx159"/>
            <p:cNvSpPr/>
            <p:nvPr/>
          </p:nvSpPr>
          <p:spPr>
            <a:xfrm rot="-5400000">
              <a:off x="609908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2021</a:t>
              </a:r>
            </a:p>
          </p:txBody>
        </p:sp>
        <p:sp>
          <p:nvSpPr>
            <p:cNvPr id="160" name="tx160"/>
            <p:cNvSpPr/>
            <p:nvPr/>
          </p:nvSpPr>
          <p:spPr>
            <a:xfrm rot="-5400000">
              <a:off x="632015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161" name="tx161"/>
            <p:cNvSpPr/>
            <p:nvPr/>
          </p:nvSpPr>
          <p:spPr>
            <a:xfrm rot="-5400000">
              <a:off x="654122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2023</a:t>
              </a:r>
            </a:p>
          </p:txBody>
        </p:sp>
        <p:sp>
          <p:nvSpPr>
            <p:cNvPr id="162" name="tx162"/>
            <p:cNvSpPr/>
            <p:nvPr/>
          </p:nvSpPr>
          <p:spPr>
            <a:xfrm rot="-5400000">
              <a:off x="676229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163" name="tx163"/>
            <p:cNvSpPr/>
            <p:nvPr/>
          </p:nvSpPr>
          <p:spPr>
            <a:xfrm rot="-5400000">
              <a:off x="6983367"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164" name="tx164"/>
            <p:cNvSpPr/>
            <p:nvPr/>
          </p:nvSpPr>
          <p:spPr>
            <a:xfrm rot="-5400000">
              <a:off x="90986" y="2773433"/>
              <a:ext cx="60588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children</a:t>
              </a:r>
            </a:p>
          </p:txBody>
        </p:sp>
        <p:sp>
          <p:nvSpPr>
            <p:cNvPr id="165" name="tx165"/>
            <p:cNvSpPr/>
            <p:nvPr/>
          </p:nvSpPr>
          <p:spPr>
            <a:xfrm rot="5400000">
              <a:off x="8593345" y="2773433"/>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66" name="rc166"/>
            <p:cNvSpPr/>
            <p:nvPr/>
          </p:nvSpPr>
          <p:spPr>
            <a:xfrm>
              <a:off x="1887666" y="5504613"/>
              <a:ext cx="201455" cy="201456"/>
            </a:xfrm>
            <a:prstGeom prst="rect">
              <a:avLst/>
            </a:prstGeom>
            <a:solidFill>
              <a:srgbClr val="80BD41">
                <a:alpha val="100000"/>
              </a:srgbClr>
            </a:solidFill>
          </p:spPr>
          <p:txBody>
            <a:bodyPr/>
            <a:lstStyle/>
            <a:p/>
          </p:txBody>
        </p:sp>
        <p:sp>
          <p:nvSpPr>
            <p:cNvPr id="167" name="rc167"/>
            <p:cNvSpPr/>
            <p:nvPr/>
          </p:nvSpPr>
          <p:spPr>
            <a:xfrm>
              <a:off x="2603373" y="5504613"/>
              <a:ext cx="201456" cy="201456"/>
            </a:xfrm>
            <a:prstGeom prst="rect">
              <a:avLst/>
            </a:prstGeom>
            <a:solidFill>
              <a:srgbClr val="1CABE2">
                <a:alpha val="100000"/>
              </a:srgbClr>
            </a:solidFill>
          </p:spPr>
          <p:txBody>
            <a:bodyPr/>
            <a:lstStyle/>
            <a:p/>
          </p:txBody>
        </p:sp>
        <p:sp>
          <p:nvSpPr>
            <p:cNvPr id="168" name="rc168"/>
            <p:cNvSpPr/>
            <p:nvPr/>
          </p:nvSpPr>
          <p:spPr>
            <a:xfrm>
              <a:off x="3676245" y="5504613"/>
              <a:ext cx="201456" cy="201456"/>
            </a:xfrm>
            <a:prstGeom prst="rect">
              <a:avLst/>
            </a:prstGeom>
            <a:solidFill>
              <a:srgbClr val="0058AB">
                <a:alpha val="100000"/>
              </a:srgbClr>
            </a:solidFill>
          </p:spPr>
          <p:txBody>
            <a:bodyPr/>
            <a:lstStyle/>
            <a:p/>
          </p:txBody>
        </p:sp>
        <p:sp>
          <p:nvSpPr>
            <p:cNvPr id="169" name="rc169"/>
            <p:cNvSpPr/>
            <p:nvPr/>
          </p:nvSpPr>
          <p:spPr>
            <a:xfrm>
              <a:off x="4671759" y="5504613"/>
              <a:ext cx="201456" cy="201456"/>
            </a:xfrm>
            <a:prstGeom prst="rect">
              <a:avLst/>
            </a:prstGeom>
            <a:solidFill>
              <a:srgbClr val="FFC20E">
                <a:alpha val="100000"/>
              </a:srgbClr>
            </a:solidFill>
          </p:spPr>
          <p:txBody>
            <a:bodyPr/>
            <a:lstStyle/>
            <a:p/>
          </p:txBody>
        </p:sp>
        <p:sp>
          <p:nvSpPr>
            <p:cNvPr id="170" name="rc170"/>
            <p:cNvSpPr/>
            <p:nvPr/>
          </p:nvSpPr>
          <p:spPr>
            <a:xfrm>
              <a:off x="6576552" y="5504613"/>
              <a:ext cx="201455" cy="201456"/>
            </a:xfrm>
            <a:prstGeom prst="rect">
              <a:avLst/>
            </a:prstGeom>
            <a:solidFill>
              <a:srgbClr val="F26A21">
                <a:alpha val="100000"/>
              </a:srgbClr>
            </a:solidFill>
          </p:spPr>
          <p:txBody>
            <a:bodyPr/>
            <a:lstStyle/>
            <a:p/>
          </p:txBody>
        </p:sp>
        <p:sp>
          <p:nvSpPr>
            <p:cNvPr id="171" name="tx171"/>
            <p:cNvSpPr/>
            <p:nvPr/>
          </p:nvSpPr>
          <p:spPr>
            <a:xfrm>
              <a:off x="2167711" y="5555323"/>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172" name="tx172"/>
            <p:cNvSpPr/>
            <p:nvPr/>
          </p:nvSpPr>
          <p:spPr>
            <a:xfrm>
              <a:off x="2883418" y="5555323"/>
              <a:ext cx="7142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Partial DTP</a:t>
              </a:r>
            </a:p>
          </p:txBody>
        </p:sp>
        <p:sp>
          <p:nvSpPr>
            <p:cNvPr id="173" name="tx173"/>
            <p:cNvSpPr/>
            <p:nvPr/>
          </p:nvSpPr>
          <p:spPr>
            <a:xfrm>
              <a:off x="3956290" y="5555323"/>
              <a:ext cx="6368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Zero-dose</a:t>
              </a:r>
            </a:p>
          </p:txBody>
        </p:sp>
        <p:sp>
          <p:nvSpPr>
            <p:cNvPr id="174" name="tx174"/>
            <p:cNvSpPr/>
            <p:nvPr/>
          </p:nvSpPr>
          <p:spPr>
            <a:xfrm>
              <a:off x="4951804" y="5555323"/>
              <a:ext cx="154615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vaccinated target</a:t>
              </a:r>
            </a:p>
          </p:txBody>
        </p:sp>
        <p:sp>
          <p:nvSpPr>
            <p:cNvPr id="175" name="tx175"/>
            <p:cNvSpPr/>
            <p:nvPr/>
          </p:nvSpPr>
          <p:spPr>
            <a:xfrm>
              <a:off x="6856597" y="5555323"/>
              <a:ext cx="106427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ZD target</a:t>
              </a:r>
            </a:p>
          </p:txBody>
        </p:sp>
        <p:sp>
          <p:nvSpPr>
            <p:cNvPr id="176" name="pl176"/>
            <p:cNvSpPr/>
            <p:nvPr/>
          </p:nvSpPr>
          <p:spPr>
            <a:xfrm>
              <a:off x="3627054" y="610315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7" name="pl177"/>
            <p:cNvSpPr/>
            <p:nvPr/>
          </p:nvSpPr>
          <p:spPr>
            <a:xfrm>
              <a:off x="4956506" y="610315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8" name="tx178"/>
            <p:cNvSpPr/>
            <p:nvPr/>
          </p:nvSpPr>
          <p:spPr>
            <a:xfrm>
              <a:off x="3894153" y="6053135"/>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a:t>
              </a:r>
            </a:p>
          </p:txBody>
        </p:sp>
        <p:sp>
          <p:nvSpPr>
            <p:cNvPr id="179" name="tx179"/>
            <p:cNvSpPr/>
            <p:nvPr/>
          </p:nvSpPr>
          <p:spPr>
            <a:xfrm>
              <a:off x="5223606" y="6053135"/>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 coverage</a:t>
              </a:r>
            </a:p>
          </p:txBody>
        </p:sp>
        <p:sp>
          <p:nvSpPr>
            <p:cNvPr id="180" name="tx180"/>
            <p:cNvSpPr/>
            <p:nvPr/>
          </p:nvSpPr>
          <p:spPr>
            <a:xfrm>
              <a:off x="1142678" y="435349"/>
              <a:ext cx="673254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 coverage (%), number of children fully, partially and unvaccinated for DTP 2000-2025 </a:t>
              </a:r>
            </a:p>
          </p:txBody>
        </p:sp>
        <p:sp>
          <p:nvSpPr>
            <p:cNvPr id="181" name="tx181"/>
            <p:cNvSpPr/>
            <p:nvPr/>
          </p:nvSpPr>
          <p:spPr>
            <a:xfrm>
              <a:off x="1142678" y="616400"/>
              <a:ext cx="415375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and projections to 2030 based on IA2030 target , MENA</a:t>
              </a:r>
            </a:p>
          </p:txBody>
        </p:sp>
        <p:sp>
          <p:nvSpPr>
            <p:cNvPr id="182" name="tx182"/>
            <p:cNvSpPr/>
            <p:nvPr/>
          </p:nvSpPr>
          <p:spPr>
            <a:xfrm>
              <a:off x="4407912" y="6352059"/>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183" name="tx183"/>
            <p:cNvSpPr/>
            <p:nvPr/>
          </p:nvSpPr>
          <p:spPr>
            <a:xfrm>
              <a:off x="1863594" y="6472760"/>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4" name="tx184"/>
            <p:cNvSpPr/>
            <p:nvPr/>
          </p:nvSpPr>
          <p:spPr>
            <a:xfrm>
              <a:off x="1903645" y="6593460"/>
              <a:ext cx="675320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MENA is projected to have a  small increase (&lt;400,000) in the number of surviving infants by 2030. Therefore, to achieve the IA2030 ZD target, more (~1.94%) children need to be vaccinated with DTP1 each year.</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92604" y="4561244"/>
              <a:ext cx="7881806" cy="0"/>
            </a:xfrm>
            <a:custGeom>
              <a:avLst/>
              <a:pathLst>
                <a:path w="7881806" h="0">
                  <a:moveTo>
                    <a:pt x="0" y="0"/>
                  </a:moveTo>
                  <a:lnTo>
                    <a:pt x="7881806" y="0"/>
                  </a:lnTo>
                  <a:lnTo>
                    <a:pt x="7881806" y="0"/>
                  </a:lnTo>
                </a:path>
              </a:pathLst>
            </a:custGeom>
            <a:ln w="6775" cap="flat">
              <a:solidFill>
                <a:srgbClr val="EBEBEB">
                  <a:alpha val="100000"/>
                </a:srgbClr>
              </a:solidFill>
              <a:prstDash val="solid"/>
              <a:round/>
            </a:ln>
          </p:spPr>
          <p:txBody>
            <a:bodyPr/>
            <a:lstStyle/>
            <a:p/>
          </p:txBody>
        </p:sp>
        <p:sp>
          <p:nvSpPr>
            <p:cNvPr id="5" name="pl5"/>
            <p:cNvSpPr/>
            <p:nvPr/>
          </p:nvSpPr>
          <p:spPr>
            <a:xfrm>
              <a:off x="1192604" y="3698186"/>
              <a:ext cx="7881806" cy="0"/>
            </a:xfrm>
            <a:custGeom>
              <a:avLst/>
              <a:pathLst>
                <a:path w="7881806" h="0">
                  <a:moveTo>
                    <a:pt x="0" y="0"/>
                  </a:moveTo>
                  <a:lnTo>
                    <a:pt x="7881806" y="0"/>
                  </a:lnTo>
                  <a:lnTo>
                    <a:pt x="7881806" y="0"/>
                  </a:lnTo>
                </a:path>
              </a:pathLst>
            </a:custGeom>
            <a:ln w="6775" cap="flat">
              <a:solidFill>
                <a:srgbClr val="EBEBEB">
                  <a:alpha val="100000"/>
                </a:srgbClr>
              </a:solidFill>
              <a:prstDash val="solid"/>
              <a:round/>
            </a:ln>
          </p:spPr>
          <p:txBody>
            <a:bodyPr/>
            <a:lstStyle/>
            <a:p/>
          </p:txBody>
        </p:sp>
        <p:sp>
          <p:nvSpPr>
            <p:cNvPr id="6" name="pl6"/>
            <p:cNvSpPr/>
            <p:nvPr/>
          </p:nvSpPr>
          <p:spPr>
            <a:xfrm>
              <a:off x="1192604" y="2835128"/>
              <a:ext cx="7881806" cy="0"/>
            </a:xfrm>
            <a:custGeom>
              <a:avLst/>
              <a:pathLst>
                <a:path w="7881806" h="0">
                  <a:moveTo>
                    <a:pt x="0" y="0"/>
                  </a:moveTo>
                  <a:lnTo>
                    <a:pt x="7881806" y="0"/>
                  </a:lnTo>
                  <a:lnTo>
                    <a:pt x="7881806" y="0"/>
                  </a:lnTo>
                </a:path>
              </a:pathLst>
            </a:custGeom>
            <a:ln w="6775" cap="flat">
              <a:solidFill>
                <a:srgbClr val="EBEBEB">
                  <a:alpha val="100000"/>
                </a:srgbClr>
              </a:solidFill>
              <a:prstDash val="solid"/>
              <a:round/>
            </a:ln>
          </p:spPr>
          <p:txBody>
            <a:bodyPr/>
            <a:lstStyle/>
            <a:p/>
          </p:txBody>
        </p:sp>
        <p:sp>
          <p:nvSpPr>
            <p:cNvPr id="7" name="pl7"/>
            <p:cNvSpPr/>
            <p:nvPr/>
          </p:nvSpPr>
          <p:spPr>
            <a:xfrm>
              <a:off x="1192604" y="1972070"/>
              <a:ext cx="7881806" cy="0"/>
            </a:xfrm>
            <a:custGeom>
              <a:avLst/>
              <a:pathLst>
                <a:path w="7881806" h="0">
                  <a:moveTo>
                    <a:pt x="0" y="0"/>
                  </a:moveTo>
                  <a:lnTo>
                    <a:pt x="7881806" y="0"/>
                  </a:lnTo>
                  <a:lnTo>
                    <a:pt x="7881806" y="0"/>
                  </a:lnTo>
                </a:path>
              </a:pathLst>
            </a:custGeom>
            <a:ln w="6775" cap="flat">
              <a:solidFill>
                <a:srgbClr val="EBEBEB">
                  <a:alpha val="100000"/>
                </a:srgbClr>
              </a:solidFill>
              <a:prstDash val="solid"/>
              <a:round/>
            </a:ln>
          </p:spPr>
          <p:txBody>
            <a:bodyPr/>
            <a:lstStyle/>
            <a:p/>
          </p:txBody>
        </p:sp>
        <p:sp>
          <p:nvSpPr>
            <p:cNvPr id="8" name="pl8"/>
            <p:cNvSpPr/>
            <p:nvPr/>
          </p:nvSpPr>
          <p:spPr>
            <a:xfrm>
              <a:off x="1192604" y="4992773"/>
              <a:ext cx="7881806" cy="0"/>
            </a:xfrm>
            <a:custGeom>
              <a:avLst/>
              <a:pathLst>
                <a:path w="7881806" h="0">
                  <a:moveTo>
                    <a:pt x="0" y="0"/>
                  </a:moveTo>
                  <a:lnTo>
                    <a:pt x="7881806" y="0"/>
                  </a:lnTo>
                  <a:lnTo>
                    <a:pt x="7881806" y="0"/>
                  </a:lnTo>
                </a:path>
              </a:pathLst>
            </a:custGeom>
            <a:ln w="13550" cap="flat">
              <a:solidFill>
                <a:srgbClr val="EBEBEB">
                  <a:alpha val="100000"/>
                </a:srgbClr>
              </a:solidFill>
              <a:prstDash val="solid"/>
              <a:round/>
            </a:ln>
          </p:spPr>
          <p:txBody>
            <a:bodyPr/>
            <a:lstStyle/>
            <a:p/>
          </p:txBody>
        </p:sp>
        <p:sp>
          <p:nvSpPr>
            <p:cNvPr id="9" name="pl9"/>
            <p:cNvSpPr/>
            <p:nvPr/>
          </p:nvSpPr>
          <p:spPr>
            <a:xfrm>
              <a:off x="1192604" y="4129715"/>
              <a:ext cx="7881806" cy="0"/>
            </a:xfrm>
            <a:custGeom>
              <a:avLst/>
              <a:pathLst>
                <a:path w="7881806" h="0">
                  <a:moveTo>
                    <a:pt x="0" y="0"/>
                  </a:moveTo>
                  <a:lnTo>
                    <a:pt x="7881806" y="0"/>
                  </a:lnTo>
                  <a:lnTo>
                    <a:pt x="7881806" y="0"/>
                  </a:lnTo>
                </a:path>
              </a:pathLst>
            </a:custGeom>
            <a:ln w="13550" cap="flat">
              <a:solidFill>
                <a:srgbClr val="EBEBEB">
                  <a:alpha val="100000"/>
                </a:srgbClr>
              </a:solidFill>
              <a:prstDash val="solid"/>
              <a:round/>
            </a:ln>
          </p:spPr>
          <p:txBody>
            <a:bodyPr/>
            <a:lstStyle/>
            <a:p/>
          </p:txBody>
        </p:sp>
        <p:sp>
          <p:nvSpPr>
            <p:cNvPr id="10" name="pl10"/>
            <p:cNvSpPr/>
            <p:nvPr/>
          </p:nvSpPr>
          <p:spPr>
            <a:xfrm>
              <a:off x="1192604" y="3266657"/>
              <a:ext cx="7881806" cy="0"/>
            </a:xfrm>
            <a:custGeom>
              <a:avLst/>
              <a:pathLst>
                <a:path w="7881806" h="0">
                  <a:moveTo>
                    <a:pt x="0" y="0"/>
                  </a:moveTo>
                  <a:lnTo>
                    <a:pt x="7881806" y="0"/>
                  </a:lnTo>
                  <a:lnTo>
                    <a:pt x="7881806" y="0"/>
                  </a:lnTo>
                </a:path>
              </a:pathLst>
            </a:custGeom>
            <a:ln w="13550" cap="flat">
              <a:solidFill>
                <a:srgbClr val="EBEBEB">
                  <a:alpha val="100000"/>
                </a:srgbClr>
              </a:solidFill>
              <a:prstDash val="solid"/>
              <a:round/>
            </a:ln>
          </p:spPr>
          <p:txBody>
            <a:bodyPr/>
            <a:lstStyle/>
            <a:p/>
          </p:txBody>
        </p:sp>
        <p:sp>
          <p:nvSpPr>
            <p:cNvPr id="11" name="pl11"/>
            <p:cNvSpPr/>
            <p:nvPr/>
          </p:nvSpPr>
          <p:spPr>
            <a:xfrm>
              <a:off x="1192604" y="2403599"/>
              <a:ext cx="7881806" cy="0"/>
            </a:xfrm>
            <a:custGeom>
              <a:avLst/>
              <a:pathLst>
                <a:path w="7881806" h="0">
                  <a:moveTo>
                    <a:pt x="0" y="0"/>
                  </a:moveTo>
                  <a:lnTo>
                    <a:pt x="7881806" y="0"/>
                  </a:lnTo>
                  <a:lnTo>
                    <a:pt x="7881806" y="0"/>
                  </a:lnTo>
                </a:path>
              </a:pathLst>
            </a:custGeom>
            <a:ln w="13550" cap="flat">
              <a:solidFill>
                <a:srgbClr val="EBEBEB">
                  <a:alpha val="100000"/>
                </a:srgbClr>
              </a:solidFill>
              <a:prstDash val="solid"/>
              <a:round/>
            </a:ln>
          </p:spPr>
          <p:txBody>
            <a:bodyPr/>
            <a:lstStyle/>
            <a:p/>
          </p:txBody>
        </p:sp>
        <p:sp>
          <p:nvSpPr>
            <p:cNvPr id="12" name="pl12"/>
            <p:cNvSpPr/>
            <p:nvPr/>
          </p:nvSpPr>
          <p:spPr>
            <a:xfrm>
              <a:off x="1655217"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87103"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1898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50875"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82761"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14647"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46533"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27841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510305"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742191"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974077"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205963"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43784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669735"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901621"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133507"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365393"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59727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829165"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61051"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292938"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524824"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756710"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988596"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220482"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452368"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611798"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550868" y="3812394"/>
              <a:ext cx="208697" cy="1180378"/>
            </a:xfrm>
            <a:prstGeom prst="rect">
              <a:avLst/>
            </a:prstGeom>
            <a:solidFill>
              <a:srgbClr val="0058AB">
                <a:alpha val="100000"/>
              </a:srgbClr>
            </a:solidFill>
          </p:spPr>
          <p:txBody>
            <a:bodyPr/>
            <a:lstStyle/>
            <a:p/>
          </p:txBody>
        </p:sp>
        <p:sp>
          <p:nvSpPr>
            <p:cNvPr id="40" name="rc40"/>
            <p:cNvSpPr/>
            <p:nvPr/>
          </p:nvSpPr>
          <p:spPr>
            <a:xfrm>
              <a:off x="1782754" y="3834233"/>
              <a:ext cx="208697" cy="1158539"/>
            </a:xfrm>
            <a:prstGeom prst="rect">
              <a:avLst/>
            </a:prstGeom>
            <a:solidFill>
              <a:srgbClr val="0058AB">
                <a:alpha val="100000"/>
              </a:srgbClr>
            </a:solidFill>
          </p:spPr>
          <p:txBody>
            <a:bodyPr/>
            <a:lstStyle/>
            <a:p/>
          </p:txBody>
        </p:sp>
        <p:sp>
          <p:nvSpPr>
            <p:cNvPr id="41" name="rc41"/>
            <p:cNvSpPr/>
            <p:nvPr/>
          </p:nvSpPr>
          <p:spPr>
            <a:xfrm>
              <a:off x="2014640" y="3550774"/>
              <a:ext cx="208697" cy="1441998"/>
            </a:xfrm>
            <a:prstGeom prst="rect">
              <a:avLst/>
            </a:prstGeom>
            <a:solidFill>
              <a:srgbClr val="0058AB">
                <a:alpha val="100000"/>
              </a:srgbClr>
            </a:solidFill>
          </p:spPr>
          <p:txBody>
            <a:bodyPr/>
            <a:lstStyle/>
            <a:p/>
          </p:txBody>
        </p:sp>
        <p:sp>
          <p:nvSpPr>
            <p:cNvPr id="42" name="rc42"/>
            <p:cNvSpPr/>
            <p:nvPr/>
          </p:nvSpPr>
          <p:spPr>
            <a:xfrm>
              <a:off x="2246526" y="3708862"/>
              <a:ext cx="208697" cy="1283910"/>
            </a:xfrm>
            <a:prstGeom prst="rect">
              <a:avLst/>
            </a:prstGeom>
            <a:solidFill>
              <a:srgbClr val="0058AB">
                <a:alpha val="100000"/>
              </a:srgbClr>
            </a:solidFill>
          </p:spPr>
          <p:txBody>
            <a:bodyPr/>
            <a:lstStyle/>
            <a:p/>
          </p:txBody>
        </p:sp>
        <p:sp>
          <p:nvSpPr>
            <p:cNvPr id="43" name="rc43"/>
            <p:cNvSpPr/>
            <p:nvPr/>
          </p:nvSpPr>
          <p:spPr>
            <a:xfrm>
              <a:off x="2478412" y="3876490"/>
              <a:ext cx="208697" cy="1116282"/>
            </a:xfrm>
            <a:prstGeom prst="rect">
              <a:avLst/>
            </a:prstGeom>
            <a:solidFill>
              <a:srgbClr val="0058AB">
                <a:alpha val="100000"/>
              </a:srgbClr>
            </a:solidFill>
          </p:spPr>
          <p:txBody>
            <a:bodyPr/>
            <a:lstStyle/>
            <a:p/>
          </p:txBody>
        </p:sp>
        <p:sp>
          <p:nvSpPr>
            <p:cNvPr id="44" name="rc44"/>
            <p:cNvSpPr/>
            <p:nvPr/>
          </p:nvSpPr>
          <p:spPr>
            <a:xfrm>
              <a:off x="2710298" y="3945107"/>
              <a:ext cx="208697" cy="1047666"/>
            </a:xfrm>
            <a:prstGeom prst="rect">
              <a:avLst/>
            </a:prstGeom>
            <a:solidFill>
              <a:srgbClr val="0058AB">
                <a:alpha val="100000"/>
              </a:srgbClr>
            </a:solidFill>
          </p:spPr>
          <p:txBody>
            <a:bodyPr/>
            <a:lstStyle/>
            <a:p/>
          </p:txBody>
        </p:sp>
        <p:sp>
          <p:nvSpPr>
            <p:cNvPr id="45" name="rc45"/>
            <p:cNvSpPr/>
            <p:nvPr/>
          </p:nvSpPr>
          <p:spPr>
            <a:xfrm>
              <a:off x="2942184" y="3889945"/>
              <a:ext cx="208697" cy="1102827"/>
            </a:xfrm>
            <a:prstGeom prst="rect">
              <a:avLst/>
            </a:prstGeom>
            <a:solidFill>
              <a:srgbClr val="0058AB">
                <a:alpha val="100000"/>
              </a:srgbClr>
            </a:solidFill>
          </p:spPr>
          <p:txBody>
            <a:bodyPr/>
            <a:lstStyle/>
            <a:p/>
          </p:txBody>
        </p:sp>
        <p:sp>
          <p:nvSpPr>
            <p:cNvPr id="46" name="rc46"/>
            <p:cNvSpPr/>
            <p:nvPr/>
          </p:nvSpPr>
          <p:spPr>
            <a:xfrm>
              <a:off x="3174070" y="3890373"/>
              <a:ext cx="208697" cy="1102399"/>
            </a:xfrm>
            <a:prstGeom prst="rect">
              <a:avLst/>
            </a:prstGeom>
            <a:solidFill>
              <a:srgbClr val="0058AB">
                <a:alpha val="100000"/>
              </a:srgbClr>
            </a:solidFill>
          </p:spPr>
          <p:txBody>
            <a:bodyPr/>
            <a:lstStyle/>
            <a:p/>
          </p:txBody>
        </p:sp>
        <p:sp>
          <p:nvSpPr>
            <p:cNvPr id="47" name="rc47"/>
            <p:cNvSpPr/>
            <p:nvPr/>
          </p:nvSpPr>
          <p:spPr>
            <a:xfrm>
              <a:off x="3405956" y="4052587"/>
              <a:ext cx="208697" cy="940185"/>
            </a:xfrm>
            <a:prstGeom prst="rect">
              <a:avLst/>
            </a:prstGeom>
            <a:solidFill>
              <a:srgbClr val="0058AB">
                <a:alpha val="100000"/>
              </a:srgbClr>
            </a:solidFill>
          </p:spPr>
          <p:txBody>
            <a:bodyPr/>
            <a:lstStyle/>
            <a:p/>
          </p:txBody>
        </p:sp>
        <p:sp>
          <p:nvSpPr>
            <p:cNvPr id="48" name="rc48"/>
            <p:cNvSpPr/>
            <p:nvPr/>
          </p:nvSpPr>
          <p:spPr>
            <a:xfrm>
              <a:off x="3637842" y="3970663"/>
              <a:ext cx="208697" cy="1022109"/>
            </a:xfrm>
            <a:prstGeom prst="rect">
              <a:avLst/>
            </a:prstGeom>
            <a:solidFill>
              <a:srgbClr val="0058AB">
                <a:alpha val="100000"/>
              </a:srgbClr>
            </a:solidFill>
          </p:spPr>
          <p:txBody>
            <a:bodyPr/>
            <a:lstStyle/>
            <a:p/>
          </p:txBody>
        </p:sp>
        <p:sp>
          <p:nvSpPr>
            <p:cNvPr id="49" name="rc49"/>
            <p:cNvSpPr/>
            <p:nvPr/>
          </p:nvSpPr>
          <p:spPr>
            <a:xfrm>
              <a:off x="3869728" y="4110979"/>
              <a:ext cx="208697" cy="881793"/>
            </a:xfrm>
            <a:prstGeom prst="rect">
              <a:avLst/>
            </a:prstGeom>
            <a:solidFill>
              <a:srgbClr val="0058AB">
                <a:alpha val="100000"/>
              </a:srgbClr>
            </a:solidFill>
          </p:spPr>
          <p:txBody>
            <a:bodyPr/>
            <a:lstStyle/>
            <a:p/>
          </p:txBody>
        </p:sp>
        <p:sp>
          <p:nvSpPr>
            <p:cNvPr id="50" name="rc50"/>
            <p:cNvSpPr/>
            <p:nvPr/>
          </p:nvSpPr>
          <p:spPr>
            <a:xfrm>
              <a:off x="4101615" y="4091807"/>
              <a:ext cx="208697" cy="900965"/>
            </a:xfrm>
            <a:prstGeom prst="rect">
              <a:avLst/>
            </a:prstGeom>
            <a:solidFill>
              <a:srgbClr val="0058AB">
                <a:alpha val="100000"/>
              </a:srgbClr>
            </a:solidFill>
          </p:spPr>
          <p:txBody>
            <a:bodyPr/>
            <a:lstStyle/>
            <a:p/>
          </p:txBody>
        </p:sp>
        <p:sp>
          <p:nvSpPr>
            <p:cNvPr id="51" name="rc51"/>
            <p:cNvSpPr/>
            <p:nvPr/>
          </p:nvSpPr>
          <p:spPr>
            <a:xfrm>
              <a:off x="4333501" y="3736992"/>
              <a:ext cx="208697" cy="1255780"/>
            </a:xfrm>
            <a:prstGeom prst="rect">
              <a:avLst/>
            </a:prstGeom>
            <a:solidFill>
              <a:srgbClr val="0058AB">
                <a:alpha val="100000"/>
              </a:srgbClr>
            </a:solidFill>
          </p:spPr>
          <p:txBody>
            <a:bodyPr/>
            <a:lstStyle/>
            <a:p/>
          </p:txBody>
        </p:sp>
        <p:sp>
          <p:nvSpPr>
            <p:cNvPr id="52" name="rc52"/>
            <p:cNvSpPr/>
            <p:nvPr/>
          </p:nvSpPr>
          <p:spPr>
            <a:xfrm>
              <a:off x="4565387" y="3635897"/>
              <a:ext cx="208697" cy="1356875"/>
            </a:xfrm>
            <a:prstGeom prst="rect">
              <a:avLst/>
            </a:prstGeom>
            <a:solidFill>
              <a:srgbClr val="0058AB">
                <a:alpha val="100000"/>
              </a:srgbClr>
            </a:solidFill>
          </p:spPr>
          <p:txBody>
            <a:bodyPr/>
            <a:lstStyle/>
            <a:p/>
          </p:txBody>
        </p:sp>
        <p:sp>
          <p:nvSpPr>
            <p:cNvPr id="53" name="rc53"/>
            <p:cNvSpPr/>
            <p:nvPr/>
          </p:nvSpPr>
          <p:spPr>
            <a:xfrm>
              <a:off x="4797273" y="3683552"/>
              <a:ext cx="208697" cy="1309220"/>
            </a:xfrm>
            <a:prstGeom prst="rect">
              <a:avLst/>
            </a:prstGeom>
            <a:solidFill>
              <a:srgbClr val="0058AB">
                <a:alpha val="100000"/>
              </a:srgbClr>
            </a:solidFill>
          </p:spPr>
          <p:txBody>
            <a:bodyPr/>
            <a:lstStyle/>
            <a:p/>
          </p:txBody>
        </p:sp>
        <p:sp>
          <p:nvSpPr>
            <p:cNvPr id="54" name="rc54"/>
            <p:cNvSpPr/>
            <p:nvPr/>
          </p:nvSpPr>
          <p:spPr>
            <a:xfrm>
              <a:off x="5029159" y="3402644"/>
              <a:ext cx="208697" cy="1590129"/>
            </a:xfrm>
            <a:prstGeom prst="rect">
              <a:avLst/>
            </a:prstGeom>
            <a:solidFill>
              <a:srgbClr val="0058AB">
                <a:alpha val="100000"/>
              </a:srgbClr>
            </a:solidFill>
          </p:spPr>
          <p:txBody>
            <a:bodyPr/>
            <a:lstStyle/>
            <a:p/>
          </p:txBody>
        </p:sp>
        <p:sp>
          <p:nvSpPr>
            <p:cNvPr id="55" name="rc55"/>
            <p:cNvSpPr/>
            <p:nvPr/>
          </p:nvSpPr>
          <p:spPr>
            <a:xfrm>
              <a:off x="5261045" y="3199214"/>
              <a:ext cx="208697" cy="1793558"/>
            </a:xfrm>
            <a:prstGeom prst="rect">
              <a:avLst/>
            </a:prstGeom>
            <a:solidFill>
              <a:srgbClr val="0058AB">
                <a:alpha val="100000"/>
              </a:srgbClr>
            </a:solidFill>
          </p:spPr>
          <p:txBody>
            <a:bodyPr/>
            <a:lstStyle/>
            <a:p/>
          </p:txBody>
        </p:sp>
        <p:sp>
          <p:nvSpPr>
            <p:cNvPr id="56" name="rc56"/>
            <p:cNvSpPr/>
            <p:nvPr/>
          </p:nvSpPr>
          <p:spPr>
            <a:xfrm>
              <a:off x="5492931" y="3435514"/>
              <a:ext cx="208697" cy="1557258"/>
            </a:xfrm>
            <a:prstGeom prst="rect">
              <a:avLst/>
            </a:prstGeom>
            <a:solidFill>
              <a:srgbClr val="0058AB">
                <a:alpha val="100000"/>
              </a:srgbClr>
            </a:solidFill>
          </p:spPr>
          <p:txBody>
            <a:bodyPr/>
            <a:lstStyle/>
            <a:p/>
          </p:txBody>
        </p:sp>
        <p:sp>
          <p:nvSpPr>
            <p:cNvPr id="57" name="rc57"/>
            <p:cNvSpPr/>
            <p:nvPr/>
          </p:nvSpPr>
          <p:spPr>
            <a:xfrm>
              <a:off x="5724817" y="3465222"/>
              <a:ext cx="208697" cy="1527550"/>
            </a:xfrm>
            <a:prstGeom prst="rect">
              <a:avLst/>
            </a:prstGeom>
            <a:solidFill>
              <a:srgbClr val="0058AB">
                <a:alpha val="100000"/>
              </a:srgbClr>
            </a:solidFill>
          </p:spPr>
          <p:txBody>
            <a:bodyPr/>
            <a:lstStyle/>
            <a:p/>
          </p:txBody>
        </p:sp>
        <p:sp>
          <p:nvSpPr>
            <p:cNvPr id="58" name="rc58"/>
            <p:cNvSpPr/>
            <p:nvPr/>
          </p:nvSpPr>
          <p:spPr>
            <a:xfrm>
              <a:off x="5956703" y="3502106"/>
              <a:ext cx="208697" cy="1490666"/>
            </a:xfrm>
            <a:prstGeom prst="rect">
              <a:avLst/>
            </a:prstGeom>
            <a:solidFill>
              <a:srgbClr val="0058AB">
                <a:alpha val="100000"/>
              </a:srgbClr>
            </a:solidFill>
          </p:spPr>
          <p:txBody>
            <a:bodyPr/>
            <a:lstStyle/>
            <a:p/>
          </p:txBody>
        </p:sp>
        <p:sp>
          <p:nvSpPr>
            <p:cNvPr id="59" name="rc59"/>
            <p:cNvSpPr/>
            <p:nvPr/>
          </p:nvSpPr>
          <p:spPr>
            <a:xfrm>
              <a:off x="6188589" y="3155681"/>
              <a:ext cx="208697" cy="1837091"/>
            </a:xfrm>
            <a:prstGeom prst="rect">
              <a:avLst/>
            </a:prstGeom>
            <a:solidFill>
              <a:srgbClr val="0058AB">
                <a:alpha val="100000"/>
              </a:srgbClr>
            </a:solidFill>
          </p:spPr>
          <p:txBody>
            <a:bodyPr/>
            <a:lstStyle/>
            <a:p/>
          </p:txBody>
        </p:sp>
        <p:sp>
          <p:nvSpPr>
            <p:cNvPr id="60" name="rc60"/>
            <p:cNvSpPr/>
            <p:nvPr/>
          </p:nvSpPr>
          <p:spPr>
            <a:xfrm>
              <a:off x="6420475" y="3125845"/>
              <a:ext cx="208697" cy="1866927"/>
            </a:xfrm>
            <a:prstGeom prst="rect">
              <a:avLst/>
            </a:prstGeom>
            <a:solidFill>
              <a:srgbClr val="0058AB">
                <a:alpha val="100000"/>
              </a:srgbClr>
            </a:solidFill>
          </p:spPr>
          <p:txBody>
            <a:bodyPr/>
            <a:lstStyle/>
            <a:p/>
          </p:txBody>
        </p:sp>
        <p:sp>
          <p:nvSpPr>
            <p:cNvPr id="61" name="rc61"/>
            <p:cNvSpPr/>
            <p:nvPr/>
          </p:nvSpPr>
          <p:spPr>
            <a:xfrm>
              <a:off x="6652361" y="3392513"/>
              <a:ext cx="208697" cy="1600259"/>
            </a:xfrm>
            <a:prstGeom prst="rect">
              <a:avLst/>
            </a:prstGeom>
            <a:solidFill>
              <a:srgbClr val="0058AB">
                <a:alpha val="100000"/>
              </a:srgbClr>
            </a:solidFill>
          </p:spPr>
          <p:txBody>
            <a:bodyPr/>
            <a:lstStyle/>
            <a:p/>
          </p:txBody>
        </p:sp>
        <p:sp>
          <p:nvSpPr>
            <p:cNvPr id="62" name="rc62"/>
            <p:cNvSpPr/>
            <p:nvPr/>
          </p:nvSpPr>
          <p:spPr>
            <a:xfrm>
              <a:off x="6884247" y="2155839"/>
              <a:ext cx="208697" cy="2836933"/>
            </a:xfrm>
            <a:prstGeom prst="rect">
              <a:avLst/>
            </a:prstGeom>
            <a:solidFill>
              <a:srgbClr val="0058AB">
                <a:alpha val="100000"/>
              </a:srgbClr>
            </a:solidFill>
          </p:spPr>
          <p:txBody>
            <a:bodyPr/>
            <a:lstStyle/>
            <a:p/>
          </p:txBody>
        </p:sp>
        <p:sp>
          <p:nvSpPr>
            <p:cNvPr id="63" name="rc63"/>
            <p:cNvSpPr/>
            <p:nvPr/>
          </p:nvSpPr>
          <p:spPr>
            <a:xfrm>
              <a:off x="7116133" y="1959324"/>
              <a:ext cx="208697" cy="3033448"/>
            </a:xfrm>
            <a:prstGeom prst="rect">
              <a:avLst/>
            </a:prstGeom>
            <a:solidFill>
              <a:srgbClr val="0058AB">
                <a:alpha val="100000"/>
              </a:srgbClr>
            </a:solidFill>
          </p:spPr>
          <p:txBody>
            <a:bodyPr/>
            <a:lstStyle/>
            <a:p/>
          </p:txBody>
        </p:sp>
        <p:sp>
          <p:nvSpPr>
            <p:cNvPr id="64" name="rc64"/>
            <p:cNvSpPr/>
            <p:nvPr/>
          </p:nvSpPr>
          <p:spPr>
            <a:xfrm>
              <a:off x="7348019" y="2811611"/>
              <a:ext cx="208697" cy="2181161"/>
            </a:xfrm>
            <a:prstGeom prst="rect">
              <a:avLst/>
            </a:prstGeom>
            <a:solidFill>
              <a:srgbClr val="0058AB">
                <a:alpha val="100000"/>
              </a:srgbClr>
            </a:solidFill>
          </p:spPr>
          <p:txBody>
            <a:bodyPr/>
            <a:lstStyle/>
            <a:p/>
          </p:txBody>
        </p:sp>
        <p:sp>
          <p:nvSpPr>
            <p:cNvPr id="65" name="rc65"/>
            <p:cNvSpPr/>
            <p:nvPr/>
          </p:nvSpPr>
          <p:spPr>
            <a:xfrm>
              <a:off x="8507449" y="4247439"/>
              <a:ext cx="208697" cy="745333"/>
            </a:xfrm>
            <a:prstGeom prst="rect">
              <a:avLst/>
            </a:prstGeom>
            <a:solidFill>
              <a:srgbClr val="69DBFF">
                <a:alpha val="100000"/>
              </a:srgbClr>
            </a:solidFill>
          </p:spPr>
          <p:txBody>
            <a:bodyPr/>
            <a:lstStyle/>
            <a:p/>
          </p:txBody>
        </p:sp>
        <p:sp>
          <p:nvSpPr>
            <p:cNvPr id="66" name="pl66"/>
            <p:cNvSpPr/>
            <p:nvPr/>
          </p:nvSpPr>
          <p:spPr>
            <a:xfrm>
              <a:off x="6292938" y="3502106"/>
              <a:ext cx="2318860" cy="745333"/>
            </a:xfrm>
            <a:custGeom>
              <a:avLst/>
              <a:pathLst>
                <a:path w="2318860" h="745333">
                  <a:moveTo>
                    <a:pt x="0" y="0"/>
                  </a:moveTo>
                  <a:lnTo>
                    <a:pt x="231886" y="74533"/>
                  </a:lnTo>
                  <a:lnTo>
                    <a:pt x="463772" y="149066"/>
                  </a:lnTo>
                  <a:lnTo>
                    <a:pt x="695658" y="223600"/>
                  </a:lnTo>
                  <a:lnTo>
                    <a:pt x="927544" y="298133"/>
                  </a:lnTo>
                  <a:lnTo>
                    <a:pt x="1159430" y="372666"/>
                  </a:lnTo>
                  <a:lnTo>
                    <a:pt x="1391316" y="447200"/>
                  </a:lnTo>
                  <a:lnTo>
                    <a:pt x="1623202" y="521733"/>
                  </a:lnTo>
                  <a:lnTo>
                    <a:pt x="1855088" y="596266"/>
                  </a:lnTo>
                  <a:lnTo>
                    <a:pt x="2086974" y="670800"/>
                  </a:lnTo>
                  <a:lnTo>
                    <a:pt x="2318860" y="745333"/>
                  </a:lnTo>
                </a:path>
              </a:pathLst>
            </a:custGeom>
            <a:ln w="20325" cap="flat">
              <a:solidFill>
                <a:srgbClr val="000000">
                  <a:alpha val="100000"/>
                </a:srgbClr>
              </a:solidFill>
              <a:prstDash val="solid"/>
              <a:round/>
            </a:ln>
          </p:spPr>
          <p:txBody>
            <a:bodyPr/>
            <a:lstStyle/>
            <a:p/>
          </p:txBody>
        </p:sp>
        <p:sp>
          <p:nvSpPr>
            <p:cNvPr id="67" name="pt67"/>
            <p:cNvSpPr/>
            <p:nvPr/>
          </p:nvSpPr>
          <p:spPr>
            <a:xfrm>
              <a:off x="6261336" y="3470505"/>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493222" y="3545038"/>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725108" y="3619571"/>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956994" y="3694105"/>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188880" y="3768638"/>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420766" y="3843171"/>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652652" y="3917705"/>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84538" y="3992238"/>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116425" y="4066771"/>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48311" y="4141305"/>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80197" y="4215838"/>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4972116" y="1660221"/>
              <a:ext cx="3227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MENA</a:t>
              </a:r>
            </a:p>
          </p:txBody>
        </p:sp>
        <p:sp>
          <p:nvSpPr>
            <p:cNvPr id="79" name="tx79"/>
            <p:cNvSpPr/>
            <p:nvPr/>
          </p:nvSpPr>
          <p:spPr>
            <a:xfrm rot="-5400000">
              <a:off x="149976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80" name="tx80"/>
            <p:cNvSpPr/>
            <p:nvPr/>
          </p:nvSpPr>
          <p:spPr>
            <a:xfrm rot="-5400000">
              <a:off x="1731655"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81" name="tx81"/>
            <p:cNvSpPr/>
            <p:nvPr/>
          </p:nvSpPr>
          <p:spPr>
            <a:xfrm rot="-5400000">
              <a:off x="196354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82" name="tx82"/>
            <p:cNvSpPr/>
            <p:nvPr/>
          </p:nvSpPr>
          <p:spPr>
            <a:xfrm rot="-5400000">
              <a:off x="219542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83" name="tx83"/>
            <p:cNvSpPr/>
            <p:nvPr/>
          </p:nvSpPr>
          <p:spPr>
            <a:xfrm rot="-5400000">
              <a:off x="2427313"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84" name="tx84"/>
            <p:cNvSpPr/>
            <p:nvPr/>
          </p:nvSpPr>
          <p:spPr>
            <a:xfrm rot="-5400000">
              <a:off x="265919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85" name="tx85"/>
            <p:cNvSpPr/>
            <p:nvPr/>
          </p:nvSpPr>
          <p:spPr>
            <a:xfrm rot="-5400000">
              <a:off x="2891085"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86" name="tx86"/>
            <p:cNvSpPr/>
            <p:nvPr/>
          </p:nvSpPr>
          <p:spPr>
            <a:xfrm rot="-5400000">
              <a:off x="312297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87" name="tx87"/>
            <p:cNvSpPr/>
            <p:nvPr/>
          </p:nvSpPr>
          <p:spPr>
            <a:xfrm rot="-5400000">
              <a:off x="335485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88" name="tx88"/>
            <p:cNvSpPr/>
            <p:nvPr/>
          </p:nvSpPr>
          <p:spPr>
            <a:xfrm rot="-5400000">
              <a:off x="3586743"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89" name="tx89"/>
            <p:cNvSpPr/>
            <p:nvPr/>
          </p:nvSpPr>
          <p:spPr>
            <a:xfrm rot="-5400000">
              <a:off x="381862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90" name="tx90"/>
            <p:cNvSpPr/>
            <p:nvPr/>
          </p:nvSpPr>
          <p:spPr>
            <a:xfrm rot="-5400000">
              <a:off x="4055682" y="5307339"/>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91" name="tx91"/>
            <p:cNvSpPr/>
            <p:nvPr/>
          </p:nvSpPr>
          <p:spPr>
            <a:xfrm rot="-5400000">
              <a:off x="428240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92" name="tx92"/>
            <p:cNvSpPr/>
            <p:nvPr/>
          </p:nvSpPr>
          <p:spPr>
            <a:xfrm rot="-5400000">
              <a:off x="451428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93" name="tx93"/>
            <p:cNvSpPr/>
            <p:nvPr/>
          </p:nvSpPr>
          <p:spPr>
            <a:xfrm rot="-5400000">
              <a:off x="4746173"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94" name="tx94"/>
            <p:cNvSpPr/>
            <p:nvPr/>
          </p:nvSpPr>
          <p:spPr>
            <a:xfrm rot="-5400000">
              <a:off x="497805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95" name="tx95"/>
            <p:cNvSpPr/>
            <p:nvPr/>
          </p:nvSpPr>
          <p:spPr>
            <a:xfrm rot="-5400000">
              <a:off x="5209945"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96" name="tx96"/>
            <p:cNvSpPr/>
            <p:nvPr/>
          </p:nvSpPr>
          <p:spPr>
            <a:xfrm rot="-5400000">
              <a:off x="544183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97" name="tx97"/>
            <p:cNvSpPr/>
            <p:nvPr/>
          </p:nvSpPr>
          <p:spPr>
            <a:xfrm rot="-5400000">
              <a:off x="567371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98" name="tx98"/>
            <p:cNvSpPr/>
            <p:nvPr/>
          </p:nvSpPr>
          <p:spPr>
            <a:xfrm rot="-5400000">
              <a:off x="5905603"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99" name="tx99"/>
            <p:cNvSpPr/>
            <p:nvPr/>
          </p:nvSpPr>
          <p:spPr>
            <a:xfrm rot="-5400000">
              <a:off x="6137490"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00" name="tx100"/>
            <p:cNvSpPr/>
            <p:nvPr/>
          </p:nvSpPr>
          <p:spPr>
            <a:xfrm rot="-5400000">
              <a:off x="6369376"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01" name="tx101"/>
            <p:cNvSpPr/>
            <p:nvPr/>
          </p:nvSpPr>
          <p:spPr>
            <a:xfrm rot="-5400000">
              <a:off x="6601262"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02" name="tx102"/>
            <p:cNvSpPr/>
            <p:nvPr/>
          </p:nvSpPr>
          <p:spPr>
            <a:xfrm rot="-5400000">
              <a:off x="6833148"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03" name="tx103"/>
            <p:cNvSpPr/>
            <p:nvPr/>
          </p:nvSpPr>
          <p:spPr>
            <a:xfrm rot="-5400000">
              <a:off x="7065034"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04" name="tx104"/>
            <p:cNvSpPr/>
            <p:nvPr/>
          </p:nvSpPr>
          <p:spPr>
            <a:xfrm rot="-5400000">
              <a:off x="7296920"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05" name="tx105"/>
            <p:cNvSpPr/>
            <p:nvPr/>
          </p:nvSpPr>
          <p:spPr>
            <a:xfrm rot="-5400000">
              <a:off x="8456350"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2030</a:t>
              </a:r>
            </a:p>
          </p:txBody>
        </p:sp>
        <p:sp>
          <p:nvSpPr>
            <p:cNvPr id="106" name="tx106"/>
            <p:cNvSpPr/>
            <p:nvPr/>
          </p:nvSpPr>
          <p:spPr>
            <a:xfrm>
              <a:off x="1052250" y="494275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07" name="tx107"/>
            <p:cNvSpPr/>
            <p:nvPr/>
          </p:nvSpPr>
          <p:spPr>
            <a:xfrm>
              <a:off x="624768" y="4079697"/>
              <a:ext cx="50520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500,000</a:t>
              </a:r>
            </a:p>
          </p:txBody>
        </p:sp>
        <p:sp>
          <p:nvSpPr>
            <p:cNvPr id="108" name="tx108"/>
            <p:cNvSpPr/>
            <p:nvPr/>
          </p:nvSpPr>
          <p:spPr>
            <a:xfrm>
              <a:off x="508182" y="3216639"/>
              <a:ext cx="62179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1,000,000</a:t>
              </a:r>
            </a:p>
          </p:txBody>
        </p:sp>
        <p:sp>
          <p:nvSpPr>
            <p:cNvPr id="109" name="tx109"/>
            <p:cNvSpPr/>
            <p:nvPr/>
          </p:nvSpPr>
          <p:spPr>
            <a:xfrm>
              <a:off x="508182" y="2353581"/>
              <a:ext cx="62179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1,500,000</a:t>
              </a:r>
            </a:p>
          </p:txBody>
        </p:sp>
        <p:sp>
          <p:nvSpPr>
            <p:cNvPr id="110" name="tx110"/>
            <p:cNvSpPr/>
            <p:nvPr/>
          </p:nvSpPr>
          <p:spPr>
            <a:xfrm rot="-5400000">
              <a:off x="-526508" y="3426031"/>
              <a:ext cx="184087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zero-dose children</a:t>
              </a:r>
            </a:p>
          </p:txBody>
        </p:sp>
        <p:sp>
          <p:nvSpPr>
            <p:cNvPr id="111" name="rc111"/>
            <p:cNvSpPr/>
            <p:nvPr/>
          </p:nvSpPr>
          <p:spPr>
            <a:xfrm>
              <a:off x="2573396" y="5900012"/>
              <a:ext cx="201456" cy="201456"/>
            </a:xfrm>
            <a:prstGeom prst="rect">
              <a:avLst/>
            </a:prstGeom>
            <a:solidFill>
              <a:srgbClr val="0058AB">
                <a:alpha val="100000"/>
              </a:srgbClr>
            </a:solidFill>
          </p:spPr>
          <p:txBody>
            <a:bodyPr/>
            <a:lstStyle/>
            <a:p/>
          </p:txBody>
        </p:sp>
        <p:sp>
          <p:nvSpPr>
            <p:cNvPr id="112" name="rc112"/>
            <p:cNvSpPr/>
            <p:nvPr/>
          </p:nvSpPr>
          <p:spPr>
            <a:xfrm>
              <a:off x="3475641" y="5900012"/>
              <a:ext cx="201456" cy="201456"/>
            </a:xfrm>
            <a:prstGeom prst="rect">
              <a:avLst/>
            </a:prstGeom>
            <a:solidFill>
              <a:srgbClr val="69DBFF">
                <a:alpha val="100000"/>
              </a:srgbClr>
            </a:solidFill>
          </p:spPr>
          <p:txBody>
            <a:bodyPr/>
            <a:lstStyle/>
            <a:p/>
          </p:txBody>
        </p:sp>
        <p:sp>
          <p:nvSpPr>
            <p:cNvPr id="113" name="tx113"/>
            <p:cNvSpPr/>
            <p:nvPr/>
          </p:nvSpPr>
          <p:spPr>
            <a:xfrm>
              <a:off x="2853441" y="5950722"/>
              <a:ext cx="54361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Estimate</a:t>
              </a:r>
            </a:p>
          </p:txBody>
        </p:sp>
        <p:sp>
          <p:nvSpPr>
            <p:cNvPr id="114" name="tx114"/>
            <p:cNvSpPr/>
            <p:nvPr/>
          </p:nvSpPr>
          <p:spPr>
            <a:xfrm>
              <a:off x="3755686" y="5950722"/>
              <a:ext cx="14995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zero-dose target</a:t>
              </a:r>
            </a:p>
          </p:txBody>
        </p:sp>
        <p:sp>
          <p:nvSpPr>
            <p:cNvPr id="115" name="pl115"/>
            <p:cNvSpPr/>
            <p:nvPr/>
          </p:nvSpPr>
          <p:spPr>
            <a:xfrm>
              <a:off x="5555513" y="6000740"/>
              <a:ext cx="175564" cy="0"/>
            </a:xfrm>
            <a:custGeom>
              <a:avLst/>
              <a:pathLst>
                <a:path w="175564" h="0">
                  <a:moveTo>
                    <a:pt x="0" y="0"/>
                  </a:moveTo>
                  <a:lnTo>
                    <a:pt x="175564" y="0"/>
                  </a:lnTo>
                </a:path>
              </a:pathLst>
            </a:custGeom>
            <a:ln w="20325" cap="flat">
              <a:solidFill>
                <a:srgbClr val="000000">
                  <a:alpha val="100000"/>
                </a:srgbClr>
              </a:solidFill>
              <a:prstDash val="solid"/>
              <a:round/>
            </a:ln>
          </p:spPr>
          <p:txBody>
            <a:bodyPr/>
            <a:lstStyle/>
            <a:p/>
          </p:txBody>
        </p:sp>
        <p:sp>
          <p:nvSpPr>
            <p:cNvPr id="116" name="pt116"/>
            <p:cNvSpPr/>
            <p:nvPr/>
          </p:nvSpPr>
          <p:spPr>
            <a:xfrm>
              <a:off x="5611694" y="5969139"/>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117" name="tx117"/>
            <p:cNvSpPr/>
            <p:nvPr/>
          </p:nvSpPr>
          <p:spPr>
            <a:xfrm>
              <a:off x="5822612" y="5950722"/>
              <a:ext cx="188000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Annualised milestone to target</a:t>
              </a:r>
            </a:p>
          </p:txBody>
        </p:sp>
        <p:sp>
          <p:nvSpPr>
            <p:cNvPr id="118" name="tx118"/>
            <p:cNvSpPr/>
            <p:nvPr/>
          </p:nvSpPr>
          <p:spPr>
            <a:xfrm>
              <a:off x="2190740" y="1368037"/>
              <a:ext cx="588553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number of zero-dose children, 2000-2025 and target by 2030, MENA</a:t>
              </a:r>
            </a:p>
          </p:txBody>
        </p:sp>
        <p:sp>
          <p:nvSpPr>
            <p:cNvPr id="119" name="tx119"/>
            <p:cNvSpPr/>
            <p:nvPr/>
          </p:nvSpPr>
          <p:spPr>
            <a:xfrm>
              <a:off x="9074410" y="6249646"/>
              <a:ext cx="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
              </a:r>
            </a:p>
          </p:txBody>
        </p:sp>
        <p:sp>
          <p:nvSpPr>
            <p:cNvPr id="120" name="tx120"/>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1" name="tx121"/>
            <p:cNvSpPr/>
            <p:nvPr/>
          </p:nvSpPr>
          <p:spPr>
            <a:xfrm>
              <a:off x="2321201" y="6491048"/>
              <a:ext cx="675320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2" name="tx122"/>
            <p:cNvSpPr/>
            <p:nvPr/>
          </p:nvSpPr>
          <p:spPr>
            <a:xfrm>
              <a:off x="3475082" y="6611748"/>
              <a:ext cx="55993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 line and points show the yearly progress and trajectory to meet the target by 2030, based on a linear decline.</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The Immunization Agenda 2030 (IA2030)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2025, the number of zero-dose children was approximately 95% higher than the annual milestone to reach the target.</a:t>
            </a:r>
          </a:p>
        </p:txBody>
      </p:sp>
      <p:sp>
        <p:nvSpPr>
          <p:cNvPr id="12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the number of zero-dose children was 95% above the annual IA2030 milestone, putting the 2030 goal at serious risk without accelerated action.</a:t>
            </a:r>
          </a:p>
        </p:txBody>
      </p:sp>
      <p:grpSp xmlns:pic="http://schemas.openxmlformats.org/drawingml/2006/picture">
        <p:nvGrpSpPr>
          <p:cNvPr id="125" name=""/>
          <p:cNvGrpSpPr/>
          <p:nvPr/>
        </p:nvGrpSpPr>
        <p:grpSpPr>
          <a:xfrm>
            <a:off x="292608" y="1051560"/>
            <a:ext cx="8595360" cy="28575"/>
            <a:chOff x="292608" y="1051560"/>
            <a:chExt cx="8595360" cy="28575"/>
          </a:xfrm>
        </p:grpSpPr>
        <p:sp>
          <p:nvSpPr>
            <p:cNvPr id="12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225047" y="1219793"/>
              <a:ext cx="250892"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 name="rc5"/>
            <p:cNvSpPr/>
            <p:nvPr/>
          </p:nvSpPr>
          <p:spPr>
            <a:xfrm>
              <a:off x="2475939" y="1219793"/>
              <a:ext cx="250892" cy="21386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 name="rc6"/>
            <p:cNvSpPr/>
            <p:nvPr/>
          </p:nvSpPr>
          <p:spPr>
            <a:xfrm>
              <a:off x="2726832" y="1219793"/>
              <a:ext cx="250892"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 name="rc7"/>
            <p:cNvSpPr/>
            <p:nvPr/>
          </p:nvSpPr>
          <p:spPr>
            <a:xfrm>
              <a:off x="2977724" y="1219793"/>
              <a:ext cx="250892"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 name="rc8"/>
            <p:cNvSpPr/>
            <p:nvPr/>
          </p:nvSpPr>
          <p:spPr>
            <a:xfrm>
              <a:off x="3228617" y="1219793"/>
              <a:ext cx="250892"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 name="rc9"/>
            <p:cNvSpPr/>
            <p:nvPr/>
          </p:nvSpPr>
          <p:spPr>
            <a:xfrm>
              <a:off x="3479509" y="1219793"/>
              <a:ext cx="250892"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 name="rc10"/>
            <p:cNvSpPr/>
            <p:nvPr/>
          </p:nvSpPr>
          <p:spPr>
            <a:xfrm>
              <a:off x="3730402" y="1219793"/>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 name="rc11"/>
            <p:cNvSpPr/>
            <p:nvPr/>
          </p:nvSpPr>
          <p:spPr>
            <a:xfrm>
              <a:off x="3981294" y="1219793"/>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 name="rc12"/>
            <p:cNvSpPr/>
            <p:nvPr/>
          </p:nvSpPr>
          <p:spPr>
            <a:xfrm>
              <a:off x="4232186" y="1219793"/>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 name="rc13"/>
            <p:cNvSpPr/>
            <p:nvPr/>
          </p:nvSpPr>
          <p:spPr>
            <a:xfrm>
              <a:off x="4483079" y="1219793"/>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 name="rc14"/>
            <p:cNvSpPr/>
            <p:nvPr/>
          </p:nvSpPr>
          <p:spPr>
            <a:xfrm>
              <a:off x="4733971" y="1219793"/>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 name="rc15"/>
            <p:cNvSpPr/>
            <p:nvPr/>
          </p:nvSpPr>
          <p:spPr>
            <a:xfrm>
              <a:off x="4984864" y="1219793"/>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 name="rc16"/>
            <p:cNvSpPr/>
            <p:nvPr/>
          </p:nvSpPr>
          <p:spPr>
            <a:xfrm>
              <a:off x="5235756" y="1219793"/>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 name="rc17"/>
            <p:cNvSpPr/>
            <p:nvPr/>
          </p:nvSpPr>
          <p:spPr>
            <a:xfrm>
              <a:off x="5486649" y="1219793"/>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 name="rc18"/>
            <p:cNvSpPr/>
            <p:nvPr/>
          </p:nvSpPr>
          <p:spPr>
            <a:xfrm>
              <a:off x="5737541" y="1219793"/>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 name="rc19"/>
            <p:cNvSpPr/>
            <p:nvPr/>
          </p:nvSpPr>
          <p:spPr>
            <a:xfrm>
              <a:off x="5988434" y="1219793"/>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 name="rc20"/>
            <p:cNvSpPr/>
            <p:nvPr/>
          </p:nvSpPr>
          <p:spPr>
            <a:xfrm>
              <a:off x="6239326" y="1219793"/>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 name="rc21"/>
            <p:cNvSpPr/>
            <p:nvPr/>
          </p:nvSpPr>
          <p:spPr>
            <a:xfrm>
              <a:off x="6490218" y="1219793"/>
              <a:ext cx="250892"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 name="rc22"/>
            <p:cNvSpPr/>
            <p:nvPr/>
          </p:nvSpPr>
          <p:spPr>
            <a:xfrm>
              <a:off x="6741111" y="1219793"/>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 name="rc23"/>
            <p:cNvSpPr/>
            <p:nvPr/>
          </p:nvSpPr>
          <p:spPr>
            <a:xfrm>
              <a:off x="6992003" y="1219793"/>
              <a:ext cx="250892"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 name="rc24"/>
            <p:cNvSpPr/>
            <p:nvPr/>
          </p:nvSpPr>
          <p:spPr>
            <a:xfrm>
              <a:off x="7242896" y="1219793"/>
              <a:ext cx="250892"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5" name="rc25"/>
            <p:cNvSpPr/>
            <p:nvPr/>
          </p:nvSpPr>
          <p:spPr>
            <a:xfrm>
              <a:off x="7493788" y="1219793"/>
              <a:ext cx="250892" cy="21386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6" name="rc26"/>
            <p:cNvSpPr/>
            <p:nvPr/>
          </p:nvSpPr>
          <p:spPr>
            <a:xfrm>
              <a:off x="7744681" y="1219793"/>
              <a:ext cx="250892" cy="21386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7" name="rc27"/>
            <p:cNvSpPr/>
            <p:nvPr/>
          </p:nvSpPr>
          <p:spPr>
            <a:xfrm>
              <a:off x="7995573" y="1219793"/>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8" name="rc28"/>
            <p:cNvSpPr/>
            <p:nvPr/>
          </p:nvSpPr>
          <p:spPr>
            <a:xfrm>
              <a:off x="8246465" y="1219793"/>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9" name="rc29"/>
            <p:cNvSpPr/>
            <p:nvPr/>
          </p:nvSpPr>
          <p:spPr>
            <a:xfrm>
              <a:off x="8497358" y="1219793"/>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 name="rc30"/>
            <p:cNvSpPr/>
            <p:nvPr/>
          </p:nvSpPr>
          <p:spPr>
            <a:xfrm>
              <a:off x="2225047" y="1433654"/>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1" name="rc31"/>
            <p:cNvSpPr/>
            <p:nvPr/>
          </p:nvSpPr>
          <p:spPr>
            <a:xfrm>
              <a:off x="2475939" y="1433654"/>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 name="rc32"/>
            <p:cNvSpPr/>
            <p:nvPr/>
          </p:nvSpPr>
          <p:spPr>
            <a:xfrm>
              <a:off x="2726832" y="1433654"/>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 name="rc33"/>
            <p:cNvSpPr/>
            <p:nvPr/>
          </p:nvSpPr>
          <p:spPr>
            <a:xfrm>
              <a:off x="2977724" y="1433654"/>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 name="rc34"/>
            <p:cNvSpPr/>
            <p:nvPr/>
          </p:nvSpPr>
          <p:spPr>
            <a:xfrm>
              <a:off x="3228617" y="1433654"/>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 name="rc35"/>
            <p:cNvSpPr/>
            <p:nvPr/>
          </p:nvSpPr>
          <p:spPr>
            <a:xfrm>
              <a:off x="3479509" y="1433654"/>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 name="rc36"/>
            <p:cNvSpPr/>
            <p:nvPr/>
          </p:nvSpPr>
          <p:spPr>
            <a:xfrm>
              <a:off x="3730402" y="1433654"/>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 name="rc37"/>
            <p:cNvSpPr/>
            <p:nvPr/>
          </p:nvSpPr>
          <p:spPr>
            <a:xfrm>
              <a:off x="3981294" y="1433654"/>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8" name="rc38"/>
            <p:cNvSpPr/>
            <p:nvPr/>
          </p:nvSpPr>
          <p:spPr>
            <a:xfrm>
              <a:off x="4232186" y="1433654"/>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9" name="rc39"/>
            <p:cNvSpPr/>
            <p:nvPr/>
          </p:nvSpPr>
          <p:spPr>
            <a:xfrm>
              <a:off x="4483079" y="1433654"/>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0" name="rc40"/>
            <p:cNvSpPr/>
            <p:nvPr/>
          </p:nvSpPr>
          <p:spPr>
            <a:xfrm>
              <a:off x="4733971" y="1433654"/>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 name="rc41"/>
            <p:cNvSpPr/>
            <p:nvPr/>
          </p:nvSpPr>
          <p:spPr>
            <a:xfrm>
              <a:off x="4984864" y="1433654"/>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 name="rc42"/>
            <p:cNvSpPr/>
            <p:nvPr/>
          </p:nvSpPr>
          <p:spPr>
            <a:xfrm>
              <a:off x="5235756" y="1433654"/>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 name="rc43"/>
            <p:cNvSpPr/>
            <p:nvPr/>
          </p:nvSpPr>
          <p:spPr>
            <a:xfrm>
              <a:off x="5486649" y="1433654"/>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 name="rc44"/>
            <p:cNvSpPr/>
            <p:nvPr/>
          </p:nvSpPr>
          <p:spPr>
            <a:xfrm>
              <a:off x="5737541" y="1433654"/>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 name="rc45"/>
            <p:cNvSpPr/>
            <p:nvPr/>
          </p:nvSpPr>
          <p:spPr>
            <a:xfrm>
              <a:off x="5988434" y="1433654"/>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6" name="rc46"/>
            <p:cNvSpPr/>
            <p:nvPr/>
          </p:nvSpPr>
          <p:spPr>
            <a:xfrm>
              <a:off x="6239326" y="1433654"/>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7" name="rc47"/>
            <p:cNvSpPr/>
            <p:nvPr/>
          </p:nvSpPr>
          <p:spPr>
            <a:xfrm>
              <a:off x="6490218" y="1433654"/>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8" name="rc48"/>
            <p:cNvSpPr/>
            <p:nvPr/>
          </p:nvSpPr>
          <p:spPr>
            <a:xfrm>
              <a:off x="6741111" y="1433654"/>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 name="rc49"/>
            <p:cNvSpPr/>
            <p:nvPr/>
          </p:nvSpPr>
          <p:spPr>
            <a:xfrm>
              <a:off x="6992003" y="1433654"/>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 name="rc50"/>
            <p:cNvSpPr/>
            <p:nvPr/>
          </p:nvSpPr>
          <p:spPr>
            <a:xfrm>
              <a:off x="7242896" y="1433654"/>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1" name="rc51"/>
            <p:cNvSpPr/>
            <p:nvPr/>
          </p:nvSpPr>
          <p:spPr>
            <a:xfrm>
              <a:off x="7493788" y="1433654"/>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2" name="rc52"/>
            <p:cNvSpPr/>
            <p:nvPr/>
          </p:nvSpPr>
          <p:spPr>
            <a:xfrm>
              <a:off x="7744681" y="1433654"/>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3" name="rc53"/>
            <p:cNvSpPr/>
            <p:nvPr/>
          </p:nvSpPr>
          <p:spPr>
            <a:xfrm>
              <a:off x="7995573" y="1433654"/>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4" name="rc54"/>
            <p:cNvSpPr/>
            <p:nvPr/>
          </p:nvSpPr>
          <p:spPr>
            <a:xfrm>
              <a:off x="8246465" y="1433654"/>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5" name="rc55"/>
            <p:cNvSpPr/>
            <p:nvPr/>
          </p:nvSpPr>
          <p:spPr>
            <a:xfrm>
              <a:off x="8497358" y="1433654"/>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6" name="rc56"/>
            <p:cNvSpPr/>
            <p:nvPr/>
          </p:nvSpPr>
          <p:spPr>
            <a:xfrm>
              <a:off x="2225047" y="4855429"/>
              <a:ext cx="250892" cy="21386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57" name="rc57"/>
            <p:cNvSpPr/>
            <p:nvPr/>
          </p:nvSpPr>
          <p:spPr>
            <a:xfrm>
              <a:off x="2475939" y="4855429"/>
              <a:ext cx="250892" cy="21386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58" name="rc58"/>
            <p:cNvSpPr/>
            <p:nvPr/>
          </p:nvSpPr>
          <p:spPr>
            <a:xfrm>
              <a:off x="2726832" y="4855429"/>
              <a:ext cx="250892" cy="21386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9" name="rc59"/>
            <p:cNvSpPr/>
            <p:nvPr/>
          </p:nvSpPr>
          <p:spPr>
            <a:xfrm>
              <a:off x="2977724" y="4855429"/>
              <a:ext cx="250892" cy="21386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60" name="rc60"/>
            <p:cNvSpPr/>
            <p:nvPr/>
          </p:nvSpPr>
          <p:spPr>
            <a:xfrm>
              <a:off x="3228617" y="4855429"/>
              <a:ext cx="250892" cy="21386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1" name="rc61"/>
            <p:cNvSpPr/>
            <p:nvPr/>
          </p:nvSpPr>
          <p:spPr>
            <a:xfrm>
              <a:off x="3479509" y="4855429"/>
              <a:ext cx="250892" cy="21386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62" name="rc62"/>
            <p:cNvSpPr/>
            <p:nvPr/>
          </p:nvSpPr>
          <p:spPr>
            <a:xfrm>
              <a:off x="3730402" y="4855429"/>
              <a:ext cx="250892" cy="21386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63" name="rc63"/>
            <p:cNvSpPr/>
            <p:nvPr/>
          </p:nvSpPr>
          <p:spPr>
            <a:xfrm>
              <a:off x="3981294" y="4855429"/>
              <a:ext cx="250892" cy="21386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4" name="rc64"/>
            <p:cNvSpPr/>
            <p:nvPr/>
          </p:nvSpPr>
          <p:spPr>
            <a:xfrm>
              <a:off x="4232186" y="4855429"/>
              <a:ext cx="250892" cy="2138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5" name="rc65"/>
            <p:cNvSpPr/>
            <p:nvPr/>
          </p:nvSpPr>
          <p:spPr>
            <a:xfrm>
              <a:off x="4483079" y="4855429"/>
              <a:ext cx="250892" cy="2138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6" name="rc66"/>
            <p:cNvSpPr/>
            <p:nvPr/>
          </p:nvSpPr>
          <p:spPr>
            <a:xfrm>
              <a:off x="4733971" y="4855429"/>
              <a:ext cx="250892" cy="2138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7" name="rc67"/>
            <p:cNvSpPr/>
            <p:nvPr/>
          </p:nvSpPr>
          <p:spPr>
            <a:xfrm>
              <a:off x="4984864" y="4855429"/>
              <a:ext cx="250892" cy="21386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8" name="rc68"/>
            <p:cNvSpPr/>
            <p:nvPr/>
          </p:nvSpPr>
          <p:spPr>
            <a:xfrm>
              <a:off x="5235756" y="4855429"/>
              <a:ext cx="250892" cy="21386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69" name="rc69"/>
            <p:cNvSpPr/>
            <p:nvPr/>
          </p:nvSpPr>
          <p:spPr>
            <a:xfrm>
              <a:off x="5486649" y="4855429"/>
              <a:ext cx="250892" cy="21386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0" name="rc70"/>
            <p:cNvSpPr/>
            <p:nvPr/>
          </p:nvSpPr>
          <p:spPr>
            <a:xfrm>
              <a:off x="5737541" y="4855429"/>
              <a:ext cx="250892"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1" name="rc71"/>
            <p:cNvSpPr/>
            <p:nvPr/>
          </p:nvSpPr>
          <p:spPr>
            <a:xfrm>
              <a:off x="5988434" y="4855429"/>
              <a:ext cx="250892" cy="2138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2" name="rc72"/>
            <p:cNvSpPr/>
            <p:nvPr/>
          </p:nvSpPr>
          <p:spPr>
            <a:xfrm>
              <a:off x="6239326" y="4855429"/>
              <a:ext cx="250892" cy="21386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73" name="rc73"/>
            <p:cNvSpPr/>
            <p:nvPr/>
          </p:nvSpPr>
          <p:spPr>
            <a:xfrm>
              <a:off x="6490218" y="4855429"/>
              <a:ext cx="250892" cy="21386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4" name="rc74"/>
            <p:cNvSpPr/>
            <p:nvPr/>
          </p:nvSpPr>
          <p:spPr>
            <a:xfrm>
              <a:off x="6741111" y="4855429"/>
              <a:ext cx="250892" cy="21386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5" name="rc75"/>
            <p:cNvSpPr/>
            <p:nvPr/>
          </p:nvSpPr>
          <p:spPr>
            <a:xfrm>
              <a:off x="6992003" y="4855429"/>
              <a:ext cx="250892" cy="21386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6" name="rc76"/>
            <p:cNvSpPr/>
            <p:nvPr/>
          </p:nvSpPr>
          <p:spPr>
            <a:xfrm>
              <a:off x="7242896" y="4855429"/>
              <a:ext cx="250892" cy="21386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77" name="rc77"/>
            <p:cNvSpPr/>
            <p:nvPr/>
          </p:nvSpPr>
          <p:spPr>
            <a:xfrm>
              <a:off x="7493788" y="4855429"/>
              <a:ext cx="250892" cy="21386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78" name="rc78"/>
            <p:cNvSpPr/>
            <p:nvPr/>
          </p:nvSpPr>
          <p:spPr>
            <a:xfrm>
              <a:off x="7744681" y="4855429"/>
              <a:ext cx="250892" cy="21386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79" name="rc79"/>
            <p:cNvSpPr/>
            <p:nvPr/>
          </p:nvSpPr>
          <p:spPr>
            <a:xfrm>
              <a:off x="7995573" y="4855429"/>
              <a:ext cx="250892" cy="21386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80" name="rc80"/>
            <p:cNvSpPr/>
            <p:nvPr/>
          </p:nvSpPr>
          <p:spPr>
            <a:xfrm>
              <a:off x="8246465" y="4855429"/>
              <a:ext cx="250892" cy="21386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81" name="rc81"/>
            <p:cNvSpPr/>
            <p:nvPr/>
          </p:nvSpPr>
          <p:spPr>
            <a:xfrm>
              <a:off x="8497358" y="4855429"/>
              <a:ext cx="250892" cy="21386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82" name="rc82"/>
            <p:cNvSpPr/>
            <p:nvPr/>
          </p:nvSpPr>
          <p:spPr>
            <a:xfrm>
              <a:off x="2225047" y="1647515"/>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3" name="rc83"/>
            <p:cNvSpPr/>
            <p:nvPr/>
          </p:nvSpPr>
          <p:spPr>
            <a:xfrm>
              <a:off x="2475939" y="1647515"/>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4" name="rc84"/>
            <p:cNvSpPr/>
            <p:nvPr/>
          </p:nvSpPr>
          <p:spPr>
            <a:xfrm>
              <a:off x="2726832" y="1647515"/>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5" name="rc85"/>
            <p:cNvSpPr/>
            <p:nvPr/>
          </p:nvSpPr>
          <p:spPr>
            <a:xfrm>
              <a:off x="2977724" y="1647515"/>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6" name="rc86"/>
            <p:cNvSpPr/>
            <p:nvPr/>
          </p:nvSpPr>
          <p:spPr>
            <a:xfrm>
              <a:off x="3228617" y="1647515"/>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7" name="rc87"/>
            <p:cNvSpPr/>
            <p:nvPr/>
          </p:nvSpPr>
          <p:spPr>
            <a:xfrm>
              <a:off x="3479509" y="1647515"/>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8" name="rc88"/>
            <p:cNvSpPr/>
            <p:nvPr/>
          </p:nvSpPr>
          <p:spPr>
            <a:xfrm>
              <a:off x="3730402" y="1647515"/>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9" name="rc89"/>
            <p:cNvSpPr/>
            <p:nvPr/>
          </p:nvSpPr>
          <p:spPr>
            <a:xfrm>
              <a:off x="3981294" y="1647515"/>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0" name="rc90"/>
            <p:cNvSpPr/>
            <p:nvPr/>
          </p:nvSpPr>
          <p:spPr>
            <a:xfrm>
              <a:off x="4232186" y="1647515"/>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1" name="rc91"/>
            <p:cNvSpPr/>
            <p:nvPr/>
          </p:nvSpPr>
          <p:spPr>
            <a:xfrm>
              <a:off x="4483079" y="1647515"/>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2" name="rc92"/>
            <p:cNvSpPr/>
            <p:nvPr/>
          </p:nvSpPr>
          <p:spPr>
            <a:xfrm>
              <a:off x="4733971" y="1647515"/>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3" name="rc93"/>
            <p:cNvSpPr/>
            <p:nvPr/>
          </p:nvSpPr>
          <p:spPr>
            <a:xfrm>
              <a:off x="4984864" y="1647515"/>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4" name="rc94"/>
            <p:cNvSpPr/>
            <p:nvPr/>
          </p:nvSpPr>
          <p:spPr>
            <a:xfrm>
              <a:off x="5235756" y="1647515"/>
              <a:ext cx="250892"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5" name="rc95"/>
            <p:cNvSpPr/>
            <p:nvPr/>
          </p:nvSpPr>
          <p:spPr>
            <a:xfrm>
              <a:off x="5486649" y="1647515"/>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6" name="rc96"/>
            <p:cNvSpPr/>
            <p:nvPr/>
          </p:nvSpPr>
          <p:spPr>
            <a:xfrm>
              <a:off x="5737541" y="1647515"/>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7" name="rc97"/>
            <p:cNvSpPr/>
            <p:nvPr/>
          </p:nvSpPr>
          <p:spPr>
            <a:xfrm>
              <a:off x="5988434" y="1647515"/>
              <a:ext cx="250892"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8" name="rc98"/>
            <p:cNvSpPr/>
            <p:nvPr/>
          </p:nvSpPr>
          <p:spPr>
            <a:xfrm>
              <a:off x="6239326" y="1647515"/>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9" name="rc99"/>
            <p:cNvSpPr/>
            <p:nvPr/>
          </p:nvSpPr>
          <p:spPr>
            <a:xfrm>
              <a:off x="6490218" y="1647515"/>
              <a:ext cx="250892"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0" name="rc100"/>
            <p:cNvSpPr/>
            <p:nvPr/>
          </p:nvSpPr>
          <p:spPr>
            <a:xfrm>
              <a:off x="6741111" y="1647515"/>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1" name="rc101"/>
            <p:cNvSpPr/>
            <p:nvPr/>
          </p:nvSpPr>
          <p:spPr>
            <a:xfrm>
              <a:off x="6992003" y="1647515"/>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2" name="rc102"/>
            <p:cNvSpPr/>
            <p:nvPr/>
          </p:nvSpPr>
          <p:spPr>
            <a:xfrm>
              <a:off x="7242896" y="1647515"/>
              <a:ext cx="250892"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3" name="rc103"/>
            <p:cNvSpPr/>
            <p:nvPr/>
          </p:nvSpPr>
          <p:spPr>
            <a:xfrm>
              <a:off x="7493788" y="1647515"/>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4" name="rc104"/>
            <p:cNvSpPr/>
            <p:nvPr/>
          </p:nvSpPr>
          <p:spPr>
            <a:xfrm>
              <a:off x="7744681" y="1647515"/>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5" name="rc105"/>
            <p:cNvSpPr/>
            <p:nvPr/>
          </p:nvSpPr>
          <p:spPr>
            <a:xfrm>
              <a:off x="7995573" y="1647515"/>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6" name="rc106"/>
            <p:cNvSpPr/>
            <p:nvPr/>
          </p:nvSpPr>
          <p:spPr>
            <a:xfrm>
              <a:off x="8246465" y="1647515"/>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7" name="rc107"/>
            <p:cNvSpPr/>
            <p:nvPr/>
          </p:nvSpPr>
          <p:spPr>
            <a:xfrm>
              <a:off x="8497358" y="1647515"/>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8" name="rc108"/>
            <p:cNvSpPr/>
            <p:nvPr/>
          </p:nvSpPr>
          <p:spPr>
            <a:xfrm>
              <a:off x="2225047" y="1861376"/>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9" name="rc109"/>
            <p:cNvSpPr/>
            <p:nvPr/>
          </p:nvSpPr>
          <p:spPr>
            <a:xfrm>
              <a:off x="2475939" y="1861376"/>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0" name="rc110"/>
            <p:cNvSpPr/>
            <p:nvPr/>
          </p:nvSpPr>
          <p:spPr>
            <a:xfrm>
              <a:off x="2726832" y="1861376"/>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1" name="rc111"/>
            <p:cNvSpPr/>
            <p:nvPr/>
          </p:nvSpPr>
          <p:spPr>
            <a:xfrm>
              <a:off x="2977724" y="1861376"/>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2" name="rc112"/>
            <p:cNvSpPr/>
            <p:nvPr/>
          </p:nvSpPr>
          <p:spPr>
            <a:xfrm>
              <a:off x="3228617" y="1861376"/>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3" name="rc113"/>
            <p:cNvSpPr/>
            <p:nvPr/>
          </p:nvSpPr>
          <p:spPr>
            <a:xfrm>
              <a:off x="3479509" y="1861376"/>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4" name="rc114"/>
            <p:cNvSpPr/>
            <p:nvPr/>
          </p:nvSpPr>
          <p:spPr>
            <a:xfrm>
              <a:off x="3730402" y="1861376"/>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5" name="rc115"/>
            <p:cNvSpPr/>
            <p:nvPr/>
          </p:nvSpPr>
          <p:spPr>
            <a:xfrm>
              <a:off x="3981294" y="1861376"/>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6" name="rc116"/>
            <p:cNvSpPr/>
            <p:nvPr/>
          </p:nvSpPr>
          <p:spPr>
            <a:xfrm>
              <a:off x="4232186" y="1861376"/>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7" name="rc117"/>
            <p:cNvSpPr/>
            <p:nvPr/>
          </p:nvSpPr>
          <p:spPr>
            <a:xfrm>
              <a:off x="4483079" y="1861376"/>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8" name="rc118"/>
            <p:cNvSpPr/>
            <p:nvPr/>
          </p:nvSpPr>
          <p:spPr>
            <a:xfrm>
              <a:off x="4733971" y="1861376"/>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9" name="rc119"/>
            <p:cNvSpPr/>
            <p:nvPr/>
          </p:nvSpPr>
          <p:spPr>
            <a:xfrm>
              <a:off x="4984864" y="1861376"/>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0" name="rc120"/>
            <p:cNvSpPr/>
            <p:nvPr/>
          </p:nvSpPr>
          <p:spPr>
            <a:xfrm>
              <a:off x="5235756" y="1861376"/>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1" name="rc121"/>
            <p:cNvSpPr/>
            <p:nvPr/>
          </p:nvSpPr>
          <p:spPr>
            <a:xfrm>
              <a:off x="5486649" y="1861376"/>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2" name="rc122"/>
            <p:cNvSpPr/>
            <p:nvPr/>
          </p:nvSpPr>
          <p:spPr>
            <a:xfrm>
              <a:off x="5737541" y="1861376"/>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3" name="rc123"/>
            <p:cNvSpPr/>
            <p:nvPr/>
          </p:nvSpPr>
          <p:spPr>
            <a:xfrm>
              <a:off x="5988434" y="1861376"/>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4" name="rc124"/>
            <p:cNvSpPr/>
            <p:nvPr/>
          </p:nvSpPr>
          <p:spPr>
            <a:xfrm>
              <a:off x="6239326" y="1861376"/>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5" name="rc125"/>
            <p:cNvSpPr/>
            <p:nvPr/>
          </p:nvSpPr>
          <p:spPr>
            <a:xfrm>
              <a:off x="6490218" y="1861376"/>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6" name="rc126"/>
            <p:cNvSpPr/>
            <p:nvPr/>
          </p:nvSpPr>
          <p:spPr>
            <a:xfrm>
              <a:off x="6741111" y="1861376"/>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7" name="rc127"/>
            <p:cNvSpPr/>
            <p:nvPr/>
          </p:nvSpPr>
          <p:spPr>
            <a:xfrm>
              <a:off x="6992003" y="1861376"/>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8" name="rc128"/>
            <p:cNvSpPr/>
            <p:nvPr/>
          </p:nvSpPr>
          <p:spPr>
            <a:xfrm>
              <a:off x="7242896" y="1861376"/>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9" name="rc129"/>
            <p:cNvSpPr/>
            <p:nvPr/>
          </p:nvSpPr>
          <p:spPr>
            <a:xfrm>
              <a:off x="7493788" y="1861376"/>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0" name="rc130"/>
            <p:cNvSpPr/>
            <p:nvPr/>
          </p:nvSpPr>
          <p:spPr>
            <a:xfrm>
              <a:off x="7744681" y="1861376"/>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1" name="rc131"/>
            <p:cNvSpPr/>
            <p:nvPr/>
          </p:nvSpPr>
          <p:spPr>
            <a:xfrm>
              <a:off x="7995573" y="1861376"/>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2" name="rc132"/>
            <p:cNvSpPr/>
            <p:nvPr/>
          </p:nvSpPr>
          <p:spPr>
            <a:xfrm>
              <a:off x="8246465" y="1861376"/>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3" name="rc133"/>
            <p:cNvSpPr/>
            <p:nvPr/>
          </p:nvSpPr>
          <p:spPr>
            <a:xfrm>
              <a:off x="8497358" y="1861376"/>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4" name="rc134"/>
            <p:cNvSpPr/>
            <p:nvPr/>
          </p:nvSpPr>
          <p:spPr>
            <a:xfrm>
              <a:off x="2225047" y="4213847"/>
              <a:ext cx="250892" cy="21386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5" name="rc135"/>
            <p:cNvSpPr/>
            <p:nvPr/>
          </p:nvSpPr>
          <p:spPr>
            <a:xfrm>
              <a:off x="2475939" y="4213847"/>
              <a:ext cx="250892" cy="2138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6" name="rc136"/>
            <p:cNvSpPr/>
            <p:nvPr/>
          </p:nvSpPr>
          <p:spPr>
            <a:xfrm>
              <a:off x="2726832" y="4213847"/>
              <a:ext cx="250892" cy="21386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37" name="rc137"/>
            <p:cNvSpPr/>
            <p:nvPr/>
          </p:nvSpPr>
          <p:spPr>
            <a:xfrm>
              <a:off x="2977724" y="4213847"/>
              <a:ext cx="250892" cy="21386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38" name="rc138"/>
            <p:cNvSpPr/>
            <p:nvPr/>
          </p:nvSpPr>
          <p:spPr>
            <a:xfrm>
              <a:off x="3228617" y="4213847"/>
              <a:ext cx="250892" cy="21386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39" name="rc139"/>
            <p:cNvSpPr/>
            <p:nvPr/>
          </p:nvSpPr>
          <p:spPr>
            <a:xfrm>
              <a:off x="3479509" y="4213847"/>
              <a:ext cx="250892" cy="21386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40" name="rc140"/>
            <p:cNvSpPr/>
            <p:nvPr/>
          </p:nvSpPr>
          <p:spPr>
            <a:xfrm>
              <a:off x="3730402" y="4213847"/>
              <a:ext cx="250892" cy="21386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41" name="rc141"/>
            <p:cNvSpPr/>
            <p:nvPr/>
          </p:nvSpPr>
          <p:spPr>
            <a:xfrm>
              <a:off x="3981294" y="4213847"/>
              <a:ext cx="250892" cy="21386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42" name="rc142"/>
            <p:cNvSpPr/>
            <p:nvPr/>
          </p:nvSpPr>
          <p:spPr>
            <a:xfrm>
              <a:off x="4232186" y="4213847"/>
              <a:ext cx="250892" cy="21386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43" name="rc143"/>
            <p:cNvSpPr/>
            <p:nvPr/>
          </p:nvSpPr>
          <p:spPr>
            <a:xfrm>
              <a:off x="4483079" y="4213847"/>
              <a:ext cx="250892" cy="21386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44" name="rc144"/>
            <p:cNvSpPr/>
            <p:nvPr/>
          </p:nvSpPr>
          <p:spPr>
            <a:xfrm>
              <a:off x="4733971" y="4213847"/>
              <a:ext cx="250892" cy="21386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45" name="rc145"/>
            <p:cNvSpPr/>
            <p:nvPr/>
          </p:nvSpPr>
          <p:spPr>
            <a:xfrm>
              <a:off x="4984864" y="4213847"/>
              <a:ext cx="250892" cy="21386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6" name="rc146"/>
            <p:cNvSpPr/>
            <p:nvPr/>
          </p:nvSpPr>
          <p:spPr>
            <a:xfrm>
              <a:off x="5235756" y="4213847"/>
              <a:ext cx="250892" cy="21386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7" name="rc147"/>
            <p:cNvSpPr/>
            <p:nvPr/>
          </p:nvSpPr>
          <p:spPr>
            <a:xfrm>
              <a:off x="5486649" y="4213847"/>
              <a:ext cx="250892" cy="21386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48" name="rc148"/>
            <p:cNvSpPr/>
            <p:nvPr/>
          </p:nvSpPr>
          <p:spPr>
            <a:xfrm>
              <a:off x="5737541" y="4213847"/>
              <a:ext cx="250892" cy="21386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49" name="rc149"/>
            <p:cNvSpPr/>
            <p:nvPr/>
          </p:nvSpPr>
          <p:spPr>
            <a:xfrm>
              <a:off x="5988434" y="4213847"/>
              <a:ext cx="250892" cy="21386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50" name="rc150"/>
            <p:cNvSpPr/>
            <p:nvPr/>
          </p:nvSpPr>
          <p:spPr>
            <a:xfrm>
              <a:off x="6239326" y="4213847"/>
              <a:ext cx="250892" cy="21386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51" name="rc151"/>
            <p:cNvSpPr/>
            <p:nvPr/>
          </p:nvSpPr>
          <p:spPr>
            <a:xfrm>
              <a:off x="6490218" y="4213847"/>
              <a:ext cx="250892" cy="21386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2" name="rc152"/>
            <p:cNvSpPr/>
            <p:nvPr/>
          </p:nvSpPr>
          <p:spPr>
            <a:xfrm>
              <a:off x="6741111" y="4213847"/>
              <a:ext cx="250892"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3" name="rc153"/>
            <p:cNvSpPr/>
            <p:nvPr/>
          </p:nvSpPr>
          <p:spPr>
            <a:xfrm>
              <a:off x="6992003" y="4213847"/>
              <a:ext cx="250892"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4" name="rc154"/>
            <p:cNvSpPr/>
            <p:nvPr/>
          </p:nvSpPr>
          <p:spPr>
            <a:xfrm>
              <a:off x="7242896" y="4213847"/>
              <a:ext cx="250892" cy="2138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5" name="rc155"/>
            <p:cNvSpPr/>
            <p:nvPr/>
          </p:nvSpPr>
          <p:spPr>
            <a:xfrm>
              <a:off x="7493788" y="4213847"/>
              <a:ext cx="250892" cy="21386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6" name="rc156"/>
            <p:cNvSpPr/>
            <p:nvPr/>
          </p:nvSpPr>
          <p:spPr>
            <a:xfrm>
              <a:off x="7744681" y="4213847"/>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7" name="rc157"/>
            <p:cNvSpPr/>
            <p:nvPr/>
          </p:nvSpPr>
          <p:spPr>
            <a:xfrm>
              <a:off x="7995573" y="4213847"/>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8" name="rc158"/>
            <p:cNvSpPr/>
            <p:nvPr/>
          </p:nvSpPr>
          <p:spPr>
            <a:xfrm>
              <a:off x="8246465" y="4213847"/>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9" name="rc159"/>
            <p:cNvSpPr/>
            <p:nvPr/>
          </p:nvSpPr>
          <p:spPr>
            <a:xfrm>
              <a:off x="8497358" y="4213847"/>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0" name="rc160"/>
            <p:cNvSpPr/>
            <p:nvPr/>
          </p:nvSpPr>
          <p:spPr>
            <a:xfrm>
              <a:off x="2225047" y="2930681"/>
              <a:ext cx="250892" cy="21386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1" name="rc161"/>
            <p:cNvSpPr/>
            <p:nvPr/>
          </p:nvSpPr>
          <p:spPr>
            <a:xfrm>
              <a:off x="2475939" y="2930681"/>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2" name="rc162"/>
            <p:cNvSpPr/>
            <p:nvPr/>
          </p:nvSpPr>
          <p:spPr>
            <a:xfrm>
              <a:off x="2726832" y="2930681"/>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3" name="rc163"/>
            <p:cNvSpPr/>
            <p:nvPr/>
          </p:nvSpPr>
          <p:spPr>
            <a:xfrm>
              <a:off x="2977724" y="2930681"/>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4" name="rc164"/>
            <p:cNvSpPr/>
            <p:nvPr/>
          </p:nvSpPr>
          <p:spPr>
            <a:xfrm>
              <a:off x="3228617" y="2930681"/>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5" name="rc165"/>
            <p:cNvSpPr/>
            <p:nvPr/>
          </p:nvSpPr>
          <p:spPr>
            <a:xfrm>
              <a:off x="3479509" y="2930681"/>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6" name="rc166"/>
            <p:cNvSpPr/>
            <p:nvPr/>
          </p:nvSpPr>
          <p:spPr>
            <a:xfrm>
              <a:off x="3730402" y="2930681"/>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7" name="rc167"/>
            <p:cNvSpPr/>
            <p:nvPr/>
          </p:nvSpPr>
          <p:spPr>
            <a:xfrm>
              <a:off x="3981294" y="2930681"/>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8" name="rc168"/>
            <p:cNvSpPr/>
            <p:nvPr/>
          </p:nvSpPr>
          <p:spPr>
            <a:xfrm>
              <a:off x="4232186" y="2930681"/>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9" name="rc169"/>
            <p:cNvSpPr/>
            <p:nvPr/>
          </p:nvSpPr>
          <p:spPr>
            <a:xfrm>
              <a:off x="4483079" y="2930681"/>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0" name="rc170"/>
            <p:cNvSpPr/>
            <p:nvPr/>
          </p:nvSpPr>
          <p:spPr>
            <a:xfrm>
              <a:off x="4733971" y="2930681"/>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1" name="rc171"/>
            <p:cNvSpPr/>
            <p:nvPr/>
          </p:nvSpPr>
          <p:spPr>
            <a:xfrm>
              <a:off x="4984864" y="2930681"/>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2" name="rc172"/>
            <p:cNvSpPr/>
            <p:nvPr/>
          </p:nvSpPr>
          <p:spPr>
            <a:xfrm>
              <a:off x="5235756" y="2930681"/>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3" name="rc173"/>
            <p:cNvSpPr/>
            <p:nvPr/>
          </p:nvSpPr>
          <p:spPr>
            <a:xfrm>
              <a:off x="5486649" y="2930681"/>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4" name="rc174"/>
            <p:cNvSpPr/>
            <p:nvPr/>
          </p:nvSpPr>
          <p:spPr>
            <a:xfrm>
              <a:off x="5737541" y="2930681"/>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5" name="rc175"/>
            <p:cNvSpPr/>
            <p:nvPr/>
          </p:nvSpPr>
          <p:spPr>
            <a:xfrm>
              <a:off x="5988434" y="2930681"/>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6" name="rc176"/>
            <p:cNvSpPr/>
            <p:nvPr/>
          </p:nvSpPr>
          <p:spPr>
            <a:xfrm>
              <a:off x="6239326" y="2930681"/>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7" name="rc177"/>
            <p:cNvSpPr/>
            <p:nvPr/>
          </p:nvSpPr>
          <p:spPr>
            <a:xfrm>
              <a:off x="6490218" y="2930681"/>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8" name="rc178"/>
            <p:cNvSpPr/>
            <p:nvPr/>
          </p:nvSpPr>
          <p:spPr>
            <a:xfrm>
              <a:off x="6741111" y="2930681"/>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9" name="rc179"/>
            <p:cNvSpPr/>
            <p:nvPr/>
          </p:nvSpPr>
          <p:spPr>
            <a:xfrm>
              <a:off x="6992003" y="2930681"/>
              <a:ext cx="250892" cy="2138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0" name="rc180"/>
            <p:cNvSpPr/>
            <p:nvPr/>
          </p:nvSpPr>
          <p:spPr>
            <a:xfrm>
              <a:off x="7242896" y="2930681"/>
              <a:ext cx="250892" cy="21386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81" name="rc181"/>
            <p:cNvSpPr/>
            <p:nvPr/>
          </p:nvSpPr>
          <p:spPr>
            <a:xfrm>
              <a:off x="7493788" y="2930681"/>
              <a:ext cx="250892" cy="21386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82" name="rc182"/>
            <p:cNvSpPr/>
            <p:nvPr/>
          </p:nvSpPr>
          <p:spPr>
            <a:xfrm>
              <a:off x="7744681" y="2930681"/>
              <a:ext cx="250892" cy="21386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3" name="rc183"/>
            <p:cNvSpPr/>
            <p:nvPr/>
          </p:nvSpPr>
          <p:spPr>
            <a:xfrm>
              <a:off x="7995573" y="2930681"/>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4" name="rc184"/>
            <p:cNvSpPr/>
            <p:nvPr/>
          </p:nvSpPr>
          <p:spPr>
            <a:xfrm>
              <a:off x="8246465" y="2930681"/>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5" name="rc185"/>
            <p:cNvSpPr/>
            <p:nvPr/>
          </p:nvSpPr>
          <p:spPr>
            <a:xfrm>
              <a:off x="8497358" y="2930681"/>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6" name="rc186"/>
            <p:cNvSpPr/>
            <p:nvPr/>
          </p:nvSpPr>
          <p:spPr>
            <a:xfrm>
              <a:off x="2225047" y="2075237"/>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7" name="rc187"/>
            <p:cNvSpPr/>
            <p:nvPr/>
          </p:nvSpPr>
          <p:spPr>
            <a:xfrm>
              <a:off x="2475939" y="2075237"/>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8" name="rc188"/>
            <p:cNvSpPr/>
            <p:nvPr/>
          </p:nvSpPr>
          <p:spPr>
            <a:xfrm>
              <a:off x="2726832" y="2075237"/>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9" name="rc189"/>
            <p:cNvSpPr/>
            <p:nvPr/>
          </p:nvSpPr>
          <p:spPr>
            <a:xfrm>
              <a:off x="2977724" y="2075237"/>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0" name="rc190"/>
            <p:cNvSpPr/>
            <p:nvPr/>
          </p:nvSpPr>
          <p:spPr>
            <a:xfrm>
              <a:off x="3228617" y="2075237"/>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1" name="rc191"/>
            <p:cNvSpPr/>
            <p:nvPr/>
          </p:nvSpPr>
          <p:spPr>
            <a:xfrm>
              <a:off x="3479509" y="2075237"/>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2" name="rc192"/>
            <p:cNvSpPr/>
            <p:nvPr/>
          </p:nvSpPr>
          <p:spPr>
            <a:xfrm>
              <a:off x="3730402" y="2075237"/>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3" name="rc193"/>
            <p:cNvSpPr/>
            <p:nvPr/>
          </p:nvSpPr>
          <p:spPr>
            <a:xfrm>
              <a:off x="3981294" y="2075237"/>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4" name="rc194"/>
            <p:cNvSpPr/>
            <p:nvPr/>
          </p:nvSpPr>
          <p:spPr>
            <a:xfrm>
              <a:off x="4232186" y="2075237"/>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5" name="rc195"/>
            <p:cNvSpPr/>
            <p:nvPr/>
          </p:nvSpPr>
          <p:spPr>
            <a:xfrm>
              <a:off x="4483079" y="2075237"/>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6" name="rc196"/>
            <p:cNvSpPr/>
            <p:nvPr/>
          </p:nvSpPr>
          <p:spPr>
            <a:xfrm>
              <a:off x="4733971" y="2075237"/>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7" name="rc197"/>
            <p:cNvSpPr/>
            <p:nvPr/>
          </p:nvSpPr>
          <p:spPr>
            <a:xfrm>
              <a:off x="4984864" y="2075237"/>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8" name="rc198"/>
            <p:cNvSpPr/>
            <p:nvPr/>
          </p:nvSpPr>
          <p:spPr>
            <a:xfrm>
              <a:off x="5235756" y="2075237"/>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9" name="rc199"/>
            <p:cNvSpPr/>
            <p:nvPr/>
          </p:nvSpPr>
          <p:spPr>
            <a:xfrm>
              <a:off x="5486649" y="2075237"/>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0" name="rc200"/>
            <p:cNvSpPr/>
            <p:nvPr/>
          </p:nvSpPr>
          <p:spPr>
            <a:xfrm>
              <a:off x="5737541" y="2075237"/>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1" name="rc201"/>
            <p:cNvSpPr/>
            <p:nvPr/>
          </p:nvSpPr>
          <p:spPr>
            <a:xfrm>
              <a:off x="5988434" y="2075237"/>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2" name="rc202"/>
            <p:cNvSpPr/>
            <p:nvPr/>
          </p:nvSpPr>
          <p:spPr>
            <a:xfrm>
              <a:off x="6239326" y="2075237"/>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3" name="rc203"/>
            <p:cNvSpPr/>
            <p:nvPr/>
          </p:nvSpPr>
          <p:spPr>
            <a:xfrm>
              <a:off x="6490218" y="2075237"/>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4" name="rc204"/>
            <p:cNvSpPr/>
            <p:nvPr/>
          </p:nvSpPr>
          <p:spPr>
            <a:xfrm>
              <a:off x="6741111" y="2075237"/>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5" name="rc205"/>
            <p:cNvSpPr/>
            <p:nvPr/>
          </p:nvSpPr>
          <p:spPr>
            <a:xfrm>
              <a:off x="6992003" y="2075237"/>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6" name="rc206"/>
            <p:cNvSpPr/>
            <p:nvPr/>
          </p:nvSpPr>
          <p:spPr>
            <a:xfrm>
              <a:off x="7242896" y="2075237"/>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7" name="rc207"/>
            <p:cNvSpPr/>
            <p:nvPr/>
          </p:nvSpPr>
          <p:spPr>
            <a:xfrm>
              <a:off x="7493788" y="2075237"/>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8" name="rc208"/>
            <p:cNvSpPr/>
            <p:nvPr/>
          </p:nvSpPr>
          <p:spPr>
            <a:xfrm>
              <a:off x="7744681" y="2075237"/>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9" name="rc209"/>
            <p:cNvSpPr/>
            <p:nvPr/>
          </p:nvSpPr>
          <p:spPr>
            <a:xfrm>
              <a:off x="7995573" y="2075237"/>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0" name="rc210"/>
            <p:cNvSpPr/>
            <p:nvPr/>
          </p:nvSpPr>
          <p:spPr>
            <a:xfrm>
              <a:off x="8246465" y="2075237"/>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1" name="rc211"/>
            <p:cNvSpPr/>
            <p:nvPr/>
          </p:nvSpPr>
          <p:spPr>
            <a:xfrm>
              <a:off x="8497358" y="2075237"/>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2" name="rc212"/>
            <p:cNvSpPr/>
            <p:nvPr/>
          </p:nvSpPr>
          <p:spPr>
            <a:xfrm>
              <a:off x="2225047" y="4641568"/>
              <a:ext cx="250892" cy="2138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3" name="rc213"/>
            <p:cNvSpPr/>
            <p:nvPr/>
          </p:nvSpPr>
          <p:spPr>
            <a:xfrm>
              <a:off x="2475939" y="4641568"/>
              <a:ext cx="250892" cy="21386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14" name="rc214"/>
            <p:cNvSpPr/>
            <p:nvPr/>
          </p:nvSpPr>
          <p:spPr>
            <a:xfrm>
              <a:off x="2726832" y="4641568"/>
              <a:ext cx="250892" cy="21386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15" name="rc215"/>
            <p:cNvSpPr/>
            <p:nvPr/>
          </p:nvSpPr>
          <p:spPr>
            <a:xfrm>
              <a:off x="2977724" y="4641568"/>
              <a:ext cx="250892" cy="21386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16" name="rc216"/>
            <p:cNvSpPr/>
            <p:nvPr/>
          </p:nvSpPr>
          <p:spPr>
            <a:xfrm>
              <a:off x="3228617" y="4641568"/>
              <a:ext cx="250892" cy="21386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17" name="rc217"/>
            <p:cNvSpPr/>
            <p:nvPr/>
          </p:nvSpPr>
          <p:spPr>
            <a:xfrm>
              <a:off x="3479509" y="4641568"/>
              <a:ext cx="250892" cy="21386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18" name="rc218"/>
            <p:cNvSpPr/>
            <p:nvPr/>
          </p:nvSpPr>
          <p:spPr>
            <a:xfrm>
              <a:off x="3730402" y="4641568"/>
              <a:ext cx="250892" cy="21386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19" name="rc219"/>
            <p:cNvSpPr/>
            <p:nvPr/>
          </p:nvSpPr>
          <p:spPr>
            <a:xfrm>
              <a:off x="3981294" y="4641568"/>
              <a:ext cx="250892" cy="21386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20" name="rc220"/>
            <p:cNvSpPr/>
            <p:nvPr/>
          </p:nvSpPr>
          <p:spPr>
            <a:xfrm>
              <a:off x="4232186" y="4641568"/>
              <a:ext cx="250892" cy="21386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21" name="rc221"/>
            <p:cNvSpPr/>
            <p:nvPr/>
          </p:nvSpPr>
          <p:spPr>
            <a:xfrm>
              <a:off x="4483079" y="4641568"/>
              <a:ext cx="250892" cy="21386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22" name="rc222"/>
            <p:cNvSpPr/>
            <p:nvPr/>
          </p:nvSpPr>
          <p:spPr>
            <a:xfrm>
              <a:off x="4733971" y="4641568"/>
              <a:ext cx="250892" cy="21386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23" name="rc223"/>
            <p:cNvSpPr/>
            <p:nvPr/>
          </p:nvSpPr>
          <p:spPr>
            <a:xfrm>
              <a:off x="4984864" y="4641568"/>
              <a:ext cx="250892" cy="21386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24" name="rc224"/>
            <p:cNvSpPr/>
            <p:nvPr/>
          </p:nvSpPr>
          <p:spPr>
            <a:xfrm>
              <a:off x="5235756" y="4641568"/>
              <a:ext cx="250892"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25" name="rc225"/>
            <p:cNvSpPr/>
            <p:nvPr/>
          </p:nvSpPr>
          <p:spPr>
            <a:xfrm>
              <a:off x="5486649" y="4641568"/>
              <a:ext cx="250892"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6" name="rc226"/>
            <p:cNvSpPr/>
            <p:nvPr/>
          </p:nvSpPr>
          <p:spPr>
            <a:xfrm>
              <a:off x="5737541" y="4641568"/>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7" name="rc227"/>
            <p:cNvSpPr/>
            <p:nvPr/>
          </p:nvSpPr>
          <p:spPr>
            <a:xfrm>
              <a:off x="5988434" y="4641568"/>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8" name="rc228"/>
            <p:cNvSpPr/>
            <p:nvPr/>
          </p:nvSpPr>
          <p:spPr>
            <a:xfrm>
              <a:off x="6239326" y="4641568"/>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9" name="rc229"/>
            <p:cNvSpPr/>
            <p:nvPr/>
          </p:nvSpPr>
          <p:spPr>
            <a:xfrm>
              <a:off x="6490218" y="4641568"/>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0" name="rc230"/>
            <p:cNvSpPr/>
            <p:nvPr/>
          </p:nvSpPr>
          <p:spPr>
            <a:xfrm>
              <a:off x="6741111" y="4641568"/>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1" name="rc231"/>
            <p:cNvSpPr/>
            <p:nvPr/>
          </p:nvSpPr>
          <p:spPr>
            <a:xfrm>
              <a:off x="6992003" y="4641568"/>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2" name="rc232"/>
            <p:cNvSpPr/>
            <p:nvPr/>
          </p:nvSpPr>
          <p:spPr>
            <a:xfrm>
              <a:off x="7242896" y="4641568"/>
              <a:ext cx="250892" cy="21386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33" name="rc233"/>
            <p:cNvSpPr/>
            <p:nvPr/>
          </p:nvSpPr>
          <p:spPr>
            <a:xfrm>
              <a:off x="7493788" y="4641568"/>
              <a:ext cx="250892" cy="21386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34" name="rc234"/>
            <p:cNvSpPr/>
            <p:nvPr/>
          </p:nvSpPr>
          <p:spPr>
            <a:xfrm>
              <a:off x="7744681" y="4641568"/>
              <a:ext cx="250892" cy="21386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35" name="rc235"/>
            <p:cNvSpPr/>
            <p:nvPr/>
          </p:nvSpPr>
          <p:spPr>
            <a:xfrm>
              <a:off x="7995573" y="4641568"/>
              <a:ext cx="250892" cy="21386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36" name="rc236"/>
            <p:cNvSpPr/>
            <p:nvPr/>
          </p:nvSpPr>
          <p:spPr>
            <a:xfrm>
              <a:off x="8246465" y="4641568"/>
              <a:ext cx="250892" cy="21386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37" name="rc237"/>
            <p:cNvSpPr/>
            <p:nvPr/>
          </p:nvSpPr>
          <p:spPr>
            <a:xfrm>
              <a:off x="8497358" y="4641568"/>
              <a:ext cx="250892" cy="21386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38" name="rc238"/>
            <p:cNvSpPr/>
            <p:nvPr/>
          </p:nvSpPr>
          <p:spPr>
            <a:xfrm>
              <a:off x="2225047" y="3786125"/>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9" name="rc239"/>
            <p:cNvSpPr/>
            <p:nvPr/>
          </p:nvSpPr>
          <p:spPr>
            <a:xfrm>
              <a:off x="2475939" y="3786125"/>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0" name="rc240"/>
            <p:cNvSpPr/>
            <p:nvPr/>
          </p:nvSpPr>
          <p:spPr>
            <a:xfrm>
              <a:off x="2726832" y="3786125"/>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1" name="rc241"/>
            <p:cNvSpPr/>
            <p:nvPr/>
          </p:nvSpPr>
          <p:spPr>
            <a:xfrm>
              <a:off x="2977724" y="3786125"/>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2" name="rc242"/>
            <p:cNvSpPr/>
            <p:nvPr/>
          </p:nvSpPr>
          <p:spPr>
            <a:xfrm>
              <a:off x="3228617" y="3786125"/>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3" name="rc243"/>
            <p:cNvSpPr/>
            <p:nvPr/>
          </p:nvSpPr>
          <p:spPr>
            <a:xfrm>
              <a:off x="3479509" y="3786125"/>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4" name="rc244"/>
            <p:cNvSpPr/>
            <p:nvPr/>
          </p:nvSpPr>
          <p:spPr>
            <a:xfrm>
              <a:off x="3730402" y="3786125"/>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5" name="rc245"/>
            <p:cNvSpPr/>
            <p:nvPr/>
          </p:nvSpPr>
          <p:spPr>
            <a:xfrm>
              <a:off x="3981294" y="3786125"/>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6" name="rc246"/>
            <p:cNvSpPr/>
            <p:nvPr/>
          </p:nvSpPr>
          <p:spPr>
            <a:xfrm>
              <a:off x="4232186" y="3786125"/>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7" name="rc247"/>
            <p:cNvSpPr/>
            <p:nvPr/>
          </p:nvSpPr>
          <p:spPr>
            <a:xfrm>
              <a:off x="4483079" y="3786125"/>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8" name="rc248"/>
            <p:cNvSpPr/>
            <p:nvPr/>
          </p:nvSpPr>
          <p:spPr>
            <a:xfrm>
              <a:off x="4733971" y="3786125"/>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9" name="rc249"/>
            <p:cNvSpPr/>
            <p:nvPr/>
          </p:nvSpPr>
          <p:spPr>
            <a:xfrm>
              <a:off x="4984864" y="3786125"/>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0" name="rc250"/>
            <p:cNvSpPr/>
            <p:nvPr/>
          </p:nvSpPr>
          <p:spPr>
            <a:xfrm>
              <a:off x="5235756" y="3786125"/>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1" name="rc251"/>
            <p:cNvSpPr/>
            <p:nvPr/>
          </p:nvSpPr>
          <p:spPr>
            <a:xfrm>
              <a:off x="5486649" y="3786125"/>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2" name="rc252"/>
            <p:cNvSpPr/>
            <p:nvPr/>
          </p:nvSpPr>
          <p:spPr>
            <a:xfrm>
              <a:off x="5737541" y="3786125"/>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53" name="rc253"/>
            <p:cNvSpPr/>
            <p:nvPr/>
          </p:nvSpPr>
          <p:spPr>
            <a:xfrm>
              <a:off x="5988434" y="3786125"/>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4" name="rc254"/>
            <p:cNvSpPr/>
            <p:nvPr/>
          </p:nvSpPr>
          <p:spPr>
            <a:xfrm>
              <a:off x="6239326" y="3786125"/>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5" name="rc255"/>
            <p:cNvSpPr/>
            <p:nvPr/>
          </p:nvSpPr>
          <p:spPr>
            <a:xfrm>
              <a:off x="6490218" y="3786125"/>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6" name="rc256"/>
            <p:cNvSpPr/>
            <p:nvPr/>
          </p:nvSpPr>
          <p:spPr>
            <a:xfrm>
              <a:off x="6741111" y="3786125"/>
              <a:ext cx="250892" cy="21386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57" name="rc257"/>
            <p:cNvSpPr/>
            <p:nvPr/>
          </p:nvSpPr>
          <p:spPr>
            <a:xfrm>
              <a:off x="6992003" y="3786125"/>
              <a:ext cx="250892" cy="21386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58" name="rc258"/>
            <p:cNvSpPr/>
            <p:nvPr/>
          </p:nvSpPr>
          <p:spPr>
            <a:xfrm>
              <a:off x="7242896" y="3786125"/>
              <a:ext cx="250892" cy="21386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59" name="rc259"/>
            <p:cNvSpPr/>
            <p:nvPr/>
          </p:nvSpPr>
          <p:spPr>
            <a:xfrm>
              <a:off x="7493788" y="3786125"/>
              <a:ext cx="250892" cy="21386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60" name="rc260"/>
            <p:cNvSpPr/>
            <p:nvPr/>
          </p:nvSpPr>
          <p:spPr>
            <a:xfrm>
              <a:off x="7744681" y="3786125"/>
              <a:ext cx="250892" cy="21386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61" name="rc261"/>
            <p:cNvSpPr/>
            <p:nvPr/>
          </p:nvSpPr>
          <p:spPr>
            <a:xfrm>
              <a:off x="7995573" y="3786125"/>
              <a:ext cx="250892" cy="21386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62" name="rc262"/>
            <p:cNvSpPr/>
            <p:nvPr/>
          </p:nvSpPr>
          <p:spPr>
            <a:xfrm>
              <a:off x="8246465" y="3786125"/>
              <a:ext cx="250892" cy="2138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63" name="rc263"/>
            <p:cNvSpPr/>
            <p:nvPr/>
          </p:nvSpPr>
          <p:spPr>
            <a:xfrm>
              <a:off x="8497358" y="3786125"/>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64" name="rc264"/>
            <p:cNvSpPr/>
            <p:nvPr/>
          </p:nvSpPr>
          <p:spPr>
            <a:xfrm>
              <a:off x="2225047" y="3144542"/>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65" name="rc265"/>
            <p:cNvSpPr/>
            <p:nvPr/>
          </p:nvSpPr>
          <p:spPr>
            <a:xfrm>
              <a:off x="2475939" y="3144542"/>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66" name="rc266"/>
            <p:cNvSpPr/>
            <p:nvPr/>
          </p:nvSpPr>
          <p:spPr>
            <a:xfrm>
              <a:off x="2726832" y="3144542"/>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67" name="rc267"/>
            <p:cNvSpPr/>
            <p:nvPr/>
          </p:nvSpPr>
          <p:spPr>
            <a:xfrm>
              <a:off x="2977724" y="3144542"/>
              <a:ext cx="250892"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68" name="rc268"/>
            <p:cNvSpPr/>
            <p:nvPr/>
          </p:nvSpPr>
          <p:spPr>
            <a:xfrm>
              <a:off x="3228617" y="3144542"/>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9" name="rc269"/>
            <p:cNvSpPr/>
            <p:nvPr/>
          </p:nvSpPr>
          <p:spPr>
            <a:xfrm>
              <a:off x="3479509" y="3144542"/>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0" name="rc270"/>
            <p:cNvSpPr/>
            <p:nvPr/>
          </p:nvSpPr>
          <p:spPr>
            <a:xfrm>
              <a:off x="3730402" y="3144542"/>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1" name="rc271"/>
            <p:cNvSpPr/>
            <p:nvPr/>
          </p:nvSpPr>
          <p:spPr>
            <a:xfrm>
              <a:off x="3981294" y="3144542"/>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72" name="rc272"/>
            <p:cNvSpPr/>
            <p:nvPr/>
          </p:nvSpPr>
          <p:spPr>
            <a:xfrm>
              <a:off x="4232186" y="3144542"/>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3" name="rc273"/>
            <p:cNvSpPr/>
            <p:nvPr/>
          </p:nvSpPr>
          <p:spPr>
            <a:xfrm>
              <a:off x="4483079" y="3144542"/>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4" name="rc274"/>
            <p:cNvSpPr/>
            <p:nvPr/>
          </p:nvSpPr>
          <p:spPr>
            <a:xfrm>
              <a:off x="4733971" y="3144542"/>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5" name="rc275"/>
            <p:cNvSpPr/>
            <p:nvPr/>
          </p:nvSpPr>
          <p:spPr>
            <a:xfrm>
              <a:off x="4984864" y="3144542"/>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6" name="rc276"/>
            <p:cNvSpPr/>
            <p:nvPr/>
          </p:nvSpPr>
          <p:spPr>
            <a:xfrm>
              <a:off x="5235756" y="3144542"/>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7" name="rc277"/>
            <p:cNvSpPr/>
            <p:nvPr/>
          </p:nvSpPr>
          <p:spPr>
            <a:xfrm>
              <a:off x="5486649" y="3144542"/>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8" name="rc278"/>
            <p:cNvSpPr/>
            <p:nvPr/>
          </p:nvSpPr>
          <p:spPr>
            <a:xfrm>
              <a:off x="5737541" y="3144542"/>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9" name="rc279"/>
            <p:cNvSpPr/>
            <p:nvPr/>
          </p:nvSpPr>
          <p:spPr>
            <a:xfrm>
              <a:off x="5988434" y="3144542"/>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0" name="rc280"/>
            <p:cNvSpPr/>
            <p:nvPr/>
          </p:nvSpPr>
          <p:spPr>
            <a:xfrm>
              <a:off x="6239326" y="3144542"/>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1" name="rc281"/>
            <p:cNvSpPr/>
            <p:nvPr/>
          </p:nvSpPr>
          <p:spPr>
            <a:xfrm>
              <a:off x="6490218" y="3144542"/>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2" name="rc282"/>
            <p:cNvSpPr/>
            <p:nvPr/>
          </p:nvSpPr>
          <p:spPr>
            <a:xfrm>
              <a:off x="6741111" y="3144542"/>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3" name="rc283"/>
            <p:cNvSpPr/>
            <p:nvPr/>
          </p:nvSpPr>
          <p:spPr>
            <a:xfrm>
              <a:off x="6992003" y="3144542"/>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4" name="rc284"/>
            <p:cNvSpPr/>
            <p:nvPr/>
          </p:nvSpPr>
          <p:spPr>
            <a:xfrm>
              <a:off x="7242896" y="3144542"/>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5" name="rc285"/>
            <p:cNvSpPr/>
            <p:nvPr/>
          </p:nvSpPr>
          <p:spPr>
            <a:xfrm>
              <a:off x="7493788" y="3144542"/>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6" name="rc286"/>
            <p:cNvSpPr/>
            <p:nvPr/>
          </p:nvSpPr>
          <p:spPr>
            <a:xfrm>
              <a:off x="7744681" y="3144542"/>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7" name="rc287"/>
            <p:cNvSpPr/>
            <p:nvPr/>
          </p:nvSpPr>
          <p:spPr>
            <a:xfrm>
              <a:off x="7995573" y="3144542"/>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8" name="rc288"/>
            <p:cNvSpPr/>
            <p:nvPr/>
          </p:nvSpPr>
          <p:spPr>
            <a:xfrm>
              <a:off x="8246465" y="3144542"/>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89" name="rc289"/>
            <p:cNvSpPr/>
            <p:nvPr/>
          </p:nvSpPr>
          <p:spPr>
            <a:xfrm>
              <a:off x="8497358" y="3144542"/>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90" name="rc290"/>
            <p:cNvSpPr/>
            <p:nvPr/>
          </p:nvSpPr>
          <p:spPr>
            <a:xfrm>
              <a:off x="2225047" y="2289098"/>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1" name="rc291"/>
            <p:cNvSpPr/>
            <p:nvPr/>
          </p:nvSpPr>
          <p:spPr>
            <a:xfrm>
              <a:off x="2475939" y="2289098"/>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2" name="rc292"/>
            <p:cNvSpPr/>
            <p:nvPr/>
          </p:nvSpPr>
          <p:spPr>
            <a:xfrm>
              <a:off x="2726832" y="2289098"/>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3" name="rc293"/>
            <p:cNvSpPr/>
            <p:nvPr/>
          </p:nvSpPr>
          <p:spPr>
            <a:xfrm>
              <a:off x="2977724" y="2289098"/>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4" name="rc294"/>
            <p:cNvSpPr/>
            <p:nvPr/>
          </p:nvSpPr>
          <p:spPr>
            <a:xfrm>
              <a:off x="3228617" y="2289098"/>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5" name="rc295"/>
            <p:cNvSpPr/>
            <p:nvPr/>
          </p:nvSpPr>
          <p:spPr>
            <a:xfrm>
              <a:off x="3479509" y="2289098"/>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6" name="rc296"/>
            <p:cNvSpPr/>
            <p:nvPr/>
          </p:nvSpPr>
          <p:spPr>
            <a:xfrm>
              <a:off x="3730402" y="2289098"/>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7" name="rc297"/>
            <p:cNvSpPr/>
            <p:nvPr/>
          </p:nvSpPr>
          <p:spPr>
            <a:xfrm>
              <a:off x="3981294" y="2289098"/>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8" name="rc298"/>
            <p:cNvSpPr/>
            <p:nvPr/>
          </p:nvSpPr>
          <p:spPr>
            <a:xfrm>
              <a:off x="4232186" y="2289098"/>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9" name="rc299"/>
            <p:cNvSpPr/>
            <p:nvPr/>
          </p:nvSpPr>
          <p:spPr>
            <a:xfrm>
              <a:off x="4483079" y="2289098"/>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0" name="rc300"/>
            <p:cNvSpPr/>
            <p:nvPr/>
          </p:nvSpPr>
          <p:spPr>
            <a:xfrm>
              <a:off x="4733971" y="2289098"/>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1" name="rc301"/>
            <p:cNvSpPr/>
            <p:nvPr/>
          </p:nvSpPr>
          <p:spPr>
            <a:xfrm>
              <a:off x="4984864" y="2289098"/>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2" name="rc302"/>
            <p:cNvSpPr/>
            <p:nvPr/>
          </p:nvSpPr>
          <p:spPr>
            <a:xfrm>
              <a:off x="5235756" y="2289098"/>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3" name="rc303"/>
            <p:cNvSpPr/>
            <p:nvPr/>
          </p:nvSpPr>
          <p:spPr>
            <a:xfrm>
              <a:off x="5486649" y="2289098"/>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4" name="rc304"/>
            <p:cNvSpPr/>
            <p:nvPr/>
          </p:nvSpPr>
          <p:spPr>
            <a:xfrm>
              <a:off x="5737541" y="2289098"/>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5" name="rc305"/>
            <p:cNvSpPr/>
            <p:nvPr/>
          </p:nvSpPr>
          <p:spPr>
            <a:xfrm>
              <a:off x="5988434" y="2289098"/>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6" name="rc306"/>
            <p:cNvSpPr/>
            <p:nvPr/>
          </p:nvSpPr>
          <p:spPr>
            <a:xfrm>
              <a:off x="6239326" y="2289098"/>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7" name="rc307"/>
            <p:cNvSpPr/>
            <p:nvPr/>
          </p:nvSpPr>
          <p:spPr>
            <a:xfrm>
              <a:off x="6490218" y="2289098"/>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8" name="rc308"/>
            <p:cNvSpPr/>
            <p:nvPr/>
          </p:nvSpPr>
          <p:spPr>
            <a:xfrm>
              <a:off x="6741111" y="2289098"/>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9" name="rc309"/>
            <p:cNvSpPr/>
            <p:nvPr/>
          </p:nvSpPr>
          <p:spPr>
            <a:xfrm>
              <a:off x="6992003" y="2289098"/>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0" name="rc310"/>
            <p:cNvSpPr/>
            <p:nvPr/>
          </p:nvSpPr>
          <p:spPr>
            <a:xfrm>
              <a:off x="7242896" y="2289098"/>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1" name="rc311"/>
            <p:cNvSpPr/>
            <p:nvPr/>
          </p:nvSpPr>
          <p:spPr>
            <a:xfrm>
              <a:off x="7493788" y="2289098"/>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2" name="rc312"/>
            <p:cNvSpPr/>
            <p:nvPr/>
          </p:nvSpPr>
          <p:spPr>
            <a:xfrm>
              <a:off x="7744681" y="2289098"/>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3" name="rc313"/>
            <p:cNvSpPr/>
            <p:nvPr/>
          </p:nvSpPr>
          <p:spPr>
            <a:xfrm>
              <a:off x="7995573" y="2289098"/>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4" name="rc314"/>
            <p:cNvSpPr/>
            <p:nvPr/>
          </p:nvSpPr>
          <p:spPr>
            <a:xfrm>
              <a:off x="8246465" y="2289098"/>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5" name="rc315"/>
            <p:cNvSpPr/>
            <p:nvPr/>
          </p:nvSpPr>
          <p:spPr>
            <a:xfrm>
              <a:off x="8497358" y="2289098"/>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6" name="rc316"/>
            <p:cNvSpPr/>
            <p:nvPr/>
          </p:nvSpPr>
          <p:spPr>
            <a:xfrm>
              <a:off x="2225047" y="2502959"/>
              <a:ext cx="250892" cy="21386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17" name="rc317"/>
            <p:cNvSpPr/>
            <p:nvPr/>
          </p:nvSpPr>
          <p:spPr>
            <a:xfrm>
              <a:off x="2475939" y="2502959"/>
              <a:ext cx="250892"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18" name="rc318"/>
            <p:cNvSpPr/>
            <p:nvPr/>
          </p:nvSpPr>
          <p:spPr>
            <a:xfrm>
              <a:off x="2726832" y="2502959"/>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19" name="rc319"/>
            <p:cNvSpPr/>
            <p:nvPr/>
          </p:nvSpPr>
          <p:spPr>
            <a:xfrm>
              <a:off x="2977724" y="2502959"/>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20" name="rc320"/>
            <p:cNvSpPr/>
            <p:nvPr/>
          </p:nvSpPr>
          <p:spPr>
            <a:xfrm>
              <a:off x="3228617" y="2502959"/>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1" name="rc321"/>
            <p:cNvSpPr/>
            <p:nvPr/>
          </p:nvSpPr>
          <p:spPr>
            <a:xfrm>
              <a:off x="3479509" y="2502959"/>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2" name="rc322"/>
            <p:cNvSpPr/>
            <p:nvPr/>
          </p:nvSpPr>
          <p:spPr>
            <a:xfrm>
              <a:off x="3730402" y="2502959"/>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3" name="rc323"/>
            <p:cNvSpPr/>
            <p:nvPr/>
          </p:nvSpPr>
          <p:spPr>
            <a:xfrm>
              <a:off x="3981294" y="2502959"/>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24" name="rc324"/>
            <p:cNvSpPr/>
            <p:nvPr/>
          </p:nvSpPr>
          <p:spPr>
            <a:xfrm>
              <a:off x="4232186" y="2502959"/>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25" name="rc325"/>
            <p:cNvSpPr/>
            <p:nvPr/>
          </p:nvSpPr>
          <p:spPr>
            <a:xfrm>
              <a:off x="4483079" y="2502959"/>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6" name="rc326"/>
            <p:cNvSpPr/>
            <p:nvPr/>
          </p:nvSpPr>
          <p:spPr>
            <a:xfrm>
              <a:off x="4733971" y="2502959"/>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27" name="rc327"/>
            <p:cNvSpPr/>
            <p:nvPr/>
          </p:nvSpPr>
          <p:spPr>
            <a:xfrm>
              <a:off x="4984864" y="2502959"/>
              <a:ext cx="250892"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28" name="rc328"/>
            <p:cNvSpPr/>
            <p:nvPr/>
          </p:nvSpPr>
          <p:spPr>
            <a:xfrm>
              <a:off x="5235756" y="2502959"/>
              <a:ext cx="250892"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29" name="rc329"/>
            <p:cNvSpPr/>
            <p:nvPr/>
          </p:nvSpPr>
          <p:spPr>
            <a:xfrm>
              <a:off x="5486649" y="2502959"/>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0" name="rc330"/>
            <p:cNvSpPr/>
            <p:nvPr/>
          </p:nvSpPr>
          <p:spPr>
            <a:xfrm>
              <a:off x="5737541" y="2502959"/>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1" name="rc331"/>
            <p:cNvSpPr/>
            <p:nvPr/>
          </p:nvSpPr>
          <p:spPr>
            <a:xfrm>
              <a:off x="5988434" y="2502959"/>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2" name="rc332"/>
            <p:cNvSpPr/>
            <p:nvPr/>
          </p:nvSpPr>
          <p:spPr>
            <a:xfrm>
              <a:off x="6239326" y="2502959"/>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3" name="rc333"/>
            <p:cNvSpPr/>
            <p:nvPr/>
          </p:nvSpPr>
          <p:spPr>
            <a:xfrm>
              <a:off x="6490218" y="2502959"/>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34" name="rc334"/>
            <p:cNvSpPr/>
            <p:nvPr/>
          </p:nvSpPr>
          <p:spPr>
            <a:xfrm>
              <a:off x="6741111" y="2502959"/>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5" name="rc335"/>
            <p:cNvSpPr/>
            <p:nvPr/>
          </p:nvSpPr>
          <p:spPr>
            <a:xfrm>
              <a:off x="6992003" y="2502959"/>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6" name="rc336"/>
            <p:cNvSpPr/>
            <p:nvPr/>
          </p:nvSpPr>
          <p:spPr>
            <a:xfrm>
              <a:off x="7242896" y="2502959"/>
              <a:ext cx="250892" cy="21386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37" name="rc337"/>
            <p:cNvSpPr/>
            <p:nvPr/>
          </p:nvSpPr>
          <p:spPr>
            <a:xfrm>
              <a:off x="7493788" y="2502959"/>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8" name="rc338"/>
            <p:cNvSpPr/>
            <p:nvPr/>
          </p:nvSpPr>
          <p:spPr>
            <a:xfrm>
              <a:off x="7744681" y="2502959"/>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9" name="rc339"/>
            <p:cNvSpPr/>
            <p:nvPr/>
          </p:nvSpPr>
          <p:spPr>
            <a:xfrm>
              <a:off x="7995573" y="2502959"/>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0" name="rc340"/>
            <p:cNvSpPr/>
            <p:nvPr/>
          </p:nvSpPr>
          <p:spPr>
            <a:xfrm>
              <a:off x="8246465" y="2502959"/>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1" name="rc341"/>
            <p:cNvSpPr/>
            <p:nvPr/>
          </p:nvSpPr>
          <p:spPr>
            <a:xfrm>
              <a:off x="8497358" y="2502959"/>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2" name="rc342"/>
            <p:cNvSpPr/>
            <p:nvPr/>
          </p:nvSpPr>
          <p:spPr>
            <a:xfrm>
              <a:off x="2225047" y="3358403"/>
              <a:ext cx="250892"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43" name="rc343"/>
            <p:cNvSpPr/>
            <p:nvPr/>
          </p:nvSpPr>
          <p:spPr>
            <a:xfrm>
              <a:off x="2475939" y="3358403"/>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4" name="rc344"/>
            <p:cNvSpPr/>
            <p:nvPr/>
          </p:nvSpPr>
          <p:spPr>
            <a:xfrm>
              <a:off x="2726832" y="3358403"/>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45" name="rc345"/>
            <p:cNvSpPr/>
            <p:nvPr/>
          </p:nvSpPr>
          <p:spPr>
            <a:xfrm>
              <a:off x="2977724" y="3358403"/>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46" name="rc346"/>
            <p:cNvSpPr/>
            <p:nvPr/>
          </p:nvSpPr>
          <p:spPr>
            <a:xfrm>
              <a:off x="3228617" y="3358403"/>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47" name="rc347"/>
            <p:cNvSpPr/>
            <p:nvPr/>
          </p:nvSpPr>
          <p:spPr>
            <a:xfrm>
              <a:off x="3479509" y="3358403"/>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48" name="rc348"/>
            <p:cNvSpPr/>
            <p:nvPr/>
          </p:nvSpPr>
          <p:spPr>
            <a:xfrm>
              <a:off x="3730402" y="3358403"/>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49" name="rc349"/>
            <p:cNvSpPr/>
            <p:nvPr/>
          </p:nvSpPr>
          <p:spPr>
            <a:xfrm>
              <a:off x="3981294" y="3358403"/>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50" name="rc350"/>
            <p:cNvSpPr/>
            <p:nvPr/>
          </p:nvSpPr>
          <p:spPr>
            <a:xfrm>
              <a:off x="4232186" y="3358403"/>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51" name="rc351"/>
            <p:cNvSpPr/>
            <p:nvPr/>
          </p:nvSpPr>
          <p:spPr>
            <a:xfrm>
              <a:off x="4483079" y="3358403"/>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52" name="rc352"/>
            <p:cNvSpPr/>
            <p:nvPr/>
          </p:nvSpPr>
          <p:spPr>
            <a:xfrm>
              <a:off x="4733971" y="3358403"/>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53" name="rc353"/>
            <p:cNvSpPr/>
            <p:nvPr/>
          </p:nvSpPr>
          <p:spPr>
            <a:xfrm>
              <a:off x="4984864" y="3358403"/>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4" name="rc354"/>
            <p:cNvSpPr/>
            <p:nvPr/>
          </p:nvSpPr>
          <p:spPr>
            <a:xfrm>
              <a:off x="5235756" y="3358403"/>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55" name="rc355"/>
            <p:cNvSpPr/>
            <p:nvPr/>
          </p:nvSpPr>
          <p:spPr>
            <a:xfrm>
              <a:off x="5486649" y="3358403"/>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56" name="rc356"/>
            <p:cNvSpPr/>
            <p:nvPr/>
          </p:nvSpPr>
          <p:spPr>
            <a:xfrm>
              <a:off x="5737541" y="3358403"/>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7" name="rc357"/>
            <p:cNvSpPr/>
            <p:nvPr/>
          </p:nvSpPr>
          <p:spPr>
            <a:xfrm>
              <a:off x="5988434" y="3358403"/>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58" name="rc358"/>
            <p:cNvSpPr/>
            <p:nvPr/>
          </p:nvSpPr>
          <p:spPr>
            <a:xfrm>
              <a:off x="6239326" y="3358403"/>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59" name="rc359"/>
            <p:cNvSpPr/>
            <p:nvPr/>
          </p:nvSpPr>
          <p:spPr>
            <a:xfrm>
              <a:off x="6490218" y="3358403"/>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0" name="rc360"/>
            <p:cNvSpPr/>
            <p:nvPr/>
          </p:nvSpPr>
          <p:spPr>
            <a:xfrm>
              <a:off x="6741111" y="3358403"/>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61" name="rc361"/>
            <p:cNvSpPr/>
            <p:nvPr/>
          </p:nvSpPr>
          <p:spPr>
            <a:xfrm>
              <a:off x="6992003" y="3358403"/>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62" name="rc362"/>
            <p:cNvSpPr/>
            <p:nvPr/>
          </p:nvSpPr>
          <p:spPr>
            <a:xfrm>
              <a:off x="7242896" y="3358403"/>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63" name="rc363"/>
            <p:cNvSpPr/>
            <p:nvPr/>
          </p:nvSpPr>
          <p:spPr>
            <a:xfrm>
              <a:off x="7493788" y="3358403"/>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64" name="rc364"/>
            <p:cNvSpPr/>
            <p:nvPr/>
          </p:nvSpPr>
          <p:spPr>
            <a:xfrm>
              <a:off x="7744681" y="3358403"/>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65" name="rc365"/>
            <p:cNvSpPr/>
            <p:nvPr/>
          </p:nvSpPr>
          <p:spPr>
            <a:xfrm>
              <a:off x="7995573" y="3358403"/>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66" name="rc366"/>
            <p:cNvSpPr/>
            <p:nvPr/>
          </p:nvSpPr>
          <p:spPr>
            <a:xfrm>
              <a:off x="8246465" y="3358403"/>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67" name="rc367"/>
            <p:cNvSpPr/>
            <p:nvPr/>
          </p:nvSpPr>
          <p:spPr>
            <a:xfrm>
              <a:off x="8497358" y="3358403"/>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68" name="rc368"/>
            <p:cNvSpPr/>
            <p:nvPr/>
          </p:nvSpPr>
          <p:spPr>
            <a:xfrm>
              <a:off x="2225047" y="2716820"/>
              <a:ext cx="250892"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69" name="rc369"/>
            <p:cNvSpPr/>
            <p:nvPr/>
          </p:nvSpPr>
          <p:spPr>
            <a:xfrm>
              <a:off x="2475939" y="2716820"/>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70" name="rc370"/>
            <p:cNvSpPr/>
            <p:nvPr/>
          </p:nvSpPr>
          <p:spPr>
            <a:xfrm>
              <a:off x="2726832" y="2716820"/>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1" name="rc371"/>
            <p:cNvSpPr/>
            <p:nvPr/>
          </p:nvSpPr>
          <p:spPr>
            <a:xfrm>
              <a:off x="2977724" y="2716820"/>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2" name="rc372"/>
            <p:cNvSpPr/>
            <p:nvPr/>
          </p:nvSpPr>
          <p:spPr>
            <a:xfrm>
              <a:off x="3228617" y="2716820"/>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3" name="rc373"/>
            <p:cNvSpPr/>
            <p:nvPr/>
          </p:nvSpPr>
          <p:spPr>
            <a:xfrm>
              <a:off x="3479509" y="2716820"/>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4" name="rc374"/>
            <p:cNvSpPr/>
            <p:nvPr/>
          </p:nvSpPr>
          <p:spPr>
            <a:xfrm>
              <a:off x="3730402" y="2716820"/>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5" name="rc375"/>
            <p:cNvSpPr/>
            <p:nvPr/>
          </p:nvSpPr>
          <p:spPr>
            <a:xfrm>
              <a:off x="3981294" y="2716820"/>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6" name="rc376"/>
            <p:cNvSpPr/>
            <p:nvPr/>
          </p:nvSpPr>
          <p:spPr>
            <a:xfrm>
              <a:off x="4232186" y="2716820"/>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7" name="rc377"/>
            <p:cNvSpPr/>
            <p:nvPr/>
          </p:nvSpPr>
          <p:spPr>
            <a:xfrm>
              <a:off x="4483079" y="2716820"/>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8" name="rc378"/>
            <p:cNvSpPr/>
            <p:nvPr/>
          </p:nvSpPr>
          <p:spPr>
            <a:xfrm>
              <a:off x="4733971" y="2716820"/>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9" name="rc379"/>
            <p:cNvSpPr/>
            <p:nvPr/>
          </p:nvSpPr>
          <p:spPr>
            <a:xfrm>
              <a:off x="4984864" y="2716820"/>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0" name="rc380"/>
            <p:cNvSpPr/>
            <p:nvPr/>
          </p:nvSpPr>
          <p:spPr>
            <a:xfrm>
              <a:off x="5235756" y="2716820"/>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81" name="rc381"/>
            <p:cNvSpPr/>
            <p:nvPr/>
          </p:nvSpPr>
          <p:spPr>
            <a:xfrm>
              <a:off x="5486649" y="2716820"/>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2" name="rc382"/>
            <p:cNvSpPr/>
            <p:nvPr/>
          </p:nvSpPr>
          <p:spPr>
            <a:xfrm>
              <a:off x="5737541" y="2716820"/>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3" name="rc383"/>
            <p:cNvSpPr/>
            <p:nvPr/>
          </p:nvSpPr>
          <p:spPr>
            <a:xfrm>
              <a:off x="5988434" y="2716820"/>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4" name="rc384"/>
            <p:cNvSpPr/>
            <p:nvPr/>
          </p:nvSpPr>
          <p:spPr>
            <a:xfrm>
              <a:off x="6239326" y="2716820"/>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5" name="rc385"/>
            <p:cNvSpPr/>
            <p:nvPr/>
          </p:nvSpPr>
          <p:spPr>
            <a:xfrm>
              <a:off x="6490218" y="2716820"/>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6" name="rc386"/>
            <p:cNvSpPr/>
            <p:nvPr/>
          </p:nvSpPr>
          <p:spPr>
            <a:xfrm>
              <a:off x="6741111" y="2716820"/>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7" name="rc387"/>
            <p:cNvSpPr/>
            <p:nvPr/>
          </p:nvSpPr>
          <p:spPr>
            <a:xfrm>
              <a:off x="6992003" y="2716820"/>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8" name="rc388"/>
            <p:cNvSpPr/>
            <p:nvPr/>
          </p:nvSpPr>
          <p:spPr>
            <a:xfrm>
              <a:off x="7242896" y="2716820"/>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9" name="rc389"/>
            <p:cNvSpPr/>
            <p:nvPr/>
          </p:nvSpPr>
          <p:spPr>
            <a:xfrm>
              <a:off x="7493788" y="2716820"/>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0" name="rc390"/>
            <p:cNvSpPr/>
            <p:nvPr/>
          </p:nvSpPr>
          <p:spPr>
            <a:xfrm>
              <a:off x="7744681" y="2716820"/>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1" name="rc391"/>
            <p:cNvSpPr/>
            <p:nvPr/>
          </p:nvSpPr>
          <p:spPr>
            <a:xfrm>
              <a:off x="7995573" y="2716820"/>
              <a:ext cx="250892" cy="21386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92" name="rc392"/>
            <p:cNvSpPr/>
            <p:nvPr/>
          </p:nvSpPr>
          <p:spPr>
            <a:xfrm>
              <a:off x="8246465" y="2716820"/>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3" name="rc393"/>
            <p:cNvSpPr/>
            <p:nvPr/>
          </p:nvSpPr>
          <p:spPr>
            <a:xfrm>
              <a:off x="8497358" y="2716820"/>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4" name="rc394"/>
            <p:cNvSpPr/>
            <p:nvPr/>
          </p:nvSpPr>
          <p:spPr>
            <a:xfrm>
              <a:off x="2225047" y="5069290"/>
              <a:ext cx="250892" cy="21386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95" name="rc395"/>
            <p:cNvSpPr/>
            <p:nvPr/>
          </p:nvSpPr>
          <p:spPr>
            <a:xfrm>
              <a:off x="2475939" y="5069290"/>
              <a:ext cx="250892" cy="21386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96" name="rc396"/>
            <p:cNvSpPr/>
            <p:nvPr/>
          </p:nvSpPr>
          <p:spPr>
            <a:xfrm>
              <a:off x="2726832" y="5069290"/>
              <a:ext cx="250892" cy="21386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97" name="rc397"/>
            <p:cNvSpPr/>
            <p:nvPr/>
          </p:nvSpPr>
          <p:spPr>
            <a:xfrm>
              <a:off x="2977724" y="5069290"/>
              <a:ext cx="250892" cy="21386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98" name="rc398"/>
            <p:cNvSpPr/>
            <p:nvPr/>
          </p:nvSpPr>
          <p:spPr>
            <a:xfrm>
              <a:off x="3228617" y="5069290"/>
              <a:ext cx="250892" cy="21386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99" name="rc399"/>
            <p:cNvSpPr/>
            <p:nvPr/>
          </p:nvSpPr>
          <p:spPr>
            <a:xfrm>
              <a:off x="3479509" y="5069290"/>
              <a:ext cx="250892" cy="21386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00" name="rc400"/>
            <p:cNvSpPr/>
            <p:nvPr/>
          </p:nvSpPr>
          <p:spPr>
            <a:xfrm>
              <a:off x="3730402" y="5069290"/>
              <a:ext cx="250892" cy="21386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01" name="rc401"/>
            <p:cNvSpPr/>
            <p:nvPr/>
          </p:nvSpPr>
          <p:spPr>
            <a:xfrm>
              <a:off x="3981294" y="5069290"/>
              <a:ext cx="250892"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02" name="rc402"/>
            <p:cNvSpPr/>
            <p:nvPr/>
          </p:nvSpPr>
          <p:spPr>
            <a:xfrm>
              <a:off x="4232186" y="5069290"/>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03" name="rc403"/>
            <p:cNvSpPr/>
            <p:nvPr/>
          </p:nvSpPr>
          <p:spPr>
            <a:xfrm>
              <a:off x="4483079" y="5069290"/>
              <a:ext cx="250892" cy="21386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04" name="rc404"/>
            <p:cNvSpPr/>
            <p:nvPr/>
          </p:nvSpPr>
          <p:spPr>
            <a:xfrm>
              <a:off x="4733971" y="5069290"/>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5" name="rc405"/>
            <p:cNvSpPr/>
            <p:nvPr/>
          </p:nvSpPr>
          <p:spPr>
            <a:xfrm>
              <a:off x="4984864" y="5069290"/>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6" name="rc406"/>
            <p:cNvSpPr/>
            <p:nvPr/>
          </p:nvSpPr>
          <p:spPr>
            <a:xfrm>
              <a:off x="5235756" y="5069290"/>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7" name="rc407"/>
            <p:cNvSpPr/>
            <p:nvPr/>
          </p:nvSpPr>
          <p:spPr>
            <a:xfrm>
              <a:off x="5486649" y="5069290"/>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8" name="rc408"/>
            <p:cNvSpPr/>
            <p:nvPr/>
          </p:nvSpPr>
          <p:spPr>
            <a:xfrm>
              <a:off x="5737541" y="5069290"/>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9" name="rc409"/>
            <p:cNvSpPr/>
            <p:nvPr/>
          </p:nvSpPr>
          <p:spPr>
            <a:xfrm>
              <a:off x="5988434" y="5069290"/>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10" name="rc410"/>
            <p:cNvSpPr/>
            <p:nvPr/>
          </p:nvSpPr>
          <p:spPr>
            <a:xfrm>
              <a:off x="6239326" y="5069290"/>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1" name="rc411"/>
            <p:cNvSpPr/>
            <p:nvPr/>
          </p:nvSpPr>
          <p:spPr>
            <a:xfrm>
              <a:off x="6490218" y="5069290"/>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2" name="rc412"/>
            <p:cNvSpPr/>
            <p:nvPr/>
          </p:nvSpPr>
          <p:spPr>
            <a:xfrm>
              <a:off x="6741111" y="5069290"/>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3" name="rc413"/>
            <p:cNvSpPr/>
            <p:nvPr/>
          </p:nvSpPr>
          <p:spPr>
            <a:xfrm>
              <a:off x="6992003" y="5069290"/>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4" name="rc414"/>
            <p:cNvSpPr/>
            <p:nvPr/>
          </p:nvSpPr>
          <p:spPr>
            <a:xfrm>
              <a:off x="7242896" y="5069290"/>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15" name="rc415"/>
            <p:cNvSpPr/>
            <p:nvPr/>
          </p:nvSpPr>
          <p:spPr>
            <a:xfrm>
              <a:off x="7493788" y="5069290"/>
              <a:ext cx="250892"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16" name="rc416"/>
            <p:cNvSpPr/>
            <p:nvPr/>
          </p:nvSpPr>
          <p:spPr>
            <a:xfrm>
              <a:off x="7744681" y="5069290"/>
              <a:ext cx="250892"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17" name="rc417"/>
            <p:cNvSpPr/>
            <p:nvPr/>
          </p:nvSpPr>
          <p:spPr>
            <a:xfrm>
              <a:off x="7995573" y="5069290"/>
              <a:ext cx="250892" cy="213860"/>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418" name="rc418"/>
            <p:cNvSpPr/>
            <p:nvPr/>
          </p:nvSpPr>
          <p:spPr>
            <a:xfrm>
              <a:off x="8246465" y="5069290"/>
              <a:ext cx="250892" cy="213860"/>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419" name="rc419"/>
            <p:cNvSpPr/>
            <p:nvPr/>
          </p:nvSpPr>
          <p:spPr>
            <a:xfrm>
              <a:off x="8497358" y="5069290"/>
              <a:ext cx="250892" cy="21386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20" name="rc420"/>
            <p:cNvSpPr/>
            <p:nvPr/>
          </p:nvSpPr>
          <p:spPr>
            <a:xfrm>
              <a:off x="2225047" y="5283151"/>
              <a:ext cx="250892"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21" name="rc421"/>
            <p:cNvSpPr/>
            <p:nvPr/>
          </p:nvSpPr>
          <p:spPr>
            <a:xfrm>
              <a:off x="2475939" y="5283151"/>
              <a:ext cx="250892"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22" name="rc422"/>
            <p:cNvSpPr/>
            <p:nvPr/>
          </p:nvSpPr>
          <p:spPr>
            <a:xfrm>
              <a:off x="2726832" y="5283151"/>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3" name="rc423"/>
            <p:cNvSpPr/>
            <p:nvPr/>
          </p:nvSpPr>
          <p:spPr>
            <a:xfrm>
              <a:off x="2977724" y="5283151"/>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24" name="rc424"/>
            <p:cNvSpPr/>
            <p:nvPr/>
          </p:nvSpPr>
          <p:spPr>
            <a:xfrm>
              <a:off x="3228617" y="5283151"/>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5" name="rc425"/>
            <p:cNvSpPr/>
            <p:nvPr/>
          </p:nvSpPr>
          <p:spPr>
            <a:xfrm>
              <a:off x="3479509" y="5283151"/>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6" name="rc426"/>
            <p:cNvSpPr/>
            <p:nvPr/>
          </p:nvSpPr>
          <p:spPr>
            <a:xfrm>
              <a:off x="3730402" y="5283151"/>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27" name="rc427"/>
            <p:cNvSpPr/>
            <p:nvPr/>
          </p:nvSpPr>
          <p:spPr>
            <a:xfrm>
              <a:off x="3981294" y="5283151"/>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28" name="rc428"/>
            <p:cNvSpPr/>
            <p:nvPr/>
          </p:nvSpPr>
          <p:spPr>
            <a:xfrm>
              <a:off x="4232186" y="5283151"/>
              <a:ext cx="250892"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29" name="rc429"/>
            <p:cNvSpPr/>
            <p:nvPr/>
          </p:nvSpPr>
          <p:spPr>
            <a:xfrm>
              <a:off x="4483079" y="5283151"/>
              <a:ext cx="250892" cy="21386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30" name="rc430"/>
            <p:cNvSpPr/>
            <p:nvPr/>
          </p:nvSpPr>
          <p:spPr>
            <a:xfrm>
              <a:off x="4733971" y="5283151"/>
              <a:ext cx="250892" cy="21386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31" name="rc431"/>
            <p:cNvSpPr/>
            <p:nvPr/>
          </p:nvSpPr>
          <p:spPr>
            <a:xfrm>
              <a:off x="4984864" y="5283151"/>
              <a:ext cx="250892" cy="21386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32" name="rc432"/>
            <p:cNvSpPr/>
            <p:nvPr/>
          </p:nvSpPr>
          <p:spPr>
            <a:xfrm>
              <a:off x="5235756" y="5283151"/>
              <a:ext cx="250892" cy="21386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33" name="rc433"/>
            <p:cNvSpPr/>
            <p:nvPr/>
          </p:nvSpPr>
          <p:spPr>
            <a:xfrm>
              <a:off x="5486649" y="5283151"/>
              <a:ext cx="250892" cy="21386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434" name="rc434"/>
            <p:cNvSpPr/>
            <p:nvPr/>
          </p:nvSpPr>
          <p:spPr>
            <a:xfrm>
              <a:off x="5737541" y="5283151"/>
              <a:ext cx="250892" cy="21386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35" name="rc435"/>
            <p:cNvSpPr/>
            <p:nvPr/>
          </p:nvSpPr>
          <p:spPr>
            <a:xfrm>
              <a:off x="5988434" y="5283151"/>
              <a:ext cx="250892" cy="21386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436" name="rc436"/>
            <p:cNvSpPr/>
            <p:nvPr/>
          </p:nvSpPr>
          <p:spPr>
            <a:xfrm>
              <a:off x="6239326" y="5283151"/>
              <a:ext cx="250892" cy="21386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437" name="rc437"/>
            <p:cNvSpPr/>
            <p:nvPr/>
          </p:nvSpPr>
          <p:spPr>
            <a:xfrm>
              <a:off x="6490218" y="5283151"/>
              <a:ext cx="250892" cy="21386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438" name="rc438"/>
            <p:cNvSpPr/>
            <p:nvPr/>
          </p:nvSpPr>
          <p:spPr>
            <a:xfrm>
              <a:off x="6741111" y="5283151"/>
              <a:ext cx="250892" cy="21386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39" name="rc439"/>
            <p:cNvSpPr/>
            <p:nvPr/>
          </p:nvSpPr>
          <p:spPr>
            <a:xfrm>
              <a:off x="6992003" y="5283151"/>
              <a:ext cx="250892" cy="21386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40" name="rc440"/>
            <p:cNvSpPr/>
            <p:nvPr/>
          </p:nvSpPr>
          <p:spPr>
            <a:xfrm>
              <a:off x="7242896" y="5283151"/>
              <a:ext cx="250892" cy="21386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41" name="rc441"/>
            <p:cNvSpPr/>
            <p:nvPr/>
          </p:nvSpPr>
          <p:spPr>
            <a:xfrm>
              <a:off x="7493788" y="5283151"/>
              <a:ext cx="250892" cy="21386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42" name="rc442"/>
            <p:cNvSpPr/>
            <p:nvPr/>
          </p:nvSpPr>
          <p:spPr>
            <a:xfrm>
              <a:off x="7744681" y="5283151"/>
              <a:ext cx="250892" cy="21386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43" name="rc443"/>
            <p:cNvSpPr/>
            <p:nvPr/>
          </p:nvSpPr>
          <p:spPr>
            <a:xfrm>
              <a:off x="7995573" y="5283151"/>
              <a:ext cx="250892" cy="21386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44" name="rc444"/>
            <p:cNvSpPr/>
            <p:nvPr/>
          </p:nvSpPr>
          <p:spPr>
            <a:xfrm>
              <a:off x="8246465" y="5283151"/>
              <a:ext cx="250892" cy="21386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45" name="rc445"/>
            <p:cNvSpPr/>
            <p:nvPr/>
          </p:nvSpPr>
          <p:spPr>
            <a:xfrm>
              <a:off x="8497358" y="5283151"/>
              <a:ext cx="250892" cy="21386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46" name="rc446"/>
            <p:cNvSpPr/>
            <p:nvPr/>
          </p:nvSpPr>
          <p:spPr>
            <a:xfrm>
              <a:off x="2225047" y="3999986"/>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7" name="rc447"/>
            <p:cNvSpPr/>
            <p:nvPr/>
          </p:nvSpPr>
          <p:spPr>
            <a:xfrm>
              <a:off x="2475939" y="3999986"/>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8" name="rc448"/>
            <p:cNvSpPr/>
            <p:nvPr/>
          </p:nvSpPr>
          <p:spPr>
            <a:xfrm>
              <a:off x="2726832" y="3999986"/>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49" name="rc449"/>
            <p:cNvSpPr/>
            <p:nvPr/>
          </p:nvSpPr>
          <p:spPr>
            <a:xfrm>
              <a:off x="2977724" y="3999986"/>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50" name="rc450"/>
            <p:cNvSpPr/>
            <p:nvPr/>
          </p:nvSpPr>
          <p:spPr>
            <a:xfrm>
              <a:off x="3228617" y="3999986"/>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51" name="rc451"/>
            <p:cNvSpPr/>
            <p:nvPr/>
          </p:nvSpPr>
          <p:spPr>
            <a:xfrm>
              <a:off x="3479509" y="3999986"/>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52" name="rc452"/>
            <p:cNvSpPr/>
            <p:nvPr/>
          </p:nvSpPr>
          <p:spPr>
            <a:xfrm>
              <a:off x="3730402" y="3999986"/>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3" name="rc453"/>
            <p:cNvSpPr/>
            <p:nvPr/>
          </p:nvSpPr>
          <p:spPr>
            <a:xfrm>
              <a:off x="3981294" y="3999986"/>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4" name="rc454"/>
            <p:cNvSpPr/>
            <p:nvPr/>
          </p:nvSpPr>
          <p:spPr>
            <a:xfrm>
              <a:off x="4232186" y="3999986"/>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5" name="rc455"/>
            <p:cNvSpPr/>
            <p:nvPr/>
          </p:nvSpPr>
          <p:spPr>
            <a:xfrm>
              <a:off x="4483079" y="3999986"/>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6" name="rc456"/>
            <p:cNvSpPr/>
            <p:nvPr/>
          </p:nvSpPr>
          <p:spPr>
            <a:xfrm>
              <a:off x="4733971" y="3999986"/>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57" name="rc457"/>
            <p:cNvSpPr/>
            <p:nvPr/>
          </p:nvSpPr>
          <p:spPr>
            <a:xfrm>
              <a:off x="4984864" y="3999986"/>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58" name="rc458"/>
            <p:cNvSpPr/>
            <p:nvPr/>
          </p:nvSpPr>
          <p:spPr>
            <a:xfrm>
              <a:off x="5235756" y="3999986"/>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9" name="rc459"/>
            <p:cNvSpPr/>
            <p:nvPr/>
          </p:nvSpPr>
          <p:spPr>
            <a:xfrm>
              <a:off x="5486649" y="3999986"/>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0" name="rc460"/>
            <p:cNvSpPr/>
            <p:nvPr/>
          </p:nvSpPr>
          <p:spPr>
            <a:xfrm>
              <a:off x="5737541" y="3999986"/>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61" name="rc461"/>
            <p:cNvSpPr/>
            <p:nvPr/>
          </p:nvSpPr>
          <p:spPr>
            <a:xfrm>
              <a:off x="5988434" y="3999986"/>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62" name="rc462"/>
            <p:cNvSpPr/>
            <p:nvPr/>
          </p:nvSpPr>
          <p:spPr>
            <a:xfrm>
              <a:off x="6239326" y="3999986"/>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3" name="rc463"/>
            <p:cNvSpPr/>
            <p:nvPr/>
          </p:nvSpPr>
          <p:spPr>
            <a:xfrm>
              <a:off x="6490218" y="3999986"/>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4" name="rc464"/>
            <p:cNvSpPr/>
            <p:nvPr/>
          </p:nvSpPr>
          <p:spPr>
            <a:xfrm>
              <a:off x="6741111" y="3999986"/>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65" name="rc465"/>
            <p:cNvSpPr/>
            <p:nvPr/>
          </p:nvSpPr>
          <p:spPr>
            <a:xfrm>
              <a:off x="6992003" y="3999986"/>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66" name="rc466"/>
            <p:cNvSpPr/>
            <p:nvPr/>
          </p:nvSpPr>
          <p:spPr>
            <a:xfrm>
              <a:off x="7242896" y="3999986"/>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67" name="rc467"/>
            <p:cNvSpPr/>
            <p:nvPr/>
          </p:nvSpPr>
          <p:spPr>
            <a:xfrm>
              <a:off x="7493788" y="3999986"/>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68" name="rc468"/>
            <p:cNvSpPr/>
            <p:nvPr/>
          </p:nvSpPr>
          <p:spPr>
            <a:xfrm>
              <a:off x="7744681" y="3999986"/>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69" name="rc469"/>
            <p:cNvSpPr/>
            <p:nvPr/>
          </p:nvSpPr>
          <p:spPr>
            <a:xfrm>
              <a:off x="7995573" y="3999986"/>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70" name="rc470"/>
            <p:cNvSpPr/>
            <p:nvPr/>
          </p:nvSpPr>
          <p:spPr>
            <a:xfrm>
              <a:off x="8246465" y="3999986"/>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71" name="rc471"/>
            <p:cNvSpPr/>
            <p:nvPr/>
          </p:nvSpPr>
          <p:spPr>
            <a:xfrm>
              <a:off x="8497358" y="3999986"/>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72" name="rc472"/>
            <p:cNvSpPr/>
            <p:nvPr/>
          </p:nvSpPr>
          <p:spPr>
            <a:xfrm>
              <a:off x="2225047" y="3572264"/>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73" name="rc473"/>
            <p:cNvSpPr/>
            <p:nvPr/>
          </p:nvSpPr>
          <p:spPr>
            <a:xfrm>
              <a:off x="2475939" y="3572264"/>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74" name="rc474"/>
            <p:cNvSpPr/>
            <p:nvPr/>
          </p:nvSpPr>
          <p:spPr>
            <a:xfrm>
              <a:off x="2726832" y="3572264"/>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75" name="rc475"/>
            <p:cNvSpPr/>
            <p:nvPr/>
          </p:nvSpPr>
          <p:spPr>
            <a:xfrm>
              <a:off x="2977724" y="3572264"/>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76" name="rc476"/>
            <p:cNvSpPr/>
            <p:nvPr/>
          </p:nvSpPr>
          <p:spPr>
            <a:xfrm>
              <a:off x="3228617" y="3572264"/>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77" name="rc477"/>
            <p:cNvSpPr/>
            <p:nvPr/>
          </p:nvSpPr>
          <p:spPr>
            <a:xfrm>
              <a:off x="3479509" y="3572264"/>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78" name="rc478"/>
            <p:cNvSpPr/>
            <p:nvPr/>
          </p:nvSpPr>
          <p:spPr>
            <a:xfrm>
              <a:off x="3730402" y="3572264"/>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79" name="rc479"/>
            <p:cNvSpPr/>
            <p:nvPr/>
          </p:nvSpPr>
          <p:spPr>
            <a:xfrm>
              <a:off x="3981294" y="3572264"/>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80" name="rc480"/>
            <p:cNvSpPr/>
            <p:nvPr/>
          </p:nvSpPr>
          <p:spPr>
            <a:xfrm>
              <a:off x="4232186" y="3572264"/>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81" name="rc481"/>
            <p:cNvSpPr/>
            <p:nvPr/>
          </p:nvSpPr>
          <p:spPr>
            <a:xfrm>
              <a:off x="4483079" y="3572264"/>
              <a:ext cx="250892"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82" name="rc482"/>
            <p:cNvSpPr/>
            <p:nvPr/>
          </p:nvSpPr>
          <p:spPr>
            <a:xfrm>
              <a:off x="4733971" y="3572264"/>
              <a:ext cx="250892"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83" name="rc483"/>
            <p:cNvSpPr/>
            <p:nvPr/>
          </p:nvSpPr>
          <p:spPr>
            <a:xfrm>
              <a:off x="4984864" y="3572264"/>
              <a:ext cx="250892"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84" name="rc484"/>
            <p:cNvSpPr/>
            <p:nvPr/>
          </p:nvSpPr>
          <p:spPr>
            <a:xfrm>
              <a:off x="5235756" y="3572264"/>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85" name="rc485"/>
            <p:cNvSpPr/>
            <p:nvPr/>
          </p:nvSpPr>
          <p:spPr>
            <a:xfrm>
              <a:off x="5486649" y="3572264"/>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86" name="rc486"/>
            <p:cNvSpPr/>
            <p:nvPr/>
          </p:nvSpPr>
          <p:spPr>
            <a:xfrm>
              <a:off x="5737541" y="3572264"/>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87" name="rc487"/>
            <p:cNvSpPr/>
            <p:nvPr/>
          </p:nvSpPr>
          <p:spPr>
            <a:xfrm>
              <a:off x="5988434" y="3572264"/>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88" name="rc488"/>
            <p:cNvSpPr/>
            <p:nvPr/>
          </p:nvSpPr>
          <p:spPr>
            <a:xfrm>
              <a:off x="6239326" y="3572264"/>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89" name="rc489"/>
            <p:cNvSpPr/>
            <p:nvPr/>
          </p:nvSpPr>
          <p:spPr>
            <a:xfrm>
              <a:off x="6490218" y="3572264"/>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90" name="rc490"/>
            <p:cNvSpPr/>
            <p:nvPr/>
          </p:nvSpPr>
          <p:spPr>
            <a:xfrm>
              <a:off x="6741111" y="3572264"/>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1" name="rc491"/>
            <p:cNvSpPr/>
            <p:nvPr/>
          </p:nvSpPr>
          <p:spPr>
            <a:xfrm>
              <a:off x="6992003" y="3572264"/>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2" name="rc492"/>
            <p:cNvSpPr/>
            <p:nvPr/>
          </p:nvSpPr>
          <p:spPr>
            <a:xfrm>
              <a:off x="7242896" y="3572264"/>
              <a:ext cx="250892" cy="2138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93" name="rc493"/>
            <p:cNvSpPr/>
            <p:nvPr/>
          </p:nvSpPr>
          <p:spPr>
            <a:xfrm>
              <a:off x="7493788" y="3572264"/>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94" name="rc494"/>
            <p:cNvSpPr/>
            <p:nvPr/>
          </p:nvSpPr>
          <p:spPr>
            <a:xfrm>
              <a:off x="7744681" y="3572264"/>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95" name="rc495"/>
            <p:cNvSpPr/>
            <p:nvPr/>
          </p:nvSpPr>
          <p:spPr>
            <a:xfrm>
              <a:off x="7995573" y="3572264"/>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96" name="rc496"/>
            <p:cNvSpPr/>
            <p:nvPr/>
          </p:nvSpPr>
          <p:spPr>
            <a:xfrm>
              <a:off x="8246465" y="3572264"/>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97" name="rc497"/>
            <p:cNvSpPr/>
            <p:nvPr/>
          </p:nvSpPr>
          <p:spPr>
            <a:xfrm>
              <a:off x="8497358" y="3572264"/>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98" name="rc498"/>
            <p:cNvSpPr/>
            <p:nvPr/>
          </p:nvSpPr>
          <p:spPr>
            <a:xfrm>
              <a:off x="2225047" y="5497012"/>
              <a:ext cx="250892" cy="21386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99" name="rc499"/>
            <p:cNvSpPr/>
            <p:nvPr/>
          </p:nvSpPr>
          <p:spPr>
            <a:xfrm>
              <a:off x="2475939" y="5497012"/>
              <a:ext cx="250892" cy="21386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00" name="rc500"/>
            <p:cNvSpPr/>
            <p:nvPr/>
          </p:nvSpPr>
          <p:spPr>
            <a:xfrm>
              <a:off x="2726832" y="5497012"/>
              <a:ext cx="250892" cy="21386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01" name="rc501"/>
            <p:cNvSpPr/>
            <p:nvPr/>
          </p:nvSpPr>
          <p:spPr>
            <a:xfrm>
              <a:off x="2977724" y="5497012"/>
              <a:ext cx="250892" cy="21386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02" name="rc502"/>
            <p:cNvSpPr/>
            <p:nvPr/>
          </p:nvSpPr>
          <p:spPr>
            <a:xfrm>
              <a:off x="3228617" y="5497012"/>
              <a:ext cx="250892" cy="21386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03" name="rc503"/>
            <p:cNvSpPr/>
            <p:nvPr/>
          </p:nvSpPr>
          <p:spPr>
            <a:xfrm>
              <a:off x="3479509" y="5497012"/>
              <a:ext cx="250892" cy="21386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04" name="rc504"/>
            <p:cNvSpPr/>
            <p:nvPr/>
          </p:nvSpPr>
          <p:spPr>
            <a:xfrm>
              <a:off x="3730402" y="5497012"/>
              <a:ext cx="250892" cy="21386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05" name="rc505"/>
            <p:cNvSpPr/>
            <p:nvPr/>
          </p:nvSpPr>
          <p:spPr>
            <a:xfrm>
              <a:off x="3981294" y="5497012"/>
              <a:ext cx="250892" cy="21386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06" name="rc506"/>
            <p:cNvSpPr/>
            <p:nvPr/>
          </p:nvSpPr>
          <p:spPr>
            <a:xfrm>
              <a:off x="4232186" y="5497012"/>
              <a:ext cx="250892" cy="21386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07" name="rc507"/>
            <p:cNvSpPr/>
            <p:nvPr/>
          </p:nvSpPr>
          <p:spPr>
            <a:xfrm>
              <a:off x="4483079" y="5497012"/>
              <a:ext cx="250892" cy="21386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08" name="rc508"/>
            <p:cNvSpPr/>
            <p:nvPr/>
          </p:nvSpPr>
          <p:spPr>
            <a:xfrm>
              <a:off x="4733971" y="5497012"/>
              <a:ext cx="250892" cy="21386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09" name="rc509"/>
            <p:cNvSpPr/>
            <p:nvPr/>
          </p:nvSpPr>
          <p:spPr>
            <a:xfrm>
              <a:off x="4984864" y="5497012"/>
              <a:ext cx="250892" cy="21386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10" name="rc510"/>
            <p:cNvSpPr/>
            <p:nvPr/>
          </p:nvSpPr>
          <p:spPr>
            <a:xfrm>
              <a:off x="5235756" y="5497012"/>
              <a:ext cx="250892" cy="21386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11" name="rc511"/>
            <p:cNvSpPr/>
            <p:nvPr/>
          </p:nvSpPr>
          <p:spPr>
            <a:xfrm>
              <a:off x="5486649" y="5497012"/>
              <a:ext cx="250892" cy="21386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12" name="rc512"/>
            <p:cNvSpPr/>
            <p:nvPr/>
          </p:nvSpPr>
          <p:spPr>
            <a:xfrm>
              <a:off x="5737541" y="5497012"/>
              <a:ext cx="250892" cy="21386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13" name="rc513"/>
            <p:cNvSpPr/>
            <p:nvPr/>
          </p:nvSpPr>
          <p:spPr>
            <a:xfrm>
              <a:off x="5988434" y="5497012"/>
              <a:ext cx="250892" cy="21386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14" name="rc514"/>
            <p:cNvSpPr/>
            <p:nvPr/>
          </p:nvSpPr>
          <p:spPr>
            <a:xfrm>
              <a:off x="6239326" y="5497012"/>
              <a:ext cx="250892" cy="21386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515" name="rc515"/>
            <p:cNvSpPr/>
            <p:nvPr/>
          </p:nvSpPr>
          <p:spPr>
            <a:xfrm>
              <a:off x="6490218" y="5497012"/>
              <a:ext cx="250892" cy="21386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516" name="rc516"/>
            <p:cNvSpPr/>
            <p:nvPr/>
          </p:nvSpPr>
          <p:spPr>
            <a:xfrm>
              <a:off x="6741111" y="5497012"/>
              <a:ext cx="250892" cy="21386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517" name="rc517"/>
            <p:cNvSpPr/>
            <p:nvPr/>
          </p:nvSpPr>
          <p:spPr>
            <a:xfrm>
              <a:off x="6992003" y="5497012"/>
              <a:ext cx="250892" cy="21386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518" name="rc518"/>
            <p:cNvSpPr/>
            <p:nvPr/>
          </p:nvSpPr>
          <p:spPr>
            <a:xfrm>
              <a:off x="7242896" y="5497012"/>
              <a:ext cx="250892" cy="21386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519" name="rc519"/>
            <p:cNvSpPr/>
            <p:nvPr/>
          </p:nvSpPr>
          <p:spPr>
            <a:xfrm>
              <a:off x="7493788" y="5497012"/>
              <a:ext cx="250892" cy="21386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520" name="rc520"/>
            <p:cNvSpPr/>
            <p:nvPr/>
          </p:nvSpPr>
          <p:spPr>
            <a:xfrm>
              <a:off x="7744681" y="5497012"/>
              <a:ext cx="250892" cy="21386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21" name="rc521"/>
            <p:cNvSpPr/>
            <p:nvPr/>
          </p:nvSpPr>
          <p:spPr>
            <a:xfrm>
              <a:off x="7995573" y="5497012"/>
              <a:ext cx="250892" cy="213860"/>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522" name="rc522"/>
            <p:cNvSpPr/>
            <p:nvPr/>
          </p:nvSpPr>
          <p:spPr>
            <a:xfrm>
              <a:off x="8246465" y="5497012"/>
              <a:ext cx="250892" cy="21386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523" name="rc523"/>
            <p:cNvSpPr/>
            <p:nvPr/>
          </p:nvSpPr>
          <p:spPr>
            <a:xfrm>
              <a:off x="8497358" y="5497012"/>
              <a:ext cx="250892" cy="213860"/>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524" name="rc524"/>
            <p:cNvSpPr/>
            <p:nvPr/>
          </p:nvSpPr>
          <p:spPr>
            <a:xfrm>
              <a:off x="2225047" y="4427707"/>
              <a:ext cx="250892" cy="21386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25" name="rc525"/>
            <p:cNvSpPr/>
            <p:nvPr/>
          </p:nvSpPr>
          <p:spPr>
            <a:xfrm>
              <a:off x="2475939" y="4427707"/>
              <a:ext cx="250892"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26" name="rc526"/>
            <p:cNvSpPr/>
            <p:nvPr/>
          </p:nvSpPr>
          <p:spPr>
            <a:xfrm>
              <a:off x="2726832" y="4427707"/>
              <a:ext cx="250892" cy="21386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27" name="rc527"/>
            <p:cNvSpPr/>
            <p:nvPr/>
          </p:nvSpPr>
          <p:spPr>
            <a:xfrm>
              <a:off x="2977724" y="4427707"/>
              <a:ext cx="250892" cy="21386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28" name="rc528"/>
            <p:cNvSpPr/>
            <p:nvPr/>
          </p:nvSpPr>
          <p:spPr>
            <a:xfrm>
              <a:off x="3228617" y="4427707"/>
              <a:ext cx="250892"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29" name="rc529"/>
            <p:cNvSpPr/>
            <p:nvPr/>
          </p:nvSpPr>
          <p:spPr>
            <a:xfrm>
              <a:off x="3479509" y="4427707"/>
              <a:ext cx="250892"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30" name="rc530"/>
            <p:cNvSpPr/>
            <p:nvPr/>
          </p:nvSpPr>
          <p:spPr>
            <a:xfrm>
              <a:off x="3730402" y="4427707"/>
              <a:ext cx="250892"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31" name="rc531"/>
            <p:cNvSpPr/>
            <p:nvPr/>
          </p:nvSpPr>
          <p:spPr>
            <a:xfrm>
              <a:off x="3981294" y="4427707"/>
              <a:ext cx="250892"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32" name="rc532"/>
            <p:cNvSpPr/>
            <p:nvPr/>
          </p:nvSpPr>
          <p:spPr>
            <a:xfrm>
              <a:off x="4232186" y="4427707"/>
              <a:ext cx="250892"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33" name="rc533"/>
            <p:cNvSpPr/>
            <p:nvPr/>
          </p:nvSpPr>
          <p:spPr>
            <a:xfrm>
              <a:off x="4483079" y="4427707"/>
              <a:ext cx="250892"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34" name="rc534"/>
            <p:cNvSpPr/>
            <p:nvPr/>
          </p:nvSpPr>
          <p:spPr>
            <a:xfrm>
              <a:off x="4733971" y="4427707"/>
              <a:ext cx="250892"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35" name="rc535"/>
            <p:cNvSpPr/>
            <p:nvPr/>
          </p:nvSpPr>
          <p:spPr>
            <a:xfrm>
              <a:off x="4984864" y="4427707"/>
              <a:ext cx="250892"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36" name="rc536"/>
            <p:cNvSpPr/>
            <p:nvPr/>
          </p:nvSpPr>
          <p:spPr>
            <a:xfrm>
              <a:off x="5235756" y="4427707"/>
              <a:ext cx="250892"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37" name="rc537"/>
            <p:cNvSpPr/>
            <p:nvPr/>
          </p:nvSpPr>
          <p:spPr>
            <a:xfrm>
              <a:off x="5486649" y="4427707"/>
              <a:ext cx="250892"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38" name="rc538"/>
            <p:cNvSpPr/>
            <p:nvPr/>
          </p:nvSpPr>
          <p:spPr>
            <a:xfrm>
              <a:off x="5737541" y="4427707"/>
              <a:ext cx="250892"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39" name="rc539"/>
            <p:cNvSpPr/>
            <p:nvPr/>
          </p:nvSpPr>
          <p:spPr>
            <a:xfrm>
              <a:off x="5988434" y="4427707"/>
              <a:ext cx="250892" cy="21386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40" name="rc540"/>
            <p:cNvSpPr/>
            <p:nvPr/>
          </p:nvSpPr>
          <p:spPr>
            <a:xfrm>
              <a:off x="6239326" y="4427707"/>
              <a:ext cx="250892" cy="21386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41" name="rc541"/>
            <p:cNvSpPr/>
            <p:nvPr/>
          </p:nvSpPr>
          <p:spPr>
            <a:xfrm>
              <a:off x="6490218" y="4427707"/>
              <a:ext cx="250892" cy="21386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42" name="rc542"/>
            <p:cNvSpPr/>
            <p:nvPr/>
          </p:nvSpPr>
          <p:spPr>
            <a:xfrm>
              <a:off x="6741111" y="4427707"/>
              <a:ext cx="250892" cy="21386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43" name="rc543"/>
            <p:cNvSpPr/>
            <p:nvPr/>
          </p:nvSpPr>
          <p:spPr>
            <a:xfrm>
              <a:off x="6992003" y="4427707"/>
              <a:ext cx="250892" cy="21386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44" name="rc544"/>
            <p:cNvSpPr/>
            <p:nvPr/>
          </p:nvSpPr>
          <p:spPr>
            <a:xfrm>
              <a:off x="7242896" y="4427707"/>
              <a:ext cx="250892" cy="2138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45" name="rc545"/>
            <p:cNvSpPr/>
            <p:nvPr/>
          </p:nvSpPr>
          <p:spPr>
            <a:xfrm>
              <a:off x="7493788" y="4427707"/>
              <a:ext cx="250892" cy="2138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46" name="rc546"/>
            <p:cNvSpPr/>
            <p:nvPr/>
          </p:nvSpPr>
          <p:spPr>
            <a:xfrm>
              <a:off x="7744681" y="4427707"/>
              <a:ext cx="250892" cy="21386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47" name="rc547"/>
            <p:cNvSpPr/>
            <p:nvPr/>
          </p:nvSpPr>
          <p:spPr>
            <a:xfrm>
              <a:off x="7995573" y="4427707"/>
              <a:ext cx="250892" cy="21386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48" name="rc548"/>
            <p:cNvSpPr/>
            <p:nvPr/>
          </p:nvSpPr>
          <p:spPr>
            <a:xfrm>
              <a:off x="8246465" y="4427707"/>
              <a:ext cx="250892" cy="21386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49" name="rc549"/>
            <p:cNvSpPr/>
            <p:nvPr/>
          </p:nvSpPr>
          <p:spPr>
            <a:xfrm>
              <a:off x="8497358" y="4427707"/>
              <a:ext cx="250892" cy="21386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50" name="tx550"/>
            <p:cNvSpPr/>
            <p:nvPr/>
          </p:nvSpPr>
          <p:spPr>
            <a:xfrm>
              <a:off x="2290234"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51" name="tx551"/>
            <p:cNvSpPr/>
            <p:nvPr/>
          </p:nvSpPr>
          <p:spPr>
            <a:xfrm>
              <a:off x="2541127"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552" name="tx552"/>
            <p:cNvSpPr/>
            <p:nvPr/>
          </p:nvSpPr>
          <p:spPr>
            <a:xfrm>
              <a:off x="2792019"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53" name="tx553"/>
            <p:cNvSpPr/>
            <p:nvPr/>
          </p:nvSpPr>
          <p:spPr>
            <a:xfrm>
              <a:off x="3042912"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54" name="tx554"/>
            <p:cNvSpPr/>
            <p:nvPr/>
          </p:nvSpPr>
          <p:spPr>
            <a:xfrm>
              <a:off x="3293804"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55" name="tx555"/>
            <p:cNvSpPr/>
            <p:nvPr/>
          </p:nvSpPr>
          <p:spPr>
            <a:xfrm>
              <a:off x="3544696"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556" name="tx556"/>
            <p:cNvSpPr/>
            <p:nvPr/>
          </p:nvSpPr>
          <p:spPr>
            <a:xfrm>
              <a:off x="3795589"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57" name="tx557"/>
            <p:cNvSpPr/>
            <p:nvPr/>
          </p:nvSpPr>
          <p:spPr>
            <a:xfrm>
              <a:off x="4046481"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58" name="tx558"/>
            <p:cNvSpPr/>
            <p:nvPr/>
          </p:nvSpPr>
          <p:spPr>
            <a:xfrm>
              <a:off x="4297374"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59" name="tx559"/>
            <p:cNvSpPr/>
            <p:nvPr/>
          </p:nvSpPr>
          <p:spPr>
            <a:xfrm>
              <a:off x="4548266"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60" name="tx560"/>
            <p:cNvSpPr/>
            <p:nvPr/>
          </p:nvSpPr>
          <p:spPr>
            <a:xfrm>
              <a:off x="4799159"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61" name="tx561"/>
            <p:cNvSpPr/>
            <p:nvPr/>
          </p:nvSpPr>
          <p:spPr>
            <a:xfrm>
              <a:off x="5050051"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62" name="tx562"/>
            <p:cNvSpPr/>
            <p:nvPr/>
          </p:nvSpPr>
          <p:spPr>
            <a:xfrm>
              <a:off x="5300943"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63" name="tx563"/>
            <p:cNvSpPr/>
            <p:nvPr/>
          </p:nvSpPr>
          <p:spPr>
            <a:xfrm>
              <a:off x="5551836"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64" name="tx564"/>
            <p:cNvSpPr/>
            <p:nvPr/>
          </p:nvSpPr>
          <p:spPr>
            <a:xfrm>
              <a:off x="5802728"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65" name="tx565"/>
            <p:cNvSpPr/>
            <p:nvPr/>
          </p:nvSpPr>
          <p:spPr>
            <a:xfrm>
              <a:off x="6053621"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66" name="tx566"/>
            <p:cNvSpPr/>
            <p:nvPr/>
          </p:nvSpPr>
          <p:spPr>
            <a:xfrm>
              <a:off x="6304513"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67" name="tx567"/>
            <p:cNvSpPr/>
            <p:nvPr/>
          </p:nvSpPr>
          <p:spPr>
            <a:xfrm>
              <a:off x="6555406"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68" name="tx568"/>
            <p:cNvSpPr/>
            <p:nvPr/>
          </p:nvSpPr>
          <p:spPr>
            <a:xfrm>
              <a:off x="6806298"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69" name="tx569"/>
            <p:cNvSpPr/>
            <p:nvPr/>
          </p:nvSpPr>
          <p:spPr>
            <a:xfrm>
              <a:off x="7057191"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70" name="tx570"/>
            <p:cNvSpPr/>
            <p:nvPr/>
          </p:nvSpPr>
          <p:spPr>
            <a:xfrm>
              <a:off x="7308083"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571" name="tx571"/>
            <p:cNvSpPr/>
            <p:nvPr/>
          </p:nvSpPr>
          <p:spPr>
            <a:xfrm>
              <a:off x="7558975"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572" name="tx572"/>
            <p:cNvSpPr/>
            <p:nvPr/>
          </p:nvSpPr>
          <p:spPr>
            <a:xfrm>
              <a:off x="7809868"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573" name="tx573"/>
            <p:cNvSpPr/>
            <p:nvPr/>
          </p:nvSpPr>
          <p:spPr>
            <a:xfrm>
              <a:off x="8060760"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74" name="tx574"/>
            <p:cNvSpPr/>
            <p:nvPr/>
          </p:nvSpPr>
          <p:spPr>
            <a:xfrm>
              <a:off x="8311653"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75" name="tx575"/>
            <p:cNvSpPr/>
            <p:nvPr/>
          </p:nvSpPr>
          <p:spPr>
            <a:xfrm>
              <a:off x="8562545"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76" name="tx576"/>
            <p:cNvSpPr/>
            <p:nvPr/>
          </p:nvSpPr>
          <p:spPr>
            <a:xfrm>
              <a:off x="2290234"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77" name="tx577"/>
            <p:cNvSpPr/>
            <p:nvPr/>
          </p:nvSpPr>
          <p:spPr>
            <a:xfrm>
              <a:off x="2541127"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78" name="tx578"/>
            <p:cNvSpPr/>
            <p:nvPr/>
          </p:nvSpPr>
          <p:spPr>
            <a:xfrm>
              <a:off x="2792019"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79" name="tx579"/>
            <p:cNvSpPr/>
            <p:nvPr/>
          </p:nvSpPr>
          <p:spPr>
            <a:xfrm>
              <a:off x="3042912"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80" name="tx580"/>
            <p:cNvSpPr/>
            <p:nvPr/>
          </p:nvSpPr>
          <p:spPr>
            <a:xfrm>
              <a:off x="3293804"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81" name="tx581"/>
            <p:cNvSpPr/>
            <p:nvPr/>
          </p:nvSpPr>
          <p:spPr>
            <a:xfrm>
              <a:off x="3544696"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82" name="tx582"/>
            <p:cNvSpPr/>
            <p:nvPr/>
          </p:nvSpPr>
          <p:spPr>
            <a:xfrm>
              <a:off x="3795589"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83" name="tx583"/>
            <p:cNvSpPr/>
            <p:nvPr/>
          </p:nvSpPr>
          <p:spPr>
            <a:xfrm>
              <a:off x="4046481"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84" name="tx584"/>
            <p:cNvSpPr/>
            <p:nvPr/>
          </p:nvSpPr>
          <p:spPr>
            <a:xfrm>
              <a:off x="4297374"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85" name="tx585"/>
            <p:cNvSpPr/>
            <p:nvPr/>
          </p:nvSpPr>
          <p:spPr>
            <a:xfrm>
              <a:off x="4548266"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86" name="tx586"/>
            <p:cNvSpPr/>
            <p:nvPr/>
          </p:nvSpPr>
          <p:spPr>
            <a:xfrm>
              <a:off x="4799159"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87" name="tx587"/>
            <p:cNvSpPr/>
            <p:nvPr/>
          </p:nvSpPr>
          <p:spPr>
            <a:xfrm>
              <a:off x="5050051"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88" name="tx588"/>
            <p:cNvSpPr/>
            <p:nvPr/>
          </p:nvSpPr>
          <p:spPr>
            <a:xfrm>
              <a:off x="5300943"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89" name="tx589"/>
            <p:cNvSpPr/>
            <p:nvPr/>
          </p:nvSpPr>
          <p:spPr>
            <a:xfrm>
              <a:off x="5551836"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90" name="tx590"/>
            <p:cNvSpPr/>
            <p:nvPr/>
          </p:nvSpPr>
          <p:spPr>
            <a:xfrm>
              <a:off x="5802728"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91" name="tx591"/>
            <p:cNvSpPr/>
            <p:nvPr/>
          </p:nvSpPr>
          <p:spPr>
            <a:xfrm>
              <a:off x="6053621"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92" name="tx592"/>
            <p:cNvSpPr/>
            <p:nvPr/>
          </p:nvSpPr>
          <p:spPr>
            <a:xfrm>
              <a:off x="6304513"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93" name="tx593"/>
            <p:cNvSpPr/>
            <p:nvPr/>
          </p:nvSpPr>
          <p:spPr>
            <a:xfrm>
              <a:off x="6555406"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94" name="tx594"/>
            <p:cNvSpPr/>
            <p:nvPr/>
          </p:nvSpPr>
          <p:spPr>
            <a:xfrm>
              <a:off x="6806298"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95" name="tx595"/>
            <p:cNvSpPr/>
            <p:nvPr/>
          </p:nvSpPr>
          <p:spPr>
            <a:xfrm>
              <a:off x="7057191"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96" name="tx596"/>
            <p:cNvSpPr/>
            <p:nvPr/>
          </p:nvSpPr>
          <p:spPr>
            <a:xfrm>
              <a:off x="7308083"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97" name="tx597"/>
            <p:cNvSpPr/>
            <p:nvPr/>
          </p:nvSpPr>
          <p:spPr>
            <a:xfrm>
              <a:off x="7558975"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98" name="tx598"/>
            <p:cNvSpPr/>
            <p:nvPr/>
          </p:nvSpPr>
          <p:spPr>
            <a:xfrm>
              <a:off x="7809868"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99" name="tx599"/>
            <p:cNvSpPr/>
            <p:nvPr/>
          </p:nvSpPr>
          <p:spPr>
            <a:xfrm>
              <a:off x="8060760"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00" name="tx600"/>
            <p:cNvSpPr/>
            <p:nvPr/>
          </p:nvSpPr>
          <p:spPr>
            <a:xfrm>
              <a:off x="8311653"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01" name="tx601"/>
            <p:cNvSpPr/>
            <p:nvPr/>
          </p:nvSpPr>
          <p:spPr>
            <a:xfrm>
              <a:off x="8562545"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02" name="tx602"/>
            <p:cNvSpPr/>
            <p:nvPr/>
          </p:nvSpPr>
          <p:spPr>
            <a:xfrm>
              <a:off x="2290234"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603" name="tx603"/>
            <p:cNvSpPr/>
            <p:nvPr/>
          </p:nvSpPr>
          <p:spPr>
            <a:xfrm>
              <a:off x="2541127"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604" name="tx604"/>
            <p:cNvSpPr/>
            <p:nvPr/>
          </p:nvSpPr>
          <p:spPr>
            <a:xfrm>
              <a:off x="2792019"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605" name="tx605"/>
            <p:cNvSpPr/>
            <p:nvPr/>
          </p:nvSpPr>
          <p:spPr>
            <a:xfrm>
              <a:off x="3042912"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606" name="tx606"/>
            <p:cNvSpPr/>
            <p:nvPr/>
          </p:nvSpPr>
          <p:spPr>
            <a:xfrm>
              <a:off x="3293804"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607" name="tx607"/>
            <p:cNvSpPr/>
            <p:nvPr/>
          </p:nvSpPr>
          <p:spPr>
            <a:xfrm>
              <a:off x="3544696"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608" name="tx608"/>
            <p:cNvSpPr/>
            <p:nvPr/>
          </p:nvSpPr>
          <p:spPr>
            <a:xfrm>
              <a:off x="3795589"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609" name="tx609"/>
            <p:cNvSpPr/>
            <p:nvPr/>
          </p:nvSpPr>
          <p:spPr>
            <a:xfrm>
              <a:off x="4046481"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610" name="tx610"/>
            <p:cNvSpPr/>
            <p:nvPr/>
          </p:nvSpPr>
          <p:spPr>
            <a:xfrm>
              <a:off x="4297374"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11" name="tx611"/>
            <p:cNvSpPr/>
            <p:nvPr/>
          </p:nvSpPr>
          <p:spPr>
            <a:xfrm>
              <a:off x="4548266"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12" name="tx612"/>
            <p:cNvSpPr/>
            <p:nvPr/>
          </p:nvSpPr>
          <p:spPr>
            <a:xfrm>
              <a:off x="4799159"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13" name="tx613"/>
            <p:cNvSpPr/>
            <p:nvPr/>
          </p:nvSpPr>
          <p:spPr>
            <a:xfrm>
              <a:off x="5050051"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614" name="tx614"/>
            <p:cNvSpPr/>
            <p:nvPr/>
          </p:nvSpPr>
          <p:spPr>
            <a:xfrm>
              <a:off x="5300943"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615" name="tx615"/>
            <p:cNvSpPr/>
            <p:nvPr/>
          </p:nvSpPr>
          <p:spPr>
            <a:xfrm>
              <a:off x="5551836"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616" name="tx616"/>
            <p:cNvSpPr/>
            <p:nvPr/>
          </p:nvSpPr>
          <p:spPr>
            <a:xfrm>
              <a:off x="5802728"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17" name="tx617"/>
            <p:cNvSpPr/>
            <p:nvPr/>
          </p:nvSpPr>
          <p:spPr>
            <a:xfrm>
              <a:off x="6053621"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18" name="tx618"/>
            <p:cNvSpPr/>
            <p:nvPr/>
          </p:nvSpPr>
          <p:spPr>
            <a:xfrm>
              <a:off x="6304513"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619" name="tx619"/>
            <p:cNvSpPr/>
            <p:nvPr/>
          </p:nvSpPr>
          <p:spPr>
            <a:xfrm>
              <a:off x="6555406"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620" name="tx620"/>
            <p:cNvSpPr/>
            <p:nvPr/>
          </p:nvSpPr>
          <p:spPr>
            <a:xfrm>
              <a:off x="6806298"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21" name="tx621"/>
            <p:cNvSpPr/>
            <p:nvPr/>
          </p:nvSpPr>
          <p:spPr>
            <a:xfrm>
              <a:off x="7057191"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22" name="tx622"/>
            <p:cNvSpPr/>
            <p:nvPr/>
          </p:nvSpPr>
          <p:spPr>
            <a:xfrm>
              <a:off x="7308083"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623" name="tx623"/>
            <p:cNvSpPr/>
            <p:nvPr/>
          </p:nvSpPr>
          <p:spPr>
            <a:xfrm>
              <a:off x="7558975"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624" name="tx624"/>
            <p:cNvSpPr/>
            <p:nvPr/>
          </p:nvSpPr>
          <p:spPr>
            <a:xfrm>
              <a:off x="7809868"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625" name="tx625"/>
            <p:cNvSpPr/>
            <p:nvPr/>
          </p:nvSpPr>
          <p:spPr>
            <a:xfrm>
              <a:off x="8060760"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626" name="tx626"/>
            <p:cNvSpPr/>
            <p:nvPr/>
          </p:nvSpPr>
          <p:spPr>
            <a:xfrm>
              <a:off x="8311653"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627" name="tx627"/>
            <p:cNvSpPr/>
            <p:nvPr/>
          </p:nvSpPr>
          <p:spPr>
            <a:xfrm>
              <a:off x="8562545"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628" name="tx628"/>
            <p:cNvSpPr/>
            <p:nvPr/>
          </p:nvSpPr>
          <p:spPr>
            <a:xfrm>
              <a:off x="2290234"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29" name="tx629"/>
            <p:cNvSpPr/>
            <p:nvPr/>
          </p:nvSpPr>
          <p:spPr>
            <a:xfrm>
              <a:off x="2541127"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30" name="tx630"/>
            <p:cNvSpPr/>
            <p:nvPr/>
          </p:nvSpPr>
          <p:spPr>
            <a:xfrm>
              <a:off x="2792019"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31" name="tx631"/>
            <p:cNvSpPr/>
            <p:nvPr/>
          </p:nvSpPr>
          <p:spPr>
            <a:xfrm>
              <a:off x="3042912"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32" name="tx632"/>
            <p:cNvSpPr/>
            <p:nvPr/>
          </p:nvSpPr>
          <p:spPr>
            <a:xfrm>
              <a:off x="3293804"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33" name="tx633"/>
            <p:cNvSpPr/>
            <p:nvPr/>
          </p:nvSpPr>
          <p:spPr>
            <a:xfrm>
              <a:off x="3544696"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34" name="tx634"/>
            <p:cNvSpPr/>
            <p:nvPr/>
          </p:nvSpPr>
          <p:spPr>
            <a:xfrm>
              <a:off x="3795589"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35" name="tx635"/>
            <p:cNvSpPr/>
            <p:nvPr/>
          </p:nvSpPr>
          <p:spPr>
            <a:xfrm>
              <a:off x="4046481"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36" name="tx636"/>
            <p:cNvSpPr/>
            <p:nvPr/>
          </p:nvSpPr>
          <p:spPr>
            <a:xfrm>
              <a:off x="4297374"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37" name="tx637"/>
            <p:cNvSpPr/>
            <p:nvPr/>
          </p:nvSpPr>
          <p:spPr>
            <a:xfrm>
              <a:off x="4548266"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38" name="tx638"/>
            <p:cNvSpPr/>
            <p:nvPr/>
          </p:nvSpPr>
          <p:spPr>
            <a:xfrm>
              <a:off x="4799159"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39" name="tx639"/>
            <p:cNvSpPr/>
            <p:nvPr/>
          </p:nvSpPr>
          <p:spPr>
            <a:xfrm>
              <a:off x="5050051"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40" name="tx640"/>
            <p:cNvSpPr/>
            <p:nvPr/>
          </p:nvSpPr>
          <p:spPr>
            <a:xfrm>
              <a:off x="5300943"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41" name="tx641"/>
            <p:cNvSpPr/>
            <p:nvPr/>
          </p:nvSpPr>
          <p:spPr>
            <a:xfrm>
              <a:off x="5551836"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42" name="tx642"/>
            <p:cNvSpPr/>
            <p:nvPr/>
          </p:nvSpPr>
          <p:spPr>
            <a:xfrm>
              <a:off x="5802728"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43" name="tx643"/>
            <p:cNvSpPr/>
            <p:nvPr/>
          </p:nvSpPr>
          <p:spPr>
            <a:xfrm>
              <a:off x="6053621"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44" name="tx644"/>
            <p:cNvSpPr/>
            <p:nvPr/>
          </p:nvSpPr>
          <p:spPr>
            <a:xfrm>
              <a:off x="6304513"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45" name="tx645"/>
            <p:cNvSpPr/>
            <p:nvPr/>
          </p:nvSpPr>
          <p:spPr>
            <a:xfrm>
              <a:off x="6555406"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46" name="tx646"/>
            <p:cNvSpPr/>
            <p:nvPr/>
          </p:nvSpPr>
          <p:spPr>
            <a:xfrm>
              <a:off x="6806298"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47" name="tx647"/>
            <p:cNvSpPr/>
            <p:nvPr/>
          </p:nvSpPr>
          <p:spPr>
            <a:xfrm>
              <a:off x="7057191"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48" name="tx648"/>
            <p:cNvSpPr/>
            <p:nvPr/>
          </p:nvSpPr>
          <p:spPr>
            <a:xfrm>
              <a:off x="7308083"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49" name="tx649"/>
            <p:cNvSpPr/>
            <p:nvPr/>
          </p:nvSpPr>
          <p:spPr>
            <a:xfrm>
              <a:off x="7558975"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50" name="tx650"/>
            <p:cNvSpPr/>
            <p:nvPr/>
          </p:nvSpPr>
          <p:spPr>
            <a:xfrm>
              <a:off x="7809868"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51" name="tx651"/>
            <p:cNvSpPr/>
            <p:nvPr/>
          </p:nvSpPr>
          <p:spPr>
            <a:xfrm>
              <a:off x="8060760"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52" name="tx652"/>
            <p:cNvSpPr/>
            <p:nvPr/>
          </p:nvSpPr>
          <p:spPr>
            <a:xfrm>
              <a:off x="8311653"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53" name="tx653"/>
            <p:cNvSpPr/>
            <p:nvPr/>
          </p:nvSpPr>
          <p:spPr>
            <a:xfrm>
              <a:off x="8562545"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54" name="tx654"/>
            <p:cNvSpPr/>
            <p:nvPr/>
          </p:nvSpPr>
          <p:spPr>
            <a:xfrm>
              <a:off x="2290234"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55" name="tx655"/>
            <p:cNvSpPr/>
            <p:nvPr/>
          </p:nvSpPr>
          <p:spPr>
            <a:xfrm>
              <a:off x="2541127"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56" name="tx656"/>
            <p:cNvSpPr/>
            <p:nvPr/>
          </p:nvSpPr>
          <p:spPr>
            <a:xfrm>
              <a:off x="2792019"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57" name="tx657"/>
            <p:cNvSpPr/>
            <p:nvPr/>
          </p:nvSpPr>
          <p:spPr>
            <a:xfrm>
              <a:off x="3042912"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58" name="tx658"/>
            <p:cNvSpPr/>
            <p:nvPr/>
          </p:nvSpPr>
          <p:spPr>
            <a:xfrm>
              <a:off x="3293804"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59" name="tx659"/>
            <p:cNvSpPr/>
            <p:nvPr/>
          </p:nvSpPr>
          <p:spPr>
            <a:xfrm>
              <a:off x="3544696"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60" name="tx660"/>
            <p:cNvSpPr/>
            <p:nvPr/>
          </p:nvSpPr>
          <p:spPr>
            <a:xfrm>
              <a:off x="3795589"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61" name="tx661"/>
            <p:cNvSpPr/>
            <p:nvPr/>
          </p:nvSpPr>
          <p:spPr>
            <a:xfrm>
              <a:off x="4046481"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62" name="tx662"/>
            <p:cNvSpPr/>
            <p:nvPr/>
          </p:nvSpPr>
          <p:spPr>
            <a:xfrm>
              <a:off x="4297374"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63" name="tx663"/>
            <p:cNvSpPr/>
            <p:nvPr/>
          </p:nvSpPr>
          <p:spPr>
            <a:xfrm>
              <a:off x="4548266"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64" name="tx664"/>
            <p:cNvSpPr/>
            <p:nvPr/>
          </p:nvSpPr>
          <p:spPr>
            <a:xfrm>
              <a:off x="4799159"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65" name="tx665"/>
            <p:cNvSpPr/>
            <p:nvPr/>
          </p:nvSpPr>
          <p:spPr>
            <a:xfrm>
              <a:off x="5050051"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66" name="tx666"/>
            <p:cNvSpPr/>
            <p:nvPr/>
          </p:nvSpPr>
          <p:spPr>
            <a:xfrm>
              <a:off x="5300943"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67" name="tx667"/>
            <p:cNvSpPr/>
            <p:nvPr/>
          </p:nvSpPr>
          <p:spPr>
            <a:xfrm>
              <a:off x="5551836"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68" name="tx668"/>
            <p:cNvSpPr/>
            <p:nvPr/>
          </p:nvSpPr>
          <p:spPr>
            <a:xfrm>
              <a:off x="5802728"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69" name="tx669"/>
            <p:cNvSpPr/>
            <p:nvPr/>
          </p:nvSpPr>
          <p:spPr>
            <a:xfrm>
              <a:off x="6053621"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70" name="tx670"/>
            <p:cNvSpPr/>
            <p:nvPr/>
          </p:nvSpPr>
          <p:spPr>
            <a:xfrm>
              <a:off x="6304513"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71" name="tx671"/>
            <p:cNvSpPr/>
            <p:nvPr/>
          </p:nvSpPr>
          <p:spPr>
            <a:xfrm>
              <a:off x="6555406"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72" name="tx672"/>
            <p:cNvSpPr/>
            <p:nvPr/>
          </p:nvSpPr>
          <p:spPr>
            <a:xfrm>
              <a:off x="6806298"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73" name="tx673"/>
            <p:cNvSpPr/>
            <p:nvPr/>
          </p:nvSpPr>
          <p:spPr>
            <a:xfrm>
              <a:off x="7057191"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74" name="tx674"/>
            <p:cNvSpPr/>
            <p:nvPr/>
          </p:nvSpPr>
          <p:spPr>
            <a:xfrm>
              <a:off x="7308083"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75" name="tx675"/>
            <p:cNvSpPr/>
            <p:nvPr/>
          </p:nvSpPr>
          <p:spPr>
            <a:xfrm>
              <a:off x="7558975"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76" name="tx676"/>
            <p:cNvSpPr/>
            <p:nvPr/>
          </p:nvSpPr>
          <p:spPr>
            <a:xfrm>
              <a:off x="7809868"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77" name="tx677"/>
            <p:cNvSpPr/>
            <p:nvPr/>
          </p:nvSpPr>
          <p:spPr>
            <a:xfrm>
              <a:off x="8060760"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78" name="tx678"/>
            <p:cNvSpPr/>
            <p:nvPr/>
          </p:nvSpPr>
          <p:spPr>
            <a:xfrm>
              <a:off x="8311653"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79" name="tx679"/>
            <p:cNvSpPr/>
            <p:nvPr/>
          </p:nvSpPr>
          <p:spPr>
            <a:xfrm>
              <a:off x="8562545"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80" name="tx680"/>
            <p:cNvSpPr/>
            <p:nvPr/>
          </p:nvSpPr>
          <p:spPr>
            <a:xfrm>
              <a:off x="2290234"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681" name="tx681"/>
            <p:cNvSpPr/>
            <p:nvPr/>
          </p:nvSpPr>
          <p:spPr>
            <a:xfrm>
              <a:off x="2541127"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82" name="tx682"/>
            <p:cNvSpPr/>
            <p:nvPr/>
          </p:nvSpPr>
          <p:spPr>
            <a:xfrm>
              <a:off x="2792019"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683" name="tx683"/>
            <p:cNvSpPr/>
            <p:nvPr/>
          </p:nvSpPr>
          <p:spPr>
            <a:xfrm>
              <a:off x="3042912"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684" name="tx684"/>
            <p:cNvSpPr/>
            <p:nvPr/>
          </p:nvSpPr>
          <p:spPr>
            <a:xfrm>
              <a:off x="3293804"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685" name="tx685"/>
            <p:cNvSpPr/>
            <p:nvPr/>
          </p:nvSpPr>
          <p:spPr>
            <a:xfrm>
              <a:off x="3544696"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686" name="tx686"/>
            <p:cNvSpPr/>
            <p:nvPr/>
          </p:nvSpPr>
          <p:spPr>
            <a:xfrm>
              <a:off x="3795589"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687" name="tx687"/>
            <p:cNvSpPr/>
            <p:nvPr/>
          </p:nvSpPr>
          <p:spPr>
            <a:xfrm>
              <a:off x="4046481"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688" name="tx688"/>
            <p:cNvSpPr/>
            <p:nvPr/>
          </p:nvSpPr>
          <p:spPr>
            <a:xfrm>
              <a:off x="4297374"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689" name="tx689"/>
            <p:cNvSpPr/>
            <p:nvPr/>
          </p:nvSpPr>
          <p:spPr>
            <a:xfrm>
              <a:off x="4548266"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90" name="tx690"/>
            <p:cNvSpPr/>
            <p:nvPr/>
          </p:nvSpPr>
          <p:spPr>
            <a:xfrm>
              <a:off x="4799159"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691" name="tx691"/>
            <p:cNvSpPr/>
            <p:nvPr/>
          </p:nvSpPr>
          <p:spPr>
            <a:xfrm>
              <a:off x="5050051"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692" name="tx692"/>
            <p:cNvSpPr/>
            <p:nvPr/>
          </p:nvSpPr>
          <p:spPr>
            <a:xfrm>
              <a:off x="5300943"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93" name="tx693"/>
            <p:cNvSpPr/>
            <p:nvPr/>
          </p:nvSpPr>
          <p:spPr>
            <a:xfrm>
              <a:off x="5551836"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694" name="tx694"/>
            <p:cNvSpPr/>
            <p:nvPr/>
          </p:nvSpPr>
          <p:spPr>
            <a:xfrm>
              <a:off x="5802728"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695" name="tx695"/>
            <p:cNvSpPr/>
            <p:nvPr/>
          </p:nvSpPr>
          <p:spPr>
            <a:xfrm>
              <a:off x="6053621"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696" name="tx696"/>
            <p:cNvSpPr/>
            <p:nvPr/>
          </p:nvSpPr>
          <p:spPr>
            <a:xfrm>
              <a:off x="6304513"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697" name="tx697"/>
            <p:cNvSpPr/>
            <p:nvPr/>
          </p:nvSpPr>
          <p:spPr>
            <a:xfrm>
              <a:off x="6555406"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698" name="tx698"/>
            <p:cNvSpPr/>
            <p:nvPr/>
          </p:nvSpPr>
          <p:spPr>
            <a:xfrm>
              <a:off x="6806298"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99" name="tx699"/>
            <p:cNvSpPr/>
            <p:nvPr/>
          </p:nvSpPr>
          <p:spPr>
            <a:xfrm>
              <a:off x="7057191"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00" name="tx700"/>
            <p:cNvSpPr/>
            <p:nvPr/>
          </p:nvSpPr>
          <p:spPr>
            <a:xfrm>
              <a:off x="7308083"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01" name="tx701"/>
            <p:cNvSpPr/>
            <p:nvPr/>
          </p:nvSpPr>
          <p:spPr>
            <a:xfrm>
              <a:off x="7558975"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702" name="tx702"/>
            <p:cNvSpPr/>
            <p:nvPr/>
          </p:nvSpPr>
          <p:spPr>
            <a:xfrm>
              <a:off x="7809868"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03" name="tx703"/>
            <p:cNvSpPr/>
            <p:nvPr/>
          </p:nvSpPr>
          <p:spPr>
            <a:xfrm>
              <a:off x="8060760"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04" name="tx704"/>
            <p:cNvSpPr/>
            <p:nvPr/>
          </p:nvSpPr>
          <p:spPr>
            <a:xfrm>
              <a:off x="8311653"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05" name="tx705"/>
            <p:cNvSpPr/>
            <p:nvPr/>
          </p:nvSpPr>
          <p:spPr>
            <a:xfrm>
              <a:off x="8562545"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06" name="tx706"/>
            <p:cNvSpPr/>
            <p:nvPr/>
          </p:nvSpPr>
          <p:spPr>
            <a:xfrm>
              <a:off x="2290234"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07" name="tx707"/>
            <p:cNvSpPr/>
            <p:nvPr/>
          </p:nvSpPr>
          <p:spPr>
            <a:xfrm>
              <a:off x="2541127"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08" name="tx708"/>
            <p:cNvSpPr/>
            <p:nvPr/>
          </p:nvSpPr>
          <p:spPr>
            <a:xfrm>
              <a:off x="2792019"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09" name="tx709"/>
            <p:cNvSpPr/>
            <p:nvPr/>
          </p:nvSpPr>
          <p:spPr>
            <a:xfrm>
              <a:off x="3042912"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10" name="tx710"/>
            <p:cNvSpPr/>
            <p:nvPr/>
          </p:nvSpPr>
          <p:spPr>
            <a:xfrm>
              <a:off x="3293804"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11" name="tx711"/>
            <p:cNvSpPr/>
            <p:nvPr/>
          </p:nvSpPr>
          <p:spPr>
            <a:xfrm>
              <a:off x="3544696"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12" name="tx712"/>
            <p:cNvSpPr/>
            <p:nvPr/>
          </p:nvSpPr>
          <p:spPr>
            <a:xfrm>
              <a:off x="3795589"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13" name="tx713"/>
            <p:cNvSpPr/>
            <p:nvPr/>
          </p:nvSpPr>
          <p:spPr>
            <a:xfrm>
              <a:off x="4046481"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14" name="tx714"/>
            <p:cNvSpPr/>
            <p:nvPr/>
          </p:nvSpPr>
          <p:spPr>
            <a:xfrm>
              <a:off x="4297374"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15" name="tx715"/>
            <p:cNvSpPr/>
            <p:nvPr/>
          </p:nvSpPr>
          <p:spPr>
            <a:xfrm>
              <a:off x="4548266"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16" name="tx716"/>
            <p:cNvSpPr/>
            <p:nvPr/>
          </p:nvSpPr>
          <p:spPr>
            <a:xfrm>
              <a:off x="4799159"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17" name="tx717"/>
            <p:cNvSpPr/>
            <p:nvPr/>
          </p:nvSpPr>
          <p:spPr>
            <a:xfrm>
              <a:off x="5050051"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18" name="tx718"/>
            <p:cNvSpPr/>
            <p:nvPr/>
          </p:nvSpPr>
          <p:spPr>
            <a:xfrm>
              <a:off x="5300943"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19" name="tx719"/>
            <p:cNvSpPr/>
            <p:nvPr/>
          </p:nvSpPr>
          <p:spPr>
            <a:xfrm>
              <a:off x="5551836"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20" name="tx720"/>
            <p:cNvSpPr/>
            <p:nvPr/>
          </p:nvSpPr>
          <p:spPr>
            <a:xfrm>
              <a:off x="5802728"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21" name="tx721"/>
            <p:cNvSpPr/>
            <p:nvPr/>
          </p:nvSpPr>
          <p:spPr>
            <a:xfrm>
              <a:off x="6053621"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22" name="tx722"/>
            <p:cNvSpPr/>
            <p:nvPr/>
          </p:nvSpPr>
          <p:spPr>
            <a:xfrm>
              <a:off x="6304513"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23" name="tx723"/>
            <p:cNvSpPr/>
            <p:nvPr/>
          </p:nvSpPr>
          <p:spPr>
            <a:xfrm>
              <a:off x="6555406"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24" name="tx724"/>
            <p:cNvSpPr/>
            <p:nvPr/>
          </p:nvSpPr>
          <p:spPr>
            <a:xfrm>
              <a:off x="6806298"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25" name="tx725"/>
            <p:cNvSpPr/>
            <p:nvPr/>
          </p:nvSpPr>
          <p:spPr>
            <a:xfrm>
              <a:off x="7057191"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26" name="tx726"/>
            <p:cNvSpPr/>
            <p:nvPr/>
          </p:nvSpPr>
          <p:spPr>
            <a:xfrm>
              <a:off x="7308083"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727" name="tx727"/>
            <p:cNvSpPr/>
            <p:nvPr/>
          </p:nvSpPr>
          <p:spPr>
            <a:xfrm>
              <a:off x="7558975"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728" name="tx728"/>
            <p:cNvSpPr/>
            <p:nvPr/>
          </p:nvSpPr>
          <p:spPr>
            <a:xfrm>
              <a:off x="7809868"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29" name="tx729"/>
            <p:cNvSpPr/>
            <p:nvPr/>
          </p:nvSpPr>
          <p:spPr>
            <a:xfrm>
              <a:off x="8060760"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30" name="tx730"/>
            <p:cNvSpPr/>
            <p:nvPr/>
          </p:nvSpPr>
          <p:spPr>
            <a:xfrm>
              <a:off x="8311653"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31" name="tx731"/>
            <p:cNvSpPr/>
            <p:nvPr/>
          </p:nvSpPr>
          <p:spPr>
            <a:xfrm>
              <a:off x="8562545"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32" name="tx732"/>
            <p:cNvSpPr/>
            <p:nvPr/>
          </p:nvSpPr>
          <p:spPr>
            <a:xfrm>
              <a:off x="2290234"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33" name="tx733"/>
            <p:cNvSpPr/>
            <p:nvPr/>
          </p:nvSpPr>
          <p:spPr>
            <a:xfrm>
              <a:off x="2541127"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34" name="tx734"/>
            <p:cNvSpPr/>
            <p:nvPr/>
          </p:nvSpPr>
          <p:spPr>
            <a:xfrm>
              <a:off x="2792019"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35" name="tx735"/>
            <p:cNvSpPr/>
            <p:nvPr/>
          </p:nvSpPr>
          <p:spPr>
            <a:xfrm>
              <a:off x="3042912"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36" name="tx736"/>
            <p:cNvSpPr/>
            <p:nvPr/>
          </p:nvSpPr>
          <p:spPr>
            <a:xfrm>
              <a:off x="3293804"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37" name="tx737"/>
            <p:cNvSpPr/>
            <p:nvPr/>
          </p:nvSpPr>
          <p:spPr>
            <a:xfrm>
              <a:off x="3544696"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38" name="tx738"/>
            <p:cNvSpPr/>
            <p:nvPr/>
          </p:nvSpPr>
          <p:spPr>
            <a:xfrm>
              <a:off x="3795589"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39" name="tx739"/>
            <p:cNvSpPr/>
            <p:nvPr/>
          </p:nvSpPr>
          <p:spPr>
            <a:xfrm>
              <a:off x="4046481"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40" name="tx740"/>
            <p:cNvSpPr/>
            <p:nvPr/>
          </p:nvSpPr>
          <p:spPr>
            <a:xfrm>
              <a:off x="4297374"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41" name="tx741"/>
            <p:cNvSpPr/>
            <p:nvPr/>
          </p:nvSpPr>
          <p:spPr>
            <a:xfrm>
              <a:off x="4548266"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42" name="tx742"/>
            <p:cNvSpPr/>
            <p:nvPr/>
          </p:nvSpPr>
          <p:spPr>
            <a:xfrm>
              <a:off x="4799159"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43" name="tx743"/>
            <p:cNvSpPr/>
            <p:nvPr/>
          </p:nvSpPr>
          <p:spPr>
            <a:xfrm>
              <a:off x="5050051"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44" name="tx744"/>
            <p:cNvSpPr/>
            <p:nvPr/>
          </p:nvSpPr>
          <p:spPr>
            <a:xfrm>
              <a:off x="5300943"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45" name="tx745"/>
            <p:cNvSpPr/>
            <p:nvPr/>
          </p:nvSpPr>
          <p:spPr>
            <a:xfrm>
              <a:off x="5551836"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46" name="tx746"/>
            <p:cNvSpPr/>
            <p:nvPr/>
          </p:nvSpPr>
          <p:spPr>
            <a:xfrm>
              <a:off x="5802728"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47" name="tx747"/>
            <p:cNvSpPr/>
            <p:nvPr/>
          </p:nvSpPr>
          <p:spPr>
            <a:xfrm>
              <a:off x="6053621"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48" name="tx748"/>
            <p:cNvSpPr/>
            <p:nvPr/>
          </p:nvSpPr>
          <p:spPr>
            <a:xfrm>
              <a:off x="6304513"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49" name="tx749"/>
            <p:cNvSpPr/>
            <p:nvPr/>
          </p:nvSpPr>
          <p:spPr>
            <a:xfrm>
              <a:off x="6555406"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50" name="tx750"/>
            <p:cNvSpPr/>
            <p:nvPr/>
          </p:nvSpPr>
          <p:spPr>
            <a:xfrm>
              <a:off x="6806298"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51" name="tx751"/>
            <p:cNvSpPr/>
            <p:nvPr/>
          </p:nvSpPr>
          <p:spPr>
            <a:xfrm>
              <a:off x="7057191"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52" name="tx752"/>
            <p:cNvSpPr/>
            <p:nvPr/>
          </p:nvSpPr>
          <p:spPr>
            <a:xfrm>
              <a:off x="7308083"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53" name="tx753"/>
            <p:cNvSpPr/>
            <p:nvPr/>
          </p:nvSpPr>
          <p:spPr>
            <a:xfrm>
              <a:off x="7558975"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54" name="tx754"/>
            <p:cNvSpPr/>
            <p:nvPr/>
          </p:nvSpPr>
          <p:spPr>
            <a:xfrm>
              <a:off x="7809868"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55" name="tx755"/>
            <p:cNvSpPr/>
            <p:nvPr/>
          </p:nvSpPr>
          <p:spPr>
            <a:xfrm>
              <a:off x="8060760"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56" name="tx756"/>
            <p:cNvSpPr/>
            <p:nvPr/>
          </p:nvSpPr>
          <p:spPr>
            <a:xfrm>
              <a:off x="8311653"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57" name="tx757"/>
            <p:cNvSpPr/>
            <p:nvPr/>
          </p:nvSpPr>
          <p:spPr>
            <a:xfrm>
              <a:off x="8562545"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58" name="tx758"/>
            <p:cNvSpPr/>
            <p:nvPr/>
          </p:nvSpPr>
          <p:spPr>
            <a:xfrm>
              <a:off x="2290234"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59" name="tx759"/>
            <p:cNvSpPr/>
            <p:nvPr/>
          </p:nvSpPr>
          <p:spPr>
            <a:xfrm>
              <a:off x="2541127"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760" name="tx760"/>
            <p:cNvSpPr/>
            <p:nvPr/>
          </p:nvSpPr>
          <p:spPr>
            <a:xfrm>
              <a:off x="2792019"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761" name="tx761"/>
            <p:cNvSpPr/>
            <p:nvPr/>
          </p:nvSpPr>
          <p:spPr>
            <a:xfrm>
              <a:off x="3042912"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762" name="tx762"/>
            <p:cNvSpPr/>
            <p:nvPr/>
          </p:nvSpPr>
          <p:spPr>
            <a:xfrm>
              <a:off x="3293804"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763" name="tx763"/>
            <p:cNvSpPr/>
            <p:nvPr/>
          </p:nvSpPr>
          <p:spPr>
            <a:xfrm>
              <a:off x="3544696"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764" name="tx764"/>
            <p:cNvSpPr/>
            <p:nvPr/>
          </p:nvSpPr>
          <p:spPr>
            <a:xfrm>
              <a:off x="3795589"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765" name="tx765"/>
            <p:cNvSpPr/>
            <p:nvPr/>
          </p:nvSpPr>
          <p:spPr>
            <a:xfrm>
              <a:off x="4046481"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766" name="tx766"/>
            <p:cNvSpPr/>
            <p:nvPr/>
          </p:nvSpPr>
          <p:spPr>
            <a:xfrm>
              <a:off x="4297374"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767" name="tx767"/>
            <p:cNvSpPr/>
            <p:nvPr/>
          </p:nvSpPr>
          <p:spPr>
            <a:xfrm>
              <a:off x="4548266"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768" name="tx768"/>
            <p:cNvSpPr/>
            <p:nvPr/>
          </p:nvSpPr>
          <p:spPr>
            <a:xfrm>
              <a:off x="4799159"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769" name="tx769"/>
            <p:cNvSpPr/>
            <p:nvPr/>
          </p:nvSpPr>
          <p:spPr>
            <a:xfrm>
              <a:off x="5050051"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70" name="tx770"/>
            <p:cNvSpPr/>
            <p:nvPr/>
          </p:nvSpPr>
          <p:spPr>
            <a:xfrm>
              <a:off x="5300943"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71" name="tx771"/>
            <p:cNvSpPr/>
            <p:nvPr/>
          </p:nvSpPr>
          <p:spPr>
            <a:xfrm>
              <a:off x="5551836"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72" name="tx772"/>
            <p:cNvSpPr/>
            <p:nvPr/>
          </p:nvSpPr>
          <p:spPr>
            <a:xfrm>
              <a:off x="5802728"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73" name="tx773"/>
            <p:cNvSpPr/>
            <p:nvPr/>
          </p:nvSpPr>
          <p:spPr>
            <a:xfrm>
              <a:off x="6053621"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74" name="tx774"/>
            <p:cNvSpPr/>
            <p:nvPr/>
          </p:nvSpPr>
          <p:spPr>
            <a:xfrm>
              <a:off x="6304513"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75" name="tx775"/>
            <p:cNvSpPr/>
            <p:nvPr/>
          </p:nvSpPr>
          <p:spPr>
            <a:xfrm>
              <a:off x="6555406"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76" name="tx776"/>
            <p:cNvSpPr/>
            <p:nvPr/>
          </p:nvSpPr>
          <p:spPr>
            <a:xfrm>
              <a:off x="6806298"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77" name="tx777"/>
            <p:cNvSpPr/>
            <p:nvPr/>
          </p:nvSpPr>
          <p:spPr>
            <a:xfrm>
              <a:off x="7057191"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78" name="tx778"/>
            <p:cNvSpPr/>
            <p:nvPr/>
          </p:nvSpPr>
          <p:spPr>
            <a:xfrm>
              <a:off x="7308083"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779" name="tx779"/>
            <p:cNvSpPr/>
            <p:nvPr/>
          </p:nvSpPr>
          <p:spPr>
            <a:xfrm>
              <a:off x="7558975"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780" name="tx780"/>
            <p:cNvSpPr/>
            <p:nvPr/>
          </p:nvSpPr>
          <p:spPr>
            <a:xfrm>
              <a:off x="7809868"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781" name="tx781"/>
            <p:cNvSpPr/>
            <p:nvPr/>
          </p:nvSpPr>
          <p:spPr>
            <a:xfrm>
              <a:off x="8060760"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782" name="tx782"/>
            <p:cNvSpPr/>
            <p:nvPr/>
          </p:nvSpPr>
          <p:spPr>
            <a:xfrm>
              <a:off x="8311653"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783" name="tx783"/>
            <p:cNvSpPr/>
            <p:nvPr/>
          </p:nvSpPr>
          <p:spPr>
            <a:xfrm>
              <a:off x="8562545"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784" name="tx784"/>
            <p:cNvSpPr/>
            <p:nvPr/>
          </p:nvSpPr>
          <p:spPr>
            <a:xfrm>
              <a:off x="2290234"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85" name="tx785"/>
            <p:cNvSpPr/>
            <p:nvPr/>
          </p:nvSpPr>
          <p:spPr>
            <a:xfrm>
              <a:off x="2541127"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86" name="tx786"/>
            <p:cNvSpPr/>
            <p:nvPr/>
          </p:nvSpPr>
          <p:spPr>
            <a:xfrm>
              <a:off x="2792019"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87" name="tx787"/>
            <p:cNvSpPr/>
            <p:nvPr/>
          </p:nvSpPr>
          <p:spPr>
            <a:xfrm>
              <a:off x="3042912"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88" name="tx788"/>
            <p:cNvSpPr/>
            <p:nvPr/>
          </p:nvSpPr>
          <p:spPr>
            <a:xfrm>
              <a:off x="3293804"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89" name="tx789"/>
            <p:cNvSpPr/>
            <p:nvPr/>
          </p:nvSpPr>
          <p:spPr>
            <a:xfrm>
              <a:off x="3544696"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90" name="tx790"/>
            <p:cNvSpPr/>
            <p:nvPr/>
          </p:nvSpPr>
          <p:spPr>
            <a:xfrm>
              <a:off x="3795589"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91" name="tx791"/>
            <p:cNvSpPr/>
            <p:nvPr/>
          </p:nvSpPr>
          <p:spPr>
            <a:xfrm>
              <a:off x="4046481"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92" name="tx792"/>
            <p:cNvSpPr/>
            <p:nvPr/>
          </p:nvSpPr>
          <p:spPr>
            <a:xfrm>
              <a:off x="4297374"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93" name="tx793"/>
            <p:cNvSpPr/>
            <p:nvPr/>
          </p:nvSpPr>
          <p:spPr>
            <a:xfrm>
              <a:off x="4548266"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94" name="tx794"/>
            <p:cNvSpPr/>
            <p:nvPr/>
          </p:nvSpPr>
          <p:spPr>
            <a:xfrm>
              <a:off x="4799159"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95" name="tx795"/>
            <p:cNvSpPr/>
            <p:nvPr/>
          </p:nvSpPr>
          <p:spPr>
            <a:xfrm>
              <a:off x="5050051"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96" name="tx796"/>
            <p:cNvSpPr/>
            <p:nvPr/>
          </p:nvSpPr>
          <p:spPr>
            <a:xfrm>
              <a:off x="5300943"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97" name="tx797"/>
            <p:cNvSpPr/>
            <p:nvPr/>
          </p:nvSpPr>
          <p:spPr>
            <a:xfrm>
              <a:off x="5551836"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98" name="tx798"/>
            <p:cNvSpPr/>
            <p:nvPr/>
          </p:nvSpPr>
          <p:spPr>
            <a:xfrm>
              <a:off x="5802728"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99" name="tx799"/>
            <p:cNvSpPr/>
            <p:nvPr/>
          </p:nvSpPr>
          <p:spPr>
            <a:xfrm>
              <a:off x="6053621"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00" name="tx800"/>
            <p:cNvSpPr/>
            <p:nvPr/>
          </p:nvSpPr>
          <p:spPr>
            <a:xfrm>
              <a:off x="6304513"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01" name="tx801"/>
            <p:cNvSpPr/>
            <p:nvPr/>
          </p:nvSpPr>
          <p:spPr>
            <a:xfrm>
              <a:off x="6555406"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02" name="tx802"/>
            <p:cNvSpPr/>
            <p:nvPr/>
          </p:nvSpPr>
          <p:spPr>
            <a:xfrm>
              <a:off x="6806298"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803" name="tx803"/>
            <p:cNvSpPr/>
            <p:nvPr/>
          </p:nvSpPr>
          <p:spPr>
            <a:xfrm>
              <a:off x="7057191"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804" name="tx804"/>
            <p:cNvSpPr/>
            <p:nvPr/>
          </p:nvSpPr>
          <p:spPr>
            <a:xfrm>
              <a:off x="7308083"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805" name="tx805"/>
            <p:cNvSpPr/>
            <p:nvPr/>
          </p:nvSpPr>
          <p:spPr>
            <a:xfrm>
              <a:off x="7558975"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806" name="tx806"/>
            <p:cNvSpPr/>
            <p:nvPr/>
          </p:nvSpPr>
          <p:spPr>
            <a:xfrm>
              <a:off x="7809868"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807" name="tx807"/>
            <p:cNvSpPr/>
            <p:nvPr/>
          </p:nvSpPr>
          <p:spPr>
            <a:xfrm>
              <a:off x="8060760"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808" name="tx808"/>
            <p:cNvSpPr/>
            <p:nvPr/>
          </p:nvSpPr>
          <p:spPr>
            <a:xfrm>
              <a:off x="8311653"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09" name="tx809"/>
            <p:cNvSpPr/>
            <p:nvPr/>
          </p:nvSpPr>
          <p:spPr>
            <a:xfrm>
              <a:off x="8562545"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10" name="tx810"/>
            <p:cNvSpPr/>
            <p:nvPr/>
          </p:nvSpPr>
          <p:spPr>
            <a:xfrm>
              <a:off x="2290234"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11" name="tx811"/>
            <p:cNvSpPr/>
            <p:nvPr/>
          </p:nvSpPr>
          <p:spPr>
            <a:xfrm>
              <a:off x="2541127"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12" name="tx812"/>
            <p:cNvSpPr/>
            <p:nvPr/>
          </p:nvSpPr>
          <p:spPr>
            <a:xfrm>
              <a:off x="2792019"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13" name="tx813"/>
            <p:cNvSpPr/>
            <p:nvPr/>
          </p:nvSpPr>
          <p:spPr>
            <a:xfrm>
              <a:off x="3042912"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14" name="tx814"/>
            <p:cNvSpPr/>
            <p:nvPr/>
          </p:nvSpPr>
          <p:spPr>
            <a:xfrm>
              <a:off x="3293804"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15" name="tx815"/>
            <p:cNvSpPr/>
            <p:nvPr/>
          </p:nvSpPr>
          <p:spPr>
            <a:xfrm>
              <a:off x="3544696"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16" name="tx816"/>
            <p:cNvSpPr/>
            <p:nvPr/>
          </p:nvSpPr>
          <p:spPr>
            <a:xfrm>
              <a:off x="3795589"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17" name="tx817"/>
            <p:cNvSpPr/>
            <p:nvPr/>
          </p:nvSpPr>
          <p:spPr>
            <a:xfrm>
              <a:off x="4046481"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18" name="tx818"/>
            <p:cNvSpPr/>
            <p:nvPr/>
          </p:nvSpPr>
          <p:spPr>
            <a:xfrm>
              <a:off x="4297374"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19" name="tx819"/>
            <p:cNvSpPr/>
            <p:nvPr/>
          </p:nvSpPr>
          <p:spPr>
            <a:xfrm>
              <a:off x="4548266"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20" name="tx820"/>
            <p:cNvSpPr/>
            <p:nvPr/>
          </p:nvSpPr>
          <p:spPr>
            <a:xfrm>
              <a:off x="4799159"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21" name="tx821"/>
            <p:cNvSpPr/>
            <p:nvPr/>
          </p:nvSpPr>
          <p:spPr>
            <a:xfrm>
              <a:off x="5050051"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22" name="tx822"/>
            <p:cNvSpPr/>
            <p:nvPr/>
          </p:nvSpPr>
          <p:spPr>
            <a:xfrm>
              <a:off x="5300943"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23" name="tx823"/>
            <p:cNvSpPr/>
            <p:nvPr/>
          </p:nvSpPr>
          <p:spPr>
            <a:xfrm>
              <a:off x="5551836"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24" name="tx824"/>
            <p:cNvSpPr/>
            <p:nvPr/>
          </p:nvSpPr>
          <p:spPr>
            <a:xfrm>
              <a:off x="5802728"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25" name="tx825"/>
            <p:cNvSpPr/>
            <p:nvPr/>
          </p:nvSpPr>
          <p:spPr>
            <a:xfrm>
              <a:off x="6053621"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26" name="tx826"/>
            <p:cNvSpPr/>
            <p:nvPr/>
          </p:nvSpPr>
          <p:spPr>
            <a:xfrm>
              <a:off x="6304513"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27" name="tx827"/>
            <p:cNvSpPr/>
            <p:nvPr/>
          </p:nvSpPr>
          <p:spPr>
            <a:xfrm>
              <a:off x="6555406"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28" name="tx828"/>
            <p:cNvSpPr/>
            <p:nvPr/>
          </p:nvSpPr>
          <p:spPr>
            <a:xfrm>
              <a:off x="6806298"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29" name="tx829"/>
            <p:cNvSpPr/>
            <p:nvPr/>
          </p:nvSpPr>
          <p:spPr>
            <a:xfrm>
              <a:off x="7057191"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30" name="tx830"/>
            <p:cNvSpPr/>
            <p:nvPr/>
          </p:nvSpPr>
          <p:spPr>
            <a:xfrm>
              <a:off x="7308083"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31" name="tx831"/>
            <p:cNvSpPr/>
            <p:nvPr/>
          </p:nvSpPr>
          <p:spPr>
            <a:xfrm>
              <a:off x="7558975"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32" name="tx832"/>
            <p:cNvSpPr/>
            <p:nvPr/>
          </p:nvSpPr>
          <p:spPr>
            <a:xfrm>
              <a:off x="7809868"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33" name="tx833"/>
            <p:cNvSpPr/>
            <p:nvPr/>
          </p:nvSpPr>
          <p:spPr>
            <a:xfrm>
              <a:off x="8060760"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34" name="tx834"/>
            <p:cNvSpPr/>
            <p:nvPr/>
          </p:nvSpPr>
          <p:spPr>
            <a:xfrm>
              <a:off x="8311653"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35" name="tx835"/>
            <p:cNvSpPr/>
            <p:nvPr/>
          </p:nvSpPr>
          <p:spPr>
            <a:xfrm>
              <a:off x="8562545"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36" name="tx836"/>
            <p:cNvSpPr/>
            <p:nvPr/>
          </p:nvSpPr>
          <p:spPr>
            <a:xfrm>
              <a:off x="2290234"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37" name="tx837"/>
            <p:cNvSpPr/>
            <p:nvPr/>
          </p:nvSpPr>
          <p:spPr>
            <a:xfrm>
              <a:off x="2541127"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38" name="tx838"/>
            <p:cNvSpPr/>
            <p:nvPr/>
          </p:nvSpPr>
          <p:spPr>
            <a:xfrm>
              <a:off x="2792019"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39" name="tx839"/>
            <p:cNvSpPr/>
            <p:nvPr/>
          </p:nvSpPr>
          <p:spPr>
            <a:xfrm>
              <a:off x="3042912"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40" name="tx840"/>
            <p:cNvSpPr/>
            <p:nvPr/>
          </p:nvSpPr>
          <p:spPr>
            <a:xfrm>
              <a:off x="3293804"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41" name="tx841"/>
            <p:cNvSpPr/>
            <p:nvPr/>
          </p:nvSpPr>
          <p:spPr>
            <a:xfrm>
              <a:off x="3544696"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42" name="tx842"/>
            <p:cNvSpPr/>
            <p:nvPr/>
          </p:nvSpPr>
          <p:spPr>
            <a:xfrm>
              <a:off x="3795589"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43" name="tx843"/>
            <p:cNvSpPr/>
            <p:nvPr/>
          </p:nvSpPr>
          <p:spPr>
            <a:xfrm>
              <a:off x="4046481"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44" name="tx844"/>
            <p:cNvSpPr/>
            <p:nvPr/>
          </p:nvSpPr>
          <p:spPr>
            <a:xfrm>
              <a:off x="4297374"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45" name="tx845"/>
            <p:cNvSpPr/>
            <p:nvPr/>
          </p:nvSpPr>
          <p:spPr>
            <a:xfrm>
              <a:off x="4548266"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46" name="tx846"/>
            <p:cNvSpPr/>
            <p:nvPr/>
          </p:nvSpPr>
          <p:spPr>
            <a:xfrm>
              <a:off x="4799159"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47" name="tx847"/>
            <p:cNvSpPr/>
            <p:nvPr/>
          </p:nvSpPr>
          <p:spPr>
            <a:xfrm>
              <a:off x="5050051"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48" name="tx848"/>
            <p:cNvSpPr/>
            <p:nvPr/>
          </p:nvSpPr>
          <p:spPr>
            <a:xfrm>
              <a:off x="5300943"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49" name="tx849"/>
            <p:cNvSpPr/>
            <p:nvPr/>
          </p:nvSpPr>
          <p:spPr>
            <a:xfrm>
              <a:off x="5551836"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0" name="tx850"/>
            <p:cNvSpPr/>
            <p:nvPr/>
          </p:nvSpPr>
          <p:spPr>
            <a:xfrm>
              <a:off x="5802728"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1" name="tx851"/>
            <p:cNvSpPr/>
            <p:nvPr/>
          </p:nvSpPr>
          <p:spPr>
            <a:xfrm>
              <a:off x="6053621"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2" name="tx852"/>
            <p:cNvSpPr/>
            <p:nvPr/>
          </p:nvSpPr>
          <p:spPr>
            <a:xfrm>
              <a:off x="6304513"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3" name="tx853"/>
            <p:cNvSpPr/>
            <p:nvPr/>
          </p:nvSpPr>
          <p:spPr>
            <a:xfrm>
              <a:off x="6555406"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4" name="tx854"/>
            <p:cNvSpPr/>
            <p:nvPr/>
          </p:nvSpPr>
          <p:spPr>
            <a:xfrm>
              <a:off x="6806298"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5" name="tx855"/>
            <p:cNvSpPr/>
            <p:nvPr/>
          </p:nvSpPr>
          <p:spPr>
            <a:xfrm>
              <a:off x="7057191"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6" name="tx856"/>
            <p:cNvSpPr/>
            <p:nvPr/>
          </p:nvSpPr>
          <p:spPr>
            <a:xfrm>
              <a:off x="7308083"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7" name="tx857"/>
            <p:cNvSpPr/>
            <p:nvPr/>
          </p:nvSpPr>
          <p:spPr>
            <a:xfrm>
              <a:off x="7558975"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8" name="tx858"/>
            <p:cNvSpPr/>
            <p:nvPr/>
          </p:nvSpPr>
          <p:spPr>
            <a:xfrm>
              <a:off x="7809868"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9" name="tx859"/>
            <p:cNvSpPr/>
            <p:nvPr/>
          </p:nvSpPr>
          <p:spPr>
            <a:xfrm>
              <a:off x="8060760"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60" name="tx860"/>
            <p:cNvSpPr/>
            <p:nvPr/>
          </p:nvSpPr>
          <p:spPr>
            <a:xfrm>
              <a:off x="8311653"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61" name="tx861"/>
            <p:cNvSpPr/>
            <p:nvPr/>
          </p:nvSpPr>
          <p:spPr>
            <a:xfrm>
              <a:off x="8562545"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62" name="tx862"/>
            <p:cNvSpPr/>
            <p:nvPr/>
          </p:nvSpPr>
          <p:spPr>
            <a:xfrm>
              <a:off x="2290234"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863" name="tx863"/>
            <p:cNvSpPr/>
            <p:nvPr/>
          </p:nvSpPr>
          <p:spPr>
            <a:xfrm>
              <a:off x="2541127"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64" name="tx864"/>
            <p:cNvSpPr/>
            <p:nvPr/>
          </p:nvSpPr>
          <p:spPr>
            <a:xfrm>
              <a:off x="2792019"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65" name="tx865"/>
            <p:cNvSpPr/>
            <p:nvPr/>
          </p:nvSpPr>
          <p:spPr>
            <a:xfrm>
              <a:off x="3042912"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66" name="tx866"/>
            <p:cNvSpPr/>
            <p:nvPr/>
          </p:nvSpPr>
          <p:spPr>
            <a:xfrm>
              <a:off x="3293804"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67" name="tx867"/>
            <p:cNvSpPr/>
            <p:nvPr/>
          </p:nvSpPr>
          <p:spPr>
            <a:xfrm>
              <a:off x="3544696"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68" name="tx868"/>
            <p:cNvSpPr/>
            <p:nvPr/>
          </p:nvSpPr>
          <p:spPr>
            <a:xfrm>
              <a:off x="3795589"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69" name="tx869"/>
            <p:cNvSpPr/>
            <p:nvPr/>
          </p:nvSpPr>
          <p:spPr>
            <a:xfrm>
              <a:off x="4046481"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70" name="tx870"/>
            <p:cNvSpPr/>
            <p:nvPr/>
          </p:nvSpPr>
          <p:spPr>
            <a:xfrm>
              <a:off x="4297374"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71" name="tx871"/>
            <p:cNvSpPr/>
            <p:nvPr/>
          </p:nvSpPr>
          <p:spPr>
            <a:xfrm>
              <a:off x="4548266"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72" name="tx872"/>
            <p:cNvSpPr/>
            <p:nvPr/>
          </p:nvSpPr>
          <p:spPr>
            <a:xfrm>
              <a:off x="4799159"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73" name="tx873"/>
            <p:cNvSpPr/>
            <p:nvPr/>
          </p:nvSpPr>
          <p:spPr>
            <a:xfrm>
              <a:off x="5050051"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74" name="tx874"/>
            <p:cNvSpPr/>
            <p:nvPr/>
          </p:nvSpPr>
          <p:spPr>
            <a:xfrm>
              <a:off x="5300943"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75" name="tx875"/>
            <p:cNvSpPr/>
            <p:nvPr/>
          </p:nvSpPr>
          <p:spPr>
            <a:xfrm>
              <a:off x="5551836"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76" name="tx876"/>
            <p:cNvSpPr/>
            <p:nvPr/>
          </p:nvSpPr>
          <p:spPr>
            <a:xfrm>
              <a:off x="5802728"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77" name="tx877"/>
            <p:cNvSpPr/>
            <p:nvPr/>
          </p:nvSpPr>
          <p:spPr>
            <a:xfrm>
              <a:off x="6053621"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78" name="tx878"/>
            <p:cNvSpPr/>
            <p:nvPr/>
          </p:nvSpPr>
          <p:spPr>
            <a:xfrm>
              <a:off x="6304513"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79" name="tx879"/>
            <p:cNvSpPr/>
            <p:nvPr/>
          </p:nvSpPr>
          <p:spPr>
            <a:xfrm>
              <a:off x="6555406"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80" name="tx880"/>
            <p:cNvSpPr/>
            <p:nvPr/>
          </p:nvSpPr>
          <p:spPr>
            <a:xfrm>
              <a:off x="6806298"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81" name="tx881"/>
            <p:cNvSpPr/>
            <p:nvPr/>
          </p:nvSpPr>
          <p:spPr>
            <a:xfrm>
              <a:off x="7057191"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82" name="tx882"/>
            <p:cNvSpPr/>
            <p:nvPr/>
          </p:nvSpPr>
          <p:spPr>
            <a:xfrm>
              <a:off x="7308083"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883" name="tx883"/>
            <p:cNvSpPr/>
            <p:nvPr/>
          </p:nvSpPr>
          <p:spPr>
            <a:xfrm>
              <a:off x="7558975"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84" name="tx884"/>
            <p:cNvSpPr/>
            <p:nvPr/>
          </p:nvSpPr>
          <p:spPr>
            <a:xfrm>
              <a:off x="7809868"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85" name="tx885"/>
            <p:cNvSpPr/>
            <p:nvPr/>
          </p:nvSpPr>
          <p:spPr>
            <a:xfrm>
              <a:off x="8060760"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86" name="tx886"/>
            <p:cNvSpPr/>
            <p:nvPr/>
          </p:nvSpPr>
          <p:spPr>
            <a:xfrm>
              <a:off x="8311653"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87" name="tx887"/>
            <p:cNvSpPr/>
            <p:nvPr/>
          </p:nvSpPr>
          <p:spPr>
            <a:xfrm>
              <a:off x="8562545"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88" name="tx888"/>
            <p:cNvSpPr/>
            <p:nvPr/>
          </p:nvSpPr>
          <p:spPr>
            <a:xfrm>
              <a:off x="2290234"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89" name="tx889"/>
            <p:cNvSpPr/>
            <p:nvPr/>
          </p:nvSpPr>
          <p:spPr>
            <a:xfrm>
              <a:off x="2541127"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90" name="tx890"/>
            <p:cNvSpPr/>
            <p:nvPr/>
          </p:nvSpPr>
          <p:spPr>
            <a:xfrm>
              <a:off x="279201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91" name="tx891"/>
            <p:cNvSpPr/>
            <p:nvPr/>
          </p:nvSpPr>
          <p:spPr>
            <a:xfrm>
              <a:off x="3042912"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92" name="tx892"/>
            <p:cNvSpPr/>
            <p:nvPr/>
          </p:nvSpPr>
          <p:spPr>
            <a:xfrm>
              <a:off x="3293804"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93" name="tx893"/>
            <p:cNvSpPr/>
            <p:nvPr/>
          </p:nvSpPr>
          <p:spPr>
            <a:xfrm>
              <a:off x="3544696"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94" name="tx894"/>
            <p:cNvSpPr/>
            <p:nvPr/>
          </p:nvSpPr>
          <p:spPr>
            <a:xfrm>
              <a:off x="379558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95" name="tx895"/>
            <p:cNvSpPr/>
            <p:nvPr/>
          </p:nvSpPr>
          <p:spPr>
            <a:xfrm>
              <a:off x="4046481"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96" name="tx896"/>
            <p:cNvSpPr/>
            <p:nvPr/>
          </p:nvSpPr>
          <p:spPr>
            <a:xfrm>
              <a:off x="4297374"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97" name="tx897"/>
            <p:cNvSpPr/>
            <p:nvPr/>
          </p:nvSpPr>
          <p:spPr>
            <a:xfrm>
              <a:off x="4548266"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98" name="tx898"/>
            <p:cNvSpPr/>
            <p:nvPr/>
          </p:nvSpPr>
          <p:spPr>
            <a:xfrm>
              <a:off x="479915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99" name="tx899"/>
            <p:cNvSpPr/>
            <p:nvPr/>
          </p:nvSpPr>
          <p:spPr>
            <a:xfrm>
              <a:off x="5050051"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00" name="tx900"/>
            <p:cNvSpPr/>
            <p:nvPr/>
          </p:nvSpPr>
          <p:spPr>
            <a:xfrm>
              <a:off x="5300943"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01" name="tx901"/>
            <p:cNvSpPr/>
            <p:nvPr/>
          </p:nvSpPr>
          <p:spPr>
            <a:xfrm>
              <a:off x="5551836"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02" name="tx902"/>
            <p:cNvSpPr/>
            <p:nvPr/>
          </p:nvSpPr>
          <p:spPr>
            <a:xfrm>
              <a:off x="5802728"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03" name="tx903"/>
            <p:cNvSpPr/>
            <p:nvPr/>
          </p:nvSpPr>
          <p:spPr>
            <a:xfrm>
              <a:off x="6053621"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04" name="tx904"/>
            <p:cNvSpPr/>
            <p:nvPr/>
          </p:nvSpPr>
          <p:spPr>
            <a:xfrm>
              <a:off x="6304513"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05" name="tx905"/>
            <p:cNvSpPr/>
            <p:nvPr/>
          </p:nvSpPr>
          <p:spPr>
            <a:xfrm>
              <a:off x="6555406"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06" name="tx906"/>
            <p:cNvSpPr/>
            <p:nvPr/>
          </p:nvSpPr>
          <p:spPr>
            <a:xfrm>
              <a:off x="6806298"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07" name="tx907"/>
            <p:cNvSpPr/>
            <p:nvPr/>
          </p:nvSpPr>
          <p:spPr>
            <a:xfrm>
              <a:off x="7057191"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08" name="tx908"/>
            <p:cNvSpPr/>
            <p:nvPr/>
          </p:nvSpPr>
          <p:spPr>
            <a:xfrm>
              <a:off x="7308083"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09" name="tx909"/>
            <p:cNvSpPr/>
            <p:nvPr/>
          </p:nvSpPr>
          <p:spPr>
            <a:xfrm>
              <a:off x="7558975"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10" name="tx910"/>
            <p:cNvSpPr/>
            <p:nvPr/>
          </p:nvSpPr>
          <p:spPr>
            <a:xfrm>
              <a:off x="7809868"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11" name="tx911"/>
            <p:cNvSpPr/>
            <p:nvPr/>
          </p:nvSpPr>
          <p:spPr>
            <a:xfrm>
              <a:off x="8060760"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12" name="tx912"/>
            <p:cNvSpPr/>
            <p:nvPr/>
          </p:nvSpPr>
          <p:spPr>
            <a:xfrm>
              <a:off x="8311653"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13" name="tx913"/>
            <p:cNvSpPr/>
            <p:nvPr/>
          </p:nvSpPr>
          <p:spPr>
            <a:xfrm>
              <a:off x="8562545"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14" name="tx914"/>
            <p:cNvSpPr/>
            <p:nvPr/>
          </p:nvSpPr>
          <p:spPr>
            <a:xfrm>
              <a:off x="2290234"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15" name="tx915"/>
            <p:cNvSpPr/>
            <p:nvPr/>
          </p:nvSpPr>
          <p:spPr>
            <a:xfrm>
              <a:off x="2541127"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16" name="tx916"/>
            <p:cNvSpPr/>
            <p:nvPr/>
          </p:nvSpPr>
          <p:spPr>
            <a:xfrm>
              <a:off x="2792019"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17" name="tx917"/>
            <p:cNvSpPr/>
            <p:nvPr/>
          </p:nvSpPr>
          <p:spPr>
            <a:xfrm>
              <a:off x="3042912"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18" name="tx918"/>
            <p:cNvSpPr/>
            <p:nvPr/>
          </p:nvSpPr>
          <p:spPr>
            <a:xfrm>
              <a:off x="3293804"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19" name="tx919"/>
            <p:cNvSpPr/>
            <p:nvPr/>
          </p:nvSpPr>
          <p:spPr>
            <a:xfrm>
              <a:off x="3544696"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20" name="tx920"/>
            <p:cNvSpPr/>
            <p:nvPr/>
          </p:nvSpPr>
          <p:spPr>
            <a:xfrm>
              <a:off x="3795589"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21" name="tx921"/>
            <p:cNvSpPr/>
            <p:nvPr/>
          </p:nvSpPr>
          <p:spPr>
            <a:xfrm>
              <a:off x="4046481"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22" name="tx922"/>
            <p:cNvSpPr/>
            <p:nvPr/>
          </p:nvSpPr>
          <p:spPr>
            <a:xfrm>
              <a:off x="4297374"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23" name="tx923"/>
            <p:cNvSpPr/>
            <p:nvPr/>
          </p:nvSpPr>
          <p:spPr>
            <a:xfrm>
              <a:off x="4548266"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24" name="tx924"/>
            <p:cNvSpPr/>
            <p:nvPr/>
          </p:nvSpPr>
          <p:spPr>
            <a:xfrm>
              <a:off x="4799159"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25" name="tx925"/>
            <p:cNvSpPr/>
            <p:nvPr/>
          </p:nvSpPr>
          <p:spPr>
            <a:xfrm>
              <a:off x="5050051"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26" name="tx926"/>
            <p:cNvSpPr/>
            <p:nvPr/>
          </p:nvSpPr>
          <p:spPr>
            <a:xfrm>
              <a:off x="5300943"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27" name="tx927"/>
            <p:cNvSpPr/>
            <p:nvPr/>
          </p:nvSpPr>
          <p:spPr>
            <a:xfrm>
              <a:off x="5551836"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28" name="tx928"/>
            <p:cNvSpPr/>
            <p:nvPr/>
          </p:nvSpPr>
          <p:spPr>
            <a:xfrm>
              <a:off x="5802728"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29" name="tx929"/>
            <p:cNvSpPr/>
            <p:nvPr/>
          </p:nvSpPr>
          <p:spPr>
            <a:xfrm>
              <a:off x="6053621"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30" name="tx930"/>
            <p:cNvSpPr/>
            <p:nvPr/>
          </p:nvSpPr>
          <p:spPr>
            <a:xfrm>
              <a:off x="6304513"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31" name="tx931"/>
            <p:cNvSpPr/>
            <p:nvPr/>
          </p:nvSpPr>
          <p:spPr>
            <a:xfrm>
              <a:off x="6555406"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32" name="tx932"/>
            <p:cNvSpPr/>
            <p:nvPr/>
          </p:nvSpPr>
          <p:spPr>
            <a:xfrm>
              <a:off x="6806298"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33" name="tx933"/>
            <p:cNvSpPr/>
            <p:nvPr/>
          </p:nvSpPr>
          <p:spPr>
            <a:xfrm>
              <a:off x="7057191"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34" name="tx934"/>
            <p:cNvSpPr/>
            <p:nvPr/>
          </p:nvSpPr>
          <p:spPr>
            <a:xfrm>
              <a:off x="7308083"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35" name="tx935"/>
            <p:cNvSpPr/>
            <p:nvPr/>
          </p:nvSpPr>
          <p:spPr>
            <a:xfrm>
              <a:off x="7558975"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36" name="tx936"/>
            <p:cNvSpPr/>
            <p:nvPr/>
          </p:nvSpPr>
          <p:spPr>
            <a:xfrm>
              <a:off x="7809868"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37" name="tx937"/>
            <p:cNvSpPr/>
            <p:nvPr/>
          </p:nvSpPr>
          <p:spPr>
            <a:xfrm>
              <a:off x="8060760"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38" name="tx938"/>
            <p:cNvSpPr/>
            <p:nvPr/>
          </p:nvSpPr>
          <p:spPr>
            <a:xfrm>
              <a:off x="8311653"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39" name="tx939"/>
            <p:cNvSpPr/>
            <p:nvPr/>
          </p:nvSpPr>
          <p:spPr>
            <a:xfrm>
              <a:off x="8562545"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40" name="tx940"/>
            <p:cNvSpPr/>
            <p:nvPr/>
          </p:nvSpPr>
          <p:spPr>
            <a:xfrm>
              <a:off x="2290234"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941" name="tx941"/>
            <p:cNvSpPr/>
            <p:nvPr/>
          </p:nvSpPr>
          <p:spPr>
            <a:xfrm>
              <a:off x="2541127"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942" name="tx942"/>
            <p:cNvSpPr/>
            <p:nvPr/>
          </p:nvSpPr>
          <p:spPr>
            <a:xfrm>
              <a:off x="2792019"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943" name="tx943"/>
            <p:cNvSpPr/>
            <p:nvPr/>
          </p:nvSpPr>
          <p:spPr>
            <a:xfrm>
              <a:off x="3042912"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44" name="tx944"/>
            <p:cNvSpPr/>
            <p:nvPr/>
          </p:nvSpPr>
          <p:spPr>
            <a:xfrm>
              <a:off x="3293804"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45" name="tx945"/>
            <p:cNvSpPr/>
            <p:nvPr/>
          </p:nvSpPr>
          <p:spPr>
            <a:xfrm>
              <a:off x="3544696"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46" name="tx946"/>
            <p:cNvSpPr/>
            <p:nvPr/>
          </p:nvSpPr>
          <p:spPr>
            <a:xfrm>
              <a:off x="3795589"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47" name="tx947"/>
            <p:cNvSpPr/>
            <p:nvPr/>
          </p:nvSpPr>
          <p:spPr>
            <a:xfrm>
              <a:off x="4046481"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48" name="tx948"/>
            <p:cNvSpPr/>
            <p:nvPr/>
          </p:nvSpPr>
          <p:spPr>
            <a:xfrm>
              <a:off x="4297374"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49" name="tx949"/>
            <p:cNvSpPr/>
            <p:nvPr/>
          </p:nvSpPr>
          <p:spPr>
            <a:xfrm>
              <a:off x="4548266"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50" name="tx950"/>
            <p:cNvSpPr/>
            <p:nvPr/>
          </p:nvSpPr>
          <p:spPr>
            <a:xfrm>
              <a:off x="4799159"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51" name="tx951"/>
            <p:cNvSpPr/>
            <p:nvPr/>
          </p:nvSpPr>
          <p:spPr>
            <a:xfrm>
              <a:off x="5050051"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52" name="tx952"/>
            <p:cNvSpPr/>
            <p:nvPr/>
          </p:nvSpPr>
          <p:spPr>
            <a:xfrm>
              <a:off x="5300943"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53" name="tx953"/>
            <p:cNvSpPr/>
            <p:nvPr/>
          </p:nvSpPr>
          <p:spPr>
            <a:xfrm>
              <a:off x="5551836"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54" name="tx954"/>
            <p:cNvSpPr/>
            <p:nvPr/>
          </p:nvSpPr>
          <p:spPr>
            <a:xfrm>
              <a:off x="5802728"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55" name="tx955"/>
            <p:cNvSpPr/>
            <p:nvPr/>
          </p:nvSpPr>
          <p:spPr>
            <a:xfrm>
              <a:off x="6053621"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56" name="tx956"/>
            <p:cNvSpPr/>
            <p:nvPr/>
          </p:nvSpPr>
          <p:spPr>
            <a:xfrm>
              <a:off x="6304513"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57" name="tx957"/>
            <p:cNvSpPr/>
            <p:nvPr/>
          </p:nvSpPr>
          <p:spPr>
            <a:xfrm>
              <a:off x="6555406"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58" name="tx958"/>
            <p:cNvSpPr/>
            <p:nvPr/>
          </p:nvSpPr>
          <p:spPr>
            <a:xfrm>
              <a:off x="6806298"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59" name="tx959"/>
            <p:cNvSpPr/>
            <p:nvPr/>
          </p:nvSpPr>
          <p:spPr>
            <a:xfrm>
              <a:off x="7057191"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60" name="tx960"/>
            <p:cNvSpPr/>
            <p:nvPr/>
          </p:nvSpPr>
          <p:spPr>
            <a:xfrm>
              <a:off x="7308083"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61" name="tx961"/>
            <p:cNvSpPr/>
            <p:nvPr/>
          </p:nvSpPr>
          <p:spPr>
            <a:xfrm>
              <a:off x="7558975"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62" name="tx962"/>
            <p:cNvSpPr/>
            <p:nvPr/>
          </p:nvSpPr>
          <p:spPr>
            <a:xfrm>
              <a:off x="7809868"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63" name="tx963"/>
            <p:cNvSpPr/>
            <p:nvPr/>
          </p:nvSpPr>
          <p:spPr>
            <a:xfrm>
              <a:off x="8562545"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64" name="tx964"/>
            <p:cNvSpPr/>
            <p:nvPr/>
          </p:nvSpPr>
          <p:spPr>
            <a:xfrm>
              <a:off x="2290234"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65" name="tx965"/>
            <p:cNvSpPr/>
            <p:nvPr/>
          </p:nvSpPr>
          <p:spPr>
            <a:xfrm>
              <a:off x="2541127"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66" name="tx966"/>
            <p:cNvSpPr/>
            <p:nvPr/>
          </p:nvSpPr>
          <p:spPr>
            <a:xfrm>
              <a:off x="2792019"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67" name="tx967"/>
            <p:cNvSpPr/>
            <p:nvPr/>
          </p:nvSpPr>
          <p:spPr>
            <a:xfrm>
              <a:off x="3042912"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68" name="tx968"/>
            <p:cNvSpPr/>
            <p:nvPr/>
          </p:nvSpPr>
          <p:spPr>
            <a:xfrm>
              <a:off x="3293804"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69" name="tx969"/>
            <p:cNvSpPr/>
            <p:nvPr/>
          </p:nvSpPr>
          <p:spPr>
            <a:xfrm>
              <a:off x="3544696"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70" name="tx970"/>
            <p:cNvSpPr/>
            <p:nvPr/>
          </p:nvSpPr>
          <p:spPr>
            <a:xfrm>
              <a:off x="3795589"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71" name="tx971"/>
            <p:cNvSpPr/>
            <p:nvPr/>
          </p:nvSpPr>
          <p:spPr>
            <a:xfrm>
              <a:off x="4046481"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72" name="tx972"/>
            <p:cNvSpPr/>
            <p:nvPr/>
          </p:nvSpPr>
          <p:spPr>
            <a:xfrm>
              <a:off x="4297374"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73" name="tx973"/>
            <p:cNvSpPr/>
            <p:nvPr/>
          </p:nvSpPr>
          <p:spPr>
            <a:xfrm>
              <a:off x="4548266"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74" name="tx974"/>
            <p:cNvSpPr/>
            <p:nvPr/>
          </p:nvSpPr>
          <p:spPr>
            <a:xfrm>
              <a:off x="4799159"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75" name="tx975"/>
            <p:cNvSpPr/>
            <p:nvPr/>
          </p:nvSpPr>
          <p:spPr>
            <a:xfrm>
              <a:off x="5050051"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976" name="tx976"/>
            <p:cNvSpPr/>
            <p:nvPr/>
          </p:nvSpPr>
          <p:spPr>
            <a:xfrm>
              <a:off x="5300943"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977" name="tx977"/>
            <p:cNvSpPr/>
            <p:nvPr/>
          </p:nvSpPr>
          <p:spPr>
            <a:xfrm>
              <a:off x="5551836"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978" name="tx978"/>
            <p:cNvSpPr/>
            <p:nvPr/>
          </p:nvSpPr>
          <p:spPr>
            <a:xfrm>
              <a:off x="5802728"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979" name="tx979"/>
            <p:cNvSpPr/>
            <p:nvPr/>
          </p:nvSpPr>
          <p:spPr>
            <a:xfrm>
              <a:off x="6053621"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980" name="tx980"/>
            <p:cNvSpPr/>
            <p:nvPr/>
          </p:nvSpPr>
          <p:spPr>
            <a:xfrm>
              <a:off x="6304513"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981" name="tx981"/>
            <p:cNvSpPr/>
            <p:nvPr/>
          </p:nvSpPr>
          <p:spPr>
            <a:xfrm>
              <a:off x="6555406"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982" name="tx982"/>
            <p:cNvSpPr/>
            <p:nvPr/>
          </p:nvSpPr>
          <p:spPr>
            <a:xfrm>
              <a:off x="6806298"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983" name="tx983"/>
            <p:cNvSpPr/>
            <p:nvPr/>
          </p:nvSpPr>
          <p:spPr>
            <a:xfrm>
              <a:off x="7057191"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984" name="tx984"/>
            <p:cNvSpPr/>
            <p:nvPr/>
          </p:nvSpPr>
          <p:spPr>
            <a:xfrm>
              <a:off x="7308083"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985" name="tx985"/>
            <p:cNvSpPr/>
            <p:nvPr/>
          </p:nvSpPr>
          <p:spPr>
            <a:xfrm>
              <a:off x="7558975"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986" name="tx986"/>
            <p:cNvSpPr/>
            <p:nvPr/>
          </p:nvSpPr>
          <p:spPr>
            <a:xfrm>
              <a:off x="7809868"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987" name="tx987"/>
            <p:cNvSpPr/>
            <p:nvPr/>
          </p:nvSpPr>
          <p:spPr>
            <a:xfrm>
              <a:off x="8060760"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988" name="tx988"/>
            <p:cNvSpPr/>
            <p:nvPr/>
          </p:nvSpPr>
          <p:spPr>
            <a:xfrm>
              <a:off x="8311653"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989" name="tx989"/>
            <p:cNvSpPr/>
            <p:nvPr/>
          </p:nvSpPr>
          <p:spPr>
            <a:xfrm>
              <a:off x="8562545"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990" name="tx990"/>
            <p:cNvSpPr/>
            <p:nvPr/>
          </p:nvSpPr>
          <p:spPr>
            <a:xfrm>
              <a:off x="2290234"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91" name="tx991"/>
            <p:cNvSpPr/>
            <p:nvPr/>
          </p:nvSpPr>
          <p:spPr>
            <a:xfrm>
              <a:off x="2541127"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92" name="tx992"/>
            <p:cNvSpPr/>
            <p:nvPr/>
          </p:nvSpPr>
          <p:spPr>
            <a:xfrm>
              <a:off x="2792019"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93" name="tx993"/>
            <p:cNvSpPr/>
            <p:nvPr/>
          </p:nvSpPr>
          <p:spPr>
            <a:xfrm>
              <a:off x="3042912"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94" name="tx994"/>
            <p:cNvSpPr/>
            <p:nvPr/>
          </p:nvSpPr>
          <p:spPr>
            <a:xfrm>
              <a:off x="3293804"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95" name="tx995"/>
            <p:cNvSpPr/>
            <p:nvPr/>
          </p:nvSpPr>
          <p:spPr>
            <a:xfrm>
              <a:off x="3544696"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96" name="tx996"/>
            <p:cNvSpPr/>
            <p:nvPr/>
          </p:nvSpPr>
          <p:spPr>
            <a:xfrm>
              <a:off x="3795589"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97" name="tx997"/>
            <p:cNvSpPr/>
            <p:nvPr/>
          </p:nvSpPr>
          <p:spPr>
            <a:xfrm>
              <a:off x="4046481"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98" name="tx998"/>
            <p:cNvSpPr/>
            <p:nvPr/>
          </p:nvSpPr>
          <p:spPr>
            <a:xfrm>
              <a:off x="4297374"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99" name="tx999"/>
            <p:cNvSpPr/>
            <p:nvPr/>
          </p:nvSpPr>
          <p:spPr>
            <a:xfrm>
              <a:off x="4548266"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00" name="tx1000"/>
            <p:cNvSpPr/>
            <p:nvPr/>
          </p:nvSpPr>
          <p:spPr>
            <a:xfrm>
              <a:off x="4799159"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01" name="tx1001"/>
            <p:cNvSpPr/>
            <p:nvPr/>
          </p:nvSpPr>
          <p:spPr>
            <a:xfrm>
              <a:off x="5050051"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02" name="tx1002"/>
            <p:cNvSpPr/>
            <p:nvPr/>
          </p:nvSpPr>
          <p:spPr>
            <a:xfrm>
              <a:off x="5300943"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03" name="tx1003"/>
            <p:cNvSpPr/>
            <p:nvPr/>
          </p:nvSpPr>
          <p:spPr>
            <a:xfrm>
              <a:off x="5551836"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04" name="tx1004"/>
            <p:cNvSpPr/>
            <p:nvPr/>
          </p:nvSpPr>
          <p:spPr>
            <a:xfrm>
              <a:off x="5802728"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05" name="tx1005"/>
            <p:cNvSpPr/>
            <p:nvPr/>
          </p:nvSpPr>
          <p:spPr>
            <a:xfrm>
              <a:off x="6053621"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06" name="tx1006"/>
            <p:cNvSpPr/>
            <p:nvPr/>
          </p:nvSpPr>
          <p:spPr>
            <a:xfrm>
              <a:off x="6304513"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07" name="tx1007"/>
            <p:cNvSpPr/>
            <p:nvPr/>
          </p:nvSpPr>
          <p:spPr>
            <a:xfrm>
              <a:off x="6555406"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08" name="tx1008"/>
            <p:cNvSpPr/>
            <p:nvPr/>
          </p:nvSpPr>
          <p:spPr>
            <a:xfrm>
              <a:off x="6806298"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09" name="tx1009"/>
            <p:cNvSpPr/>
            <p:nvPr/>
          </p:nvSpPr>
          <p:spPr>
            <a:xfrm>
              <a:off x="7057191"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10" name="tx1010"/>
            <p:cNvSpPr/>
            <p:nvPr/>
          </p:nvSpPr>
          <p:spPr>
            <a:xfrm>
              <a:off x="7308083"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11" name="tx1011"/>
            <p:cNvSpPr/>
            <p:nvPr/>
          </p:nvSpPr>
          <p:spPr>
            <a:xfrm>
              <a:off x="7558975"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12" name="tx1012"/>
            <p:cNvSpPr/>
            <p:nvPr/>
          </p:nvSpPr>
          <p:spPr>
            <a:xfrm>
              <a:off x="7809868"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13" name="tx1013"/>
            <p:cNvSpPr/>
            <p:nvPr/>
          </p:nvSpPr>
          <p:spPr>
            <a:xfrm>
              <a:off x="8060760"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14" name="tx1014"/>
            <p:cNvSpPr/>
            <p:nvPr/>
          </p:nvSpPr>
          <p:spPr>
            <a:xfrm>
              <a:off x="8311653"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15" name="tx1015"/>
            <p:cNvSpPr/>
            <p:nvPr/>
          </p:nvSpPr>
          <p:spPr>
            <a:xfrm>
              <a:off x="8562545"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16" name="tx1016"/>
            <p:cNvSpPr/>
            <p:nvPr/>
          </p:nvSpPr>
          <p:spPr>
            <a:xfrm>
              <a:off x="2290234"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17" name="tx1017"/>
            <p:cNvSpPr/>
            <p:nvPr/>
          </p:nvSpPr>
          <p:spPr>
            <a:xfrm>
              <a:off x="2541127"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18" name="tx1018"/>
            <p:cNvSpPr/>
            <p:nvPr/>
          </p:nvSpPr>
          <p:spPr>
            <a:xfrm>
              <a:off x="2792019"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19" name="tx1019"/>
            <p:cNvSpPr/>
            <p:nvPr/>
          </p:nvSpPr>
          <p:spPr>
            <a:xfrm>
              <a:off x="3042912"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20" name="tx1020"/>
            <p:cNvSpPr/>
            <p:nvPr/>
          </p:nvSpPr>
          <p:spPr>
            <a:xfrm>
              <a:off x="3293804"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21" name="tx1021"/>
            <p:cNvSpPr/>
            <p:nvPr/>
          </p:nvSpPr>
          <p:spPr>
            <a:xfrm>
              <a:off x="3544696"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22" name="tx1022"/>
            <p:cNvSpPr/>
            <p:nvPr/>
          </p:nvSpPr>
          <p:spPr>
            <a:xfrm>
              <a:off x="3795589"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23" name="tx1023"/>
            <p:cNvSpPr/>
            <p:nvPr/>
          </p:nvSpPr>
          <p:spPr>
            <a:xfrm>
              <a:off x="4046481"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24" name="tx1024"/>
            <p:cNvSpPr/>
            <p:nvPr/>
          </p:nvSpPr>
          <p:spPr>
            <a:xfrm>
              <a:off x="4297374"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25" name="tx1025"/>
            <p:cNvSpPr/>
            <p:nvPr/>
          </p:nvSpPr>
          <p:spPr>
            <a:xfrm>
              <a:off x="4548266"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26" name="tx1026"/>
            <p:cNvSpPr/>
            <p:nvPr/>
          </p:nvSpPr>
          <p:spPr>
            <a:xfrm>
              <a:off x="4799159"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27" name="tx1027"/>
            <p:cNvSpPr/>
            <p:nvPr/>
          </p:nvSpPr>
          <p:spPr>
            <a:xfrm>
              <a:off x="5050051"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28" name="tx1028"/>
            <p:cNvSpPr/>
            <p:nvPr/>
          </p:nvSpPr>
          <p:spPr>
            <a:xfrm>
              <a:off x="5300943"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29" name="tx1029"/>
            <p:cNvSpPr/>
            <p:nvPr/>
          </p:nvSpPr>
          <p:spPr>
            <a:xfrm>
              <a:off x="5551836"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30" name="tx1030"/>
            <p:cNvSpPr/>
            <p:nvPr/>
          </p:nvSpPr>
          <p:spPr>
            <a:xfrm>
              <a:off x="5802728"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31" name="tx1031"/>
            <p:cNvSpPr/>
            <p:nvPr/>
          </p:nvSpPr>
          <p:spPr>
            <a:xfrm>
              <a:off x="6053621"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32" name="tx1032"/>
            <p:cNvSpPr/>
            <p:nvPr/>
          </p:nvSpPr>
          <p:spPr>
            <a:xfrm>
              <a:off x="6304513"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33" name="tx1033"/>
            <p:cNvSpPr/>
            <p:nvPr/>
          </p:nvSpPr>
          <p:spPr>
            <a:xfrm>
              <a:off x="6555406"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34" name="tx1034"/>
            <p:cNvSpPr/>
            <p:nvPr/>
          </p:nvSpPr>
          <p:spPr>
            <a:xfrm>
              <a:off x="6806298"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35" name="tx1035"/>
            <p:cNvSpPr/>
            <p:nvPr/>
          </p:nvSpPr>
          <p:spPr>
            <a:xfrm>
              <a:off x="7057191"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36" name="tx1036"/>
            <p:cNvSpPr/>
            <p:nvPr/>
          </p:nvSpPr>
          <p:spPr>
            <a:xfrm>
              <a:off x="7308083"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37" name="tx1037"/>
            <p:cNvSpPr/>
            <p:nvPr/>
          </p:nvSpPr>
          <p:spPr>
            <a:xfrm>
              <a:off x="7558975"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38" name="tx1038"/>
            <p:cNvSpPr/>
            <p:nvPr/>
          </p:nvSpPr>
          <p:spPr>
            <a:xfrm>
              <a:off x="7809868"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39" name="tx1039"/>
            <p:cNvSpPr/>
            <p:nvPr/>
          </p:nvSpPr>
          <p:spPr>
            <a:xfrm>
              <a:off x="8060760"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40" name="tx1040"/>
            <p:cNvSpPr/>
            <p:nvPr/>
          </p:nvSpPr>
          <p:spPr>
            <a:xfrm>
              <a:off x="8311653"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41" name="tx1041"/>
            <p:cNvSpPr/>
            <p:nvPr/>
          </p:nvSpPr>
          <p:spPr>
            <a:xfrm>
              <a:off x="8562545"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42" name="tx1042"/>
            <p:cNvSpPr/>
            <p:nvPr/>
          </p:nvSpPr>
          <p:spPr>
            <a:xfrm>
              <a:off x="2290234"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043" name="tx1043"/>
            <p:cNvSpPr/>
            <p:nvPr/>
          </p:nvSpPr>
          <p:spPr>
            <a:xfrm>
              <a:off x="2541127"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044" name="tx1044"/>
            <p:cNvSpPr/>
            <p:nvPr/>
          </p:nvSpPr>
          <p:spPr>
            <a:xfrm>
              <a:off x="2792019"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045" name="tx1045"/>
            <p:cNvSpPr/>
            <p:nvPr/>
          </p:nvSpPr>
          <p:spPr>
            <a:xfrm>
              <a:off x="3042912"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046" name="tx1046"/>
            <p:cNvSpPr/>
            <p:nvPr/>
          </p:nvSpPr>
          <p:spPr>
            <a:xfrm>
              <a:off x="3293804"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047" name="tx1047"/>
            <p:cNvSpPr/>
            <p:nvPr/>
          </p:nvSpPr>
          <p:spPr>
            <a:xfrm>
              <a:off x="3544696"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048" name="tx1048"/>
            <p:cNvSpPr/>
            <p:nvPr/>
          </p:nvSpPr>
          <p:spPr>
            <a:xfrm>
              <a:off x="3795589"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49" name="tx1049"/>
            <p:cNvSpPr/>
            <p:nvPr/>
          </p:nvSpPr>
          <p:spPr>
            <a:xfrm>
              <a:off x="4046481"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050" name="tx1050"/>
            <p:cNvSpPr/>
            <p:nvPr/>
          </p:nvSpPr>
          <p:spPr>
            <a:xfrm>
              <a:off x="4297374"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051" name="tx1051"/>
            <p:cNvSpPr/>
            <p:nvPr/>
          </p:nvSpPr>
          <p:spPr>
            <a:xfrm>
              <a:off x="4548266"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052" name="tx1052"/>
            <p:cNvSpPr/>
            <p:nvPr/>
          </p:nvSpPr>
          <p:spPr>
            <a:xfrm>
              <a:off x="4799159"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053" name="tx1053"/>
            <p:cNvSpPr/>
            <p:nvPr/>
          </p:nvSpPr>
          <p:spPr>
            <a:xfrm>
              <a:off x="5050051"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054" name="tx1054"/>
            <p:cNvSpPr/>
            <p:nvPr/>
          </p:nvSpPr>
          <p:spPr>
            <a:xfrm>
              <a:off x="5300943"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055" name="tx1055"/>
            <p:cNvSpPr/>
            <p:nvPr/>
          </p:nvSpPr>
          <p:spPr>
            <a:xfrm>
              <a:off x="5551836"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056" name="tx1056"/>
            <p:cNvSpPr/>
            <p:nvPr/>
          </p:nvSpPr>
          <p:spPr>
            <a:xfrm>
              <a:off x="5802728"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057" name="tx1057"/>
            <p:cNvSpPr/>
            <p:nvPr/>
          </p:nvSpPr>
          <p:spPr>
            <a:xfrm>
              <a:off x="6053621"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058" name="tx1058"/>
            <p:cNvSpPr/>
            <p:nvPr/>
          </p:nvSpPr>
          <p:spPr>
            <a:xfrm>
              <a:off x="6304513"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059" name="tx1059"/>
            <p:cNvSpPr/>
            <p:nvPr/>
          </p:nvSpPr>
          <p:spPr>
            <a:xfrm>
              <a:off x="6555406"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060" name="tx1060"/>
            <p:cNvSpPr/>
            <p:nvPr/>
          </p:nvSpPr>
          <p:spPr>
            <a:xfrm>
              <a:off x="6806298"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1061" name="tx1061"/>
            <p:cNvSpPr/>
            <p:nvPr/>
          </p:nvSpPr>
          <p:spPr>
            <a:xfrm>
              <a:off x="7057191"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062" name="tx1062"/>
            <p:cNvSpPr/>
            <p:nvPr/>
          </p:nvSpPr>
          <p:spPr>
            <a:xfrm>
              <a:off x="7308083"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063" name="tx1063"/>
            <p:cNvSpPr/>
            <p:nvPr/>
          </p:nvSpPr>
          <p:spPr>
            <a:xfrm>
              <a:off x="7558975"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064" name="tx1064"/>
            <p:cNvSpPr/>
            <p:nvPr/>
          </p:nvSpPr>
          <p:spPr>
            <a:xfrm>
              <a:off x="7809868"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065" name="tx1065"/>
            <p:cNvSpPr/>
            <p:nvPr/>
          </p:nvSpPr>
          <p:spPr>
            <a:xfrm>
              <a:off x="2290234"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066" name="tx1066"/>
            <p:cNvSpPr/>
            <p:nvPr/>
          </p:nvSpPr>
          <p:spPr>
            <a:xfrm>
              <a:off x="2541127"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067" name="tx1067"/>
            <p:cNvSpPr/>
            <p:nvPr/>
          </p:nvSpPr>
          <p:spPr>
            <a:xfrm>
              <a:off x="2792019"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68" name="tx1068"/>
            <p:cNvSpPr/>
            <p:nvPr/>
          </p:nvSpPr>
          <p:spPr>
            <a:xfrm>
              <a:off x="3042912"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069" name="tx1069"/>
            <p:cNvSpPr/>
            <p:nvPr/>
          </p:nvSpPr>
          <p:spPr>
            <a:xfrm>
              <a:off x="3293804"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070" name="tx1070"/>
            <p:cNvSpPr/>
            <p:nvPr/>
          </p:nvSpPr>
          <p:spPr>
            <a:xfrm>
              <a:off x="3544696"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71" name="tx1071"/>
            <p:cNvSpPr/>
            <p:nvPr/>
          </p:nvSpPr>
          <p:spPr>
            <a:xfrm>
              <a:off x="3795589"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72" name="tx1072"/>
            <p:cNvSpPr/>
            <p:nvPr/>
          </p:nvSpPr>
          <p:spPr>
            <a:xfrm>
              <a:off x="4046481"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73" name="tx1073"/>
            <p:cNvSpPr/>
            <p:nvPr/>
          </p:nvSpPr>
          <p:spPr>
            <a:xfrm>
              <a:off x="4297374"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74" name="tx1074"/>
            <p:cNvSpPr/>
            <p:nvPr/>
          </p:nvSpPr>
          <p:spPr>
            <a:xfrm>
              <a:off x="4548266"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75" name="tx1075"/>
            <p:cNvSpPr/>
            <p:nvPr/>
          </p:nvSpPr>
          <p:spPr>
            <a:xfrm>
              <a:off x="4799159"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76" name="tx1076"/>
            <p:cNvSpPr/>
            <p:nvPr/>
          </p:nvSpPr>
          <p:spPr>
            <a:xfrm>
              <a:off x="5050051"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77" name="tx1077"/>
            <p:cNvSpPr/>
            <p:nvPr/>
          </p:nvSpPr>
          <p:spPr>
            <a:xfrm>
              <a:off x="5300943"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78" name="tx1078"/>
            <p:cNvSpPr/>
            <p:nvPr/>
          </p:nvSpPr>
          <p:spPr>
            <a:xfrm>
              <a:off x="5551836"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079" name="tx1079"/>
            <p:cNvSpPr/>
            <p:nvPr/>
          </p:nvSpPr>
          <p:spPr>
            <a:xfrm>
              <a:off x="5802728"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080" name="tx1080"/>
            <p:cNvSpPr/>
            <p:nvPr/>
          </p:nvSpPr>
          <p:spPr>
            <a:xfrm>
              <a:off x="6053621"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081" name="tx1081"/>
            <p:cNvSpPr/>
            <p:nvPr/>
          </p:nvSpPr>
          <p:spPr>
            <a:xfrm>
              <a:off x="6304513"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82" name="tx1082"/>
            <p:cNvSpPr/>
            <p:nvPr/>
          </p:nvSpPr>
          <p:spPr>
            <a:xfrm>
              <a:off x="6555406"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083" name="tx1083"/>
            <p:cNvSpPr/>
            <p:nvPr/>
          </p:nvSpPr>
          <p:spPr>
            <a:xfrm>
              <a:off x="6806298"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084" name="tx1084"/>
            <p:cNvSpPr/>
            <p:nvPr/>
          </p:nvSpPr>
          <p:spPr>
            <a:xfrm>
              <a:off x="7057191"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085" name="tx1085"/>
            <p:cNvSpPr/>
            <p:nvPr/>
          </p:nvSpPr>
          <p:spPr>
            <a:xfrm>
              <a:off x="7308083"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86" name="tx1086"/>
            <p:cNvSpPr/>
            <p:nvPr/>
          </p:nvSpPr>
          <p:spPr>
            <a:xfrm>
              <a:off x="7558975"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87" name="tx1087"/>
            <p:cNvSpPr/>
            <p:nvPr/>
          </p:nvSpPr>
          <p:spPr>
            <a:xfrm>
              <a:off x="7809868"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088" name="tx1088"/>
            <p:cNvSpPr/>
            <p:nvPr/>
          </p:nvSpPr>
          <p:spPr>
            <a:xfrm>
              <a:off x="8060760"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089" name="tx1089"/>
            <p:cNvSpPr/>
            <p:nvPr/>
          </p:nvSpPr>
          <p:spPr>
            <a:xfrm>
              <a:off x="8311653"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090" name="tx1090"/>
            <p:cNvSpPr/>
            <p:nvPr/>
          </p:nvSpPr>
          <p:spPr>
            <a:xfrm>
              <a:off x="8562545"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091" name="tx1091"/>
            <p:cNvSpPr/>
            <p:nvPr/>
          </p:nvSpPr>
          <p:spPr>
            <a:xfrm>
              <a:off x="8060760"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092" name="tx1092"/>
            <p:cNvSpPr/>
            <p:nvPr/>
          </p:nvSpPr>
          <p:spPr>
            <a:xfrm>
              <a:off x="8311653"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1093" name="tx1093"/>
            <p:cNvSpPr/>
            <p:nvPr/>
          </p:nvSpPr>
          <p:spPr>
            <a:xfrm>
              <a:off x="8060760"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094" name="tx1094"/>
            <p:cNvSpPr/>
            <p:nvPr/>
          </p:nvSpPr>
          <p:spPr>
            <a:xfrm>
              <a:off x="8311653"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095" name="tx1095"/>
            <p:cNvSpPr/>
            <p:nvPr/>
          </p:nvSpPr>
          <p:spPr>
            <a:xfrm>
              <a:off x="8562545"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096" name="rc109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097" name="rc109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098" name="rc109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099" name="rc109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00" name="rc110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01" name="rc110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02" name="rc110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03" name="rc110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04" name="rc110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05" name="rc110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06" name="rc110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07" name="rc110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08" name="rc110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09" name="rc110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10" name="rc111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11" name="rc111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12" name="rc111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13" name="rc111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14" name="rc111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15" name="rc111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16" name="rc111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17" name="rc111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18" name="rc111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19" name="rc111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20" name="rc112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21" name="rc112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22" name="rc112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23" name="rc112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24" name="rc112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25" name="rc112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26" name="rc112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27" name="rc112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28" name="rc112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29" name="rc112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30" name="rc113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31" name="rc113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32" name="rc113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33" name="rc113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34" name="rc113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35" name="rc113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36" name="rc113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37" name="rc113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38" name="rc113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39" name="rc113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40" name="rc114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41" name="rc114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42" name="rc114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43" name="rc114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44" name="rc114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45" name="rc114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46" name="rc114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47" name="rc114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48" name="rc114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49" name="rc114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50" name="rc115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51" name="rc115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52" name="rc115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53" name="rc115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54" name="rc115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55" name="rc115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56" name="rc115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57" name="rc115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58" name="rc115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59" name="rc115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60" name="rc116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61" name="rc116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62" name="rc116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63" name="rc116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64" name="rc116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65" name="rc116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66" name="rc116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67" name="rc116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68" name="rc116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69" name="rc116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70" name="rc117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71" name="rc117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72" name="rc117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73" name="rc117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74" name="rc117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75" name="rc117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76" name="rc117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77" name="rc117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78" name="rc117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79" name="rc117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80" name="rc118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81" name="rc118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82" name="rc118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83" name="rc118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84" name="rc118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85" name="rc118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86" name="rc118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87" name="rc118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88" name="rc118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89" name="rc118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90" name="rc119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91" name="rc119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92" name="rc119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93" name="rc119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94" name="rc119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95" name="rc119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96" name="rc119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97" name="rc119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98" name="rc119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99" name="rc119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00" name="rc120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01" name="rc120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02" name="rc120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03" name="rc120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04" name="rc120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05" name="rc120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06" name="rc120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07" name="rc120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08" name="rc120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09" name="rc120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10" name="rc121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11" name="rc121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12" name="rc121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13" name="rc121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14" name="rc121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15" name="rc121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16" name="rc121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17" name="rc121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18" name="rc121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19" name="rc121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20" name="rc122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21" name="rc122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22" name="rc122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23" name="rc122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24" name="rc122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25" name="rc122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26" name="rc122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27" name="rc122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28" name="rc122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29" name="rc122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30" name="rc123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31" name="rc123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32" name="rc123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33" name="rc123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34" name="rc123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35" name="rc123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36" name="rc123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37" name="rc123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38" name="rc123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39" name="rc123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40" name="rc124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41" name="rc124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42" name="rc124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43" name="rc124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44" name="rc124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45" name="rc124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46" name="rc124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47" name="rc124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48" name="rc124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49" name="rc124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50" name="rc125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51" name="rc125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52" name="rc125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53" name="rc125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54" name="rc125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55" name="rc125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56" name="rc125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57" name="rc125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58" name="rc125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59" name="rc125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60" name="rc126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61" name="rc126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62" name="rc126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63" name="rc126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64" name="rc126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65" name="rc126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66" name="rc126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67" name="rc126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68" name="rc126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69" name="rc126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70" name="rc127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71" name="rc127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72" name="rc127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73" name="rc127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74" name="rc127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75" name="rc127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76" name="rc127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77" name="rc127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78" name="rc127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79" name="rc127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80" name="rc128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81" name="rc128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82" name="rc128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83" name="rc128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84" name="rc128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85" name="rc128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86" name="rc128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87" name="rc128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88" name="rc128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89" name="rc128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90" name="rc129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91" name="rc129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92" name="rc129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93" name="rc129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94" name="rc129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95" name="rc129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96" name="rc129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97" name="rc129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98" name="rc129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99" name="rc129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00" name="rc130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01" name="rc130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02" name="rc130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03" name="rc130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04" name="rc130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05" name="rc130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06" name="rc130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07" name="rc130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08" name="rc130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09" name="rc130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10" name="rc131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11" name="rc131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12" name="rc131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13" name="rc131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14" name="rc131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15" name="rc131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16" name="rc131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17" name="rc131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18" name="rc131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19" name="rc131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20" name="rc132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21" name="rc132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22" name="rc132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23" name="rc132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24" name="rc132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25" name="rc132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26" name="rc132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27" name="rc132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28" name="rc132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29" name="rc132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30" name="rc133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31" name="rc133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32" name="rc133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33" name="rc133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34" name="rc133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35" name="rc133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36" name="rc133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37" name="rc133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38" name="rc133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39" name="rc133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40" name="rc134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41" name="rc134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42" name="rc134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43" name="rc134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44" name="rc134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45" name="rc134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46" name="rc134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47" name="rc134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48" name="rc134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49" name="rc134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50" name="rc135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51" name="rc135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52" name="rc135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53" name="rc135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54" name="rc135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55" name="rc135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56" name="rc135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57" name="rc135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58" name="rc135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59" name="rc135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60" name="rc136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61" name="rc136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62" name="rc136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63" name="rc136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64" name="rc136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65" name="rc136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66" name="rc136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67" name="rc136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68" name="rc136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69" name="rc136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70" name="rc137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71" name="rc137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72" name="rc137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73" name="rc137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74" name="rc137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75" name="rc137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76" name="rc137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77" name="rc137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78" name="rc137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79" name="rc137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80" name="rc138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81" name="rc138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82" name="rc138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83" name="rc138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84" name="rc138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85" name="rc138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86" name="rc138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87" name="rc138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88" name="rc138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89" name="rc138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90" name="rc139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91" name="rc139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92" name="rc139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93" name="rc139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94" name="rc139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95" name="rc139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96" name="rc139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97" name="rc139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98" name="rc139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99" name="rc139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00" name="rc140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01" name="rc140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02" name="rc140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03" name="rc140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04" name="rc140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05" name="rc140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06" name="rc140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07" name="rc140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08" name="rc140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09" name="rc140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10" name="rc141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11" name="rc141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12" name="rc141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13" name="rc141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14" name="rc141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15" name="rc141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16" name="rc141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17" name="rc141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18" name="rc141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19" name="rc141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20" name="rc142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21" name="rc142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22" name="rc142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23" name="rc142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24" name="rc142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25" name="rc142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26" name="rc142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27" name="rc142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28" name="rc142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29" name="rc142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30" name="rc143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31" name="rc143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32" name="rc143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33" name="rc143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34" name="rc143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35" name="rc143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36" name="rc143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37" name="rc143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38" name="rc143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39" name="rc143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40" name="rc144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41" name="rc144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42" name="rc144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43" name="rc144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44" name="rc144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45" name="rc144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46" name="rc144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47" name="rc144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48" name="rc144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49" name="rc144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50" name="rc145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51" name="rc145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52" name="rc145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53" name="rc145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54" name="rc145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55" name="rc145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56" name="rc145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57" name="rc145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58" name="rc145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59" name="rc145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60" name="rc146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61" name="rc146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62" name="rc146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63" name="rc146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64" name="rc146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65" name="rc146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66" name="rc146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67" name="rc146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68" name="rc146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69" name="rc146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70" name="rc147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71" name="rc147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72" name="rc147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73" name="rc147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74" name="rc147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75" name="rc147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76" name="rc147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77" name="rc147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78" name="rc147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79" name="rc147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80" name="rc148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81" name="rc148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82" name="rc148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83" name="rc148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84" name="rc148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85" name="rc148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86" name="rc148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87" name="rc148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88" name="rc148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89" name="rc148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90" name="rc149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91" name="rc149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92" name="rc149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93" name="rc149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94" name="rc149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95" name="rc149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96" name="rc149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97" name="rc149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98" name="rc149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99" name="rc149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00" name="rc150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01" name="rc150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02" name="rc150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03" name="rc150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04" name="rc150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05" name="rc150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06" name="rc150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07" name="rc150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08" name="rc150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09" name="rc150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10" name="rc151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11" name="rc151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12" name="rc151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13" name="rc151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14" name="rc151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15" name="rc151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16" name="rc151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17" name="rc151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18" name="rc151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19" name="rc151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20" name="rc152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21" name="rc152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22" name="rc152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23" name="rc152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24" name="rc152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25" name="rc152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26" name="rc152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27" name="rc152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28" name="rc152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29" name="rc152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30" name="rc153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31" name="rc153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32" name="rc153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33" name="rc153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34" name="rc153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35" name="rc153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36" name="rc153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37" name="rc153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38" name="rc153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39" name="rc153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40" name="rc154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41" name="rc154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42" name="rc154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43" name="rc154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44" name="rc154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45" name="rc154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46" name="rc154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47" name="rc154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48" name="rc154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49" name="rc154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50" name="rc155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51" name="rc155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52" name="rc155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53" name="rc155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54" name="rc155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55" name="rc155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56" name="rc155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57" name="rc155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58" name="rc155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59" name="rc155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60" name="rc156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61" name="rc156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62" name="rc156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63" name="rc156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64" name="rc156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65" name="rc156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66" name="rc156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67" name="rc156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68" name="rc156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69" name="rc156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70" name="rc157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71" name="rc157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72" name="rc157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73" name="rc157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74" name="rc157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75" name="rc157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76" name="rc157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77" name="rc157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78" name="rc157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79" name="rc157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80" name="rc158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81" name="rc158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82" name="rc158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83" name="rc158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84" name="rc158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85" name="rc158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86" name="rc158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87" name="rc158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88" name="rc158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89" name="rc158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90" name="rc159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91" name="rc159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92" name="rc159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93" name="rc159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94" name="rc159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95" name="rc159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96" name="rc159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97" name="rc159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98" name="rc159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99" name="rc159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00" name="rc160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01" name="rc160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02" name="rc160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03" name="rc160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04" name="rc160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05" name="rc160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06" name="rc160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07" name="rc160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08" name="rc160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09" name="rc160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10" name="rc161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11" name="rc161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12" name="rc161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13" name="rc161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14" name="rc161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15" name="rc161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16" name="rc161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17" name="rc161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18" name="rc161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19" name="rc161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20" name="rc162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21" name="rc162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22" name="rc162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23" name="rc162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24" name="rc162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25" name="rc162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26" name="rc162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27" name="rc162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28" name="rc162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29" name="rc162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30" name="rc163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31" name="rc163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32" name="rc163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33" name="rc163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34" name="rc163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35" name="rc163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36" name="rc163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37" name="rc163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38" name="rc163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39" name="rc163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40" name="rc164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41" name="rc164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42" name="tx1642"/>
            <p:cNvSpPr/>
            <p:nvPr/>
          </p:nvSpPr>
          <p:spPr>
            <a:xfrm rot="-2700000">
              <a:off x="226959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643" name="tx1643"/>
            <p:cNvSpPr/>
            <p:nvPr/>
          </p:nvSpPr>
          <p:spPr>
            <a:xfrm rot="-2700000">
              <a:off x="252048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1644" name="tx1644"/>
            <p:cNvSpPr/>
            <p:nvPr/>
          </p:nvSpPr>
          <p:spPr>
            <a:xfrm rot="-2700000">
              <a:off x="277138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1645" name="tx1645"/>
            <p:cNvSpPr/>
            <p:nvPr/>
          </p:nvSpPr>
          <p:spPr>
            <a:xfrm rot="-2700000">
              <a:off x="302227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1646" name="tx1646"/>
            <p:cNvSpPr/>
            <p:nvPr/>
          </p:nvSpPr>
          <p:spPr>
            <a:xfrm rot="-2700000">
              <a:off x="327316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1647" name="tx1647"/>
            <p:cNvSpPr/>
            <p:nvPr/>
          </p:nvSpPr>
          <p:spPr>
            <a:xfrm rot="-2700000">
              <a:off x="352405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648" name="tx1648"/>
            <p:cNvSpPr/>
            <p:nvPr/>
          </p:nvSpPr>
          <p:spPr>
            <a:xfrm rot="-2700000">
              <a:off x="377495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1649" name="tx1649"/>
            <p:cNvSpPr/>
            <p:nvPr/>
          </p:nvSpPr>
          <p:spPr>
            <a:xfrm rot="-2700000">
              <a:off x="402584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1650" name="tx1650"/>
            <p:cNvSpPr/>
            <p:nvPr/>
          </p:nvSpPr>
          <p:spPr>
            <a:xfrm rot="-2700000">
              <a:off x="427673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1651" name="tx1651"/>
            <p:cNvSpPr/>
            <p:nvPr/>
          </p:nvSpPr>
          <p:spPr>
            <a:xfrm rot="-2700000">
              <a:off x="452762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1652" name="tx1652"/>
            <p:cNvSpPr/>
            <p:nvPr/>
          </p:nvSpPr>
          <p:spPr>
            <a:xfrm rot="-2700000">
              <a:off x="477852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653" name="tx1653"/>
            <p:cNvSpPr/>
            <p:nvPr/>
          </p:nvSpPr>
          <p:spPr>
            <a:xfrm rot="-2700000">
              <a:off x="5030926" y="944126"/>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1654" name="tx1654"/>
            <p:cNvSpPr/>
            <p:nvPr/>
          </p:nvSpPr>
          <p:spPr>
            <a:xfrm rot="-2700000">
              <a:off x="528030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1655" name="tx1655"/>
            <p:cNvSpPr/>
            <p:nvPr/>
          </p:nvSpPr>
          <p:spPr>
            <a:xfrm rot="-2700000">
              <a:off x="553119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1656" name="tx1656"/>
            <p:cNvSpPr/>
            <p:nvPr/>
          </p:nvSpPr>
          <p:spPr>
            <a:xfrm rot="-2700000">
              <a:off x="578209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1657" name="tx1657"/>
            <p:cNvSpPr/>
            <p:nvPr/>
          </p:nvSpPr>
          <p:spPr>
            <a:xfrm rot="-2700000">
              <a:off x="603298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658" name="tx1658"/>
            <p:cNvSpPr/>
            <p:nvPr/>
          </p:nvSpPr>
          <p:spPr>
            <a:xfrm rot="-2700000">
              <a:off x="628387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1659" name="tx1659"/>
            <p:cNvSpPr/>
            <p:nvPr/>
          </p:nvSpPr>
          <p:spPr>
            <a:xfrm rot="-2700000">
              <a:off x="653476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1660" name="tx1660"/>
            <p:cNvSpPr/>
            <p:nvPr/>
          </p:nvSpPr>
          <p:spPr>
            <a:xfrm rot="-2700000">
              <a:off x="678566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1661" name="tx1661"/>
            <p:cNvSpPr/>
            <p:nvPr/>
          </p:nvSpPr>
          <p:spPr>
            <a:xfrm rot="-2700000">
              <a:off x="703655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662" name="tx1662"/>
            <p:cNvSpPr/>
            <p:nvPr/>
          </p:nvSpPr>
          <p:spPr>
            <a:xfrm rot="-2700000">
              <a:off x="728744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663" name="tx1663"/>
            <p:cNvSpPr/>
            <p:nvPr/>
          </p:nvSpPr>
          <p:spPr>
            <a:xfrm rot="-2700000">
              <a:off x="753833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664" name="tx1664"/>
            <p:cNvSpPr/>
            <p:nvPr/>
          </p:nvSpPr>
          <p:spPr>
            <a:xfrm rot="-2700000">
              <a:off x="778922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665" name="tx1665"/>
            <p:cNvSpPr/>
            <p:nvPr/>
          </p:nvSpPr>
          <p:spPr>
            <a:xfrm rot="-2700000">
              <a:off x="804012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666" name="tx1666"/>
            <p:cNvSpPr/>
            <p:nvPr/>
          </p:nvSpPr>
          <p:spPr>
            <a:xfrm rot="-2700000">
              <a:off x="829101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667" name="tx1667"/>
            <p:cNvSpPr/>
            <p:nvPr/>
          </p:nvSpPr>
          <p:spPr>
            <a:xfrm rot="-2700000">
              <a:off x="854190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668" name="tx1668"/>
            <p:cNvSpPr/>
            <p:nvPr/>
          </p:nvSpPr>
          <p:spPr>
            <a:xfrm>
              <a:off x="1406306" y="5539203"/>
              <a:ext cx="42995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Yemen</a:t>
              </a:r>
            </a:p>
          </p:txBody>
        </p:sp>
        <p:sp>
          <p:nvSpPr>
            <p:cNvPr id="1669" name="tx1669"/>
            <p:cNvSpPr/>
            <p:nvPr/>
          </p:nvSpPr>
          <p:spPr>
            <a:xfrm>
              <a:off x="1517954" y="5325342"/>
              <a:ext cx="31830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Syria</a:t>
              </a:r>
            </a:p>
          </p:txBody>
        </p:sp>
        <p:sp>
          <p:nvSpPr>
            <p:cNvPr id="1670" name="tx1670"/>
            <p:cNvSpPr/>
            <p:nvPr/>
          </p:nvSpPr>
          <p:spPr>
            <a:xfrm>
              <a:off x="1432183" y="5111481"/>
              <a:ext cx="404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Sudan</a:t>
              </a:r>
            </a:p>
          </p:txBody>
        </p:sp>
        <p:sp>
          <p:nvSpPr>
            <p:cNvPr id="1671" name="tx1671"/>
            <p:cNvSpPr/>
            <p:nvPr/>
          </p:nvSpPr>
          <p:spPr>
            <a:xfrm>
              <a:off x="1370370" y="4897620"/>
              <a:ext cx="46588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Djibouti</a:t>
              </a:r>
            </a:p>
          </p:txBody>
        </p:sp>
        <p:sp>
          <p:nvSpPr>
            <p:cNvPr id="1672" name="tx1672"/>
            <p:cNvSpPr/>
            <p:nvPr/>
          </p:nvSpPr>
          <p:spPr>
            <a:xfrm>
              <a:off x="1292189" y="4683759"/>
              <a:ext cx="54406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Lebanon</a:t>
              </a:r>
            </a:p>
          </p:txBody>
        </p:sp>
        <p:sp>
          <p:nvSpPr>
            <p:cNvPr id="1673" name="tx1673"/>
            <p:cNvSpPr/>
            <p:nvPr/>
          </p:nvSpPr>
          <p:spPr>
            <a:xfrm>
              <a:off x="1424960" y="4469898"/>
              <a:ext cx="411297"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MENA</a:t>
              </a:r>
            </a:p>
          </p:txBody>
        </p:sp>
        <p:sp>
          <p:nvSpPr>
            <p:cNvPr id="1674" name="tx1674"/>
            <p:cNvSpPr/>
            <p:nvPr/>
          </p:nvSpPr>
          <p:spPr>
            <a:xfrm>
              <a:off x="1595404" y="4256037"/>
              <a:ext cx="24085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Iraq</a:t>
              </a:r>
            </a:p>
          </p:txBody>
        </p:sp>
        <p:sp>
          <p:nvSpPr>
            <p:cNvPr id="1675" name="tx1675"/>
            <p:cNvSpPr/>
            <p:nvPr/>
          </p:nvSpPr>
          <p:spPr>
            <a:xfrm>
              <a:off x="1391127" y="4042177"/>
              <a:ext cx="44512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Tunisia</a:t>
              </a:r>
            </a:p>
          </p:txBody>
        </p:sp>
        <p:sp>
          <p:nvSpPr>
            <p:cNvPr id="1676" name="tx1676"/>
            <p:cNvSpPr/>
            <p:nvPr/>
          </p:nvSpPr>
          <p:spPr>
            <a:xfrm>
              <a:off x="1502226" y="3828316"/>
              <a:ext cx="33403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Libya</a:t>
              </a:r>
            </a:p>
          </p:txBody>
        </p:sp>
        <p:sp>
          <p:nvSpPr>
            <p:cNvPr id="1677" name="tx1677"/>
            <p:cNvSpPr/>
            <p:nvPr/>
          </p:nvSpPr>
          <p:spPr>
            <a:xfrm>
              <a:off x="508182" y="3614455"/>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United</a:t>
              </a:r>
            </a:p>
          </p:txBody>
        </p:sp>
        <p:sp>
          <p:nvSpPr>
            <p:cNvPr id="1678" name="tx1678"/>
            <p:cNvSpPr/>
            <p:nvPr/>
          </p:nvSpPr>
          <p:spPr>
            <a:xfrm>
              <a:off x="950935" y="3614455"/>
              <a:ext cx="29516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Arab</a:t>
              </a:r>
            </a:p>
          </p:txBody>
        </p:sp>
        <p:sp>
          <p:nvSpPr>
            <p:cNvPr id="1679" name="tx1679"/>
            <p:cNvSpPr/>
            <p:nvPr/>
          </p:nvSpPr>
          <p:spPr>
            <a:xfrm>
              <a:off x="1284965" y="3614455"/>
              <a:ext cx="55129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Emirates</a:t>
              </a:r>
            </a:p>
          </p:txBody>
        </p:sp>
        <p:sp>
          <p:nvSpPr>
            <p:cNvPr id="1680" name="tx1680"/>
            <p:cNvSpPr/>
            <p:nvPr/>
          </p:nvSpPr>
          <p:spPr>
            <a:xfrm>
              <a:off x="1036157" y="3400594"/>
              <a:ext cx="3573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Saudi</a:t>
              </a:r>
            </a:p>
          </p:txBody>
        </p:sp>
        <p:sp>
          <p:nvSpPr>
            <p:cNvPr id="1681" name="tx1681"/>
            <p:cNvSpPr/>
            <p:nvPr/>
          </p:nvSpPr>
          <p:spPr>
            <a:xfrm>
              <a:off x="1432366" y="3400594"/>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Arabia</a:t>
              </a:r>
            </a:p>
          </p:txBody>
        </p:sp>
        <p:sp>
          <p:nvSpPr>
            <p:cNvPr id="1682" name="tx1682"/>
            <p:cNvSpPr/>
            <p:nvPr/>
          </p:nvSpPr>
          <p:spPr>
            <a:xfrm>
              <a:off x="1300418" y="3186733"/>
              <a:ext cx="53583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Morocco</a:t>
              </a:r>
            </a:p>
          </p:txBody>
        </p:sp>
        <p:sp>
          <p:nvSpPr>
            <p:cNvPr id="1683" name="tx1683"/>
            <p:cNvSpPr/>
            <p:nvPr/>
          </p:nvSpPr>
          <p:spPr>
            <a:xfrm>
              <a:off x="1408958" y="2972872"/>
              <a:ext cx="42729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Jordan</a:t>
              </a:r>
            </a:p>
          </p:txBody>
        </p:sp>
        <p:sp>
          <p:nvSpPr>
            <p:cNvPr id="1684" name="tx1684"/>
            <p:cNvSpPr/>
            <p:nvPr/>
          </p:nvSpPr>
          <p:spPr>
            <a:xfrm>
              <a:off x="740805" y="2759011"/>
              <a:ext cx="32634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State</a:t>
              </a:r>
            </a:p>
          </p:txBody>
        </p:sp>
        <p:sp>
          <p:nvSpPr>
            <p:cNvPr id="1685" name="tx1685"/>
            <p:cNvSpPr/>
            <p:nvPr/>
          </p:nvSpPr>
          <p:spPr>
            <a:xfrm>
              <a:off x="1106017" y="2759011"/>
              <a:ext cx="11658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of</a:t>
              </a:r>
            </a:p>
          </p:txBody>
        </p:sp>
        <p:sp>
          <p:nvSpPr>
            <p:cNvPr id="1686" name="tx1686"/>
            <p:cNvSpPr/>
            <p:nvPr/>
          </p:nvSpPr>
          <p:spPr>
            <a:xfrm>
              <a:off x="1261465" y="2759011"/>
              <a:ext cx="57479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Palestine</a:t>
              </a:r>
            </a:p>
          </p:txBody>
        </p:sp>
        <p:sp>
          <p:nvSpPr>
            <p:cNvPr id="1687" name="tx1687"/>
            <p:cNvSpPr/>
            <p:nvPr/>
          </p:nvSpPr>
          <p:spPr>
            <a:xfrm>
              <a:off x="1486682" y="2545150"/>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Qatar</a:t>
              </a:r>
            </a:p>
          </p:txBody>
        </p:sp>
        <p:sp>
          <p:nvSpPr>
            <p:cNvPr id="1688" name="tx1688"/>
            <p:cNvSpPr/>
            <p:nvPr/>
          </p:nvSpPr>
          <p:spPr>
            <a:xfrm>
              <a:off x="1455683" y="2331289"/>
              <a:ext cx="3805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Oman</a:t>
              </a:r>
            </a:p>
          </p:txBody>
        </p:sp>
        <p:sp>
          <p:nvSpPr>
            <p:cNvPr id="1689" name="tx1689"/>
            <p:cNvSpPr/>
            <p:nvPr/>
          </p:nvSpPr>
          <p:spPr>
            <a:xfrm>
              <a:off x="1416913" y="2117428"/>
              <a:ext cx="41934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Kuwait</a:t>
              </a:r>
            </a:p>
          </p:txBody>
        </p:sp>
        <p:sp>
          <p:nvSpPr>
            <p:cNvPr id="1690" name="tx1690"/>
            <p:cNvSpPr/>
            <p:nvPr/>
          </p:nvSpPr>
          <p:spPr>
            <a:xfrm>
              <a:off x="1595404" y="1903567"/>
              <a:ext cx="24085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Iran</a:t>
              </a:r>
            </a:p>
          </p:txBody>
        </p:sp>
        <p:sp>
          <p:nvSpPr>
            <p:cNvPr id="1691" name="tx1691"/>
            <p:cNvSpPr/>
            <p:nvPr/>
          </p:nvSpPr>
          <p:spPr>
            <a:xfrm>
              <a:off x="1478909" y="1689706"/>
              <a:ext cx="3573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Egypt</a:t>
              </a:r>
            </a:p>
          </p:txBody>
        </p:sp>
        <p:sp>
          <p:nvSpPr>
            <p:cNvPr id="1692" name="tx1692"/>
            <p:cNvSpPr/>
            <p:nvPr/>
          </p:nvSpPr>
          <p:spPr>
            <a:xfrm>
              <a:off x="1354642" y="1475845"/>
              <a:ext cx="48161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Bahrain</a:t>
              </a:r>
            </a:p>
          </p:txBody>
        </p:sp>
        <p:sp>
          <p:nvSpPr>
            <p:cNvPr id="1693" name="tx1693"/>
            <p:cNvSpPr/>
            <p:nvPr/>
          </p:nvSpPr>
          <p:spPr>
            <a:xfrm>
              <a:off x="1401368" y="1261984"/>
              <a:ext cx="43488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Algeria</a:t>
              </a:r>
            </a:p>
          </p:txBody>
        </p:sp>
        <p:sp>
          <p:nvSpPr>
            <p:cNvPr id="1694" name="tx1694"/>
            <p:cNvSpPr/>
            <p:nvPr/>
          </p:nvSpPr>
          <p:spPr>
            <a:xfrm>
              <a:off x="3580852" y="6087286"/>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1695" name="pic1695"/>
            <p:cNvPicPr/>
            <p:nvPr/>
          </p:nvPicPr>
          <p:blipFill>
            <a:blip r:embed="rId2" cstate="print"/>
            <a:stretch>
              <a:fillRect/>
            </a:stretch>
          </p:blipFill>
          <p:spPr>
            <a:xfrm>
              <a:off x="5232445" y="5941026"/>
              <a:ext cx="2160000" cy="219455"/>
            </a:xfrm>
            <a:prstGeom prst="rect">
              <a:avLst/>
            </a:prstGeom>
          </p:spPr>
        </p:pic>
        <p:sp>
          <p:nvSpPr>
            <p:cNvPr id="1696" name="pl1696"/>
            <p:cNvSpPr/>
            <p:nvPr/>
          </p:nvSpPr>
          <p:spPr>
            <a:xfrm>
              <a:off x="523604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697" name="pl1697"/>
            <p:cNvSpPr/>
            <p:nvPr/>
          </p:nvSpPr>
          <p:spPr>
            <a:xfrm>
              <a:off x="652772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698" name="pl1698"/>
            <p:cNvSpPr/>
            <p:nvPr/>
          </p:nvSpPr>
          <p:spPr>
            <a:xfrm>
              <a:off x="674300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699" name="pl1699"/>
            <p:cNvSpPr/>
            <p:nvPr/>
          </p:nvSpPr>
          <p:spPr>
            <a:xfrm>
              <a:off x="695828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00" name="pl1700"/>
            <p:cNvSpPr/>
            <p:nvPr/>
          </p:nvSpPr>
          <p:spPr>
            <a:xfrm>
              <a:off x="717356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01" name="pl1701"/>
            <p:cNvSpPr/>
            <p:nvPr/>
          </p:nvSpPr>
          <p:spPr>
            <a:xfrm>
              <a:off x="738884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02" name="pl1702"/>
            <p:cNvSpPr/>
            <p:nvPr/>
          </p:nvSpPr>
          <p:spPr>
            <a:xfrm>
              <a:off x="523604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703" name="pl1703"/>
            <p:cNvSpPr/>
            <p:nvPr/>
          </p:nvSpPr>
          <p:spPr>
            <a:xfrm>
              <a:off x="652772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704" name="pl1704"/>
            <p:cNvSpPr/>
            <p:nvPr/>
          </p:nvSpPr>
          <p:spPr>
            <a:xfrm>
              <a:off x="674300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705" name="pl1705"/>
            <p:cNvSpPr/>
            <p:nvPr/>
          </p:nvSpPr>
          <p:spPr>
            <a:xfrm>
              <a:off x="695828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706" name="pl1706"/>
            <p:cNvSpPr/>
            <p:nvPr/>
          </p:nvSpPr>
          <p:spPr>
            <a:xfrm>
              <a:off x="717356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707" name="pl1707"/>
            <p:cNvSpPr/>
            <p:nvPr/>
          </p:nvSpPr>
          <p:spPr>
            <a:xfrm>
              <a:off x="738884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708" name="tx1708"/>
            <p:cNvSpPr/>
            <p:nvPr/>
          </p:nvSpPr>
          <p:spPr>
            <a:xfrm>
              <a:off x="5204955"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1709" name="tx1709"/>
            <p:cNvSpPr/>
            <p:nvPr/>
          </p:nvSpPr>
          <p:spPr>
            <a:xfrm>
              <a:off x="6465546"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1710" name="tx1710"/>
            <p:cNvSpPr/>
            <p:nvPr/>
          </p:nvSpPr>
          <p:spPr>
            <a:xfrm>
              <a:off x="6680826"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1711" name="tx1711"/>
            <p:cNvSpPr/>
            <p:nvPr/>
          </p:nvSpPr>
          <p:spPr>
            <a:xfrm>
              <a:off x="6896106"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1712" name="tx1712"/>
            <p:cNvSpPr/>
            <p:nvPr/>
          </p:nvSpPr>
          <p:spPr>
            <a:xfrm>
              <a:off x="7111386"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1713" name="tx1713"/>
            <p:cNvSpPr/>
            <p:nvPr/>
          </p:nvSpPr>
          <p:spPr>
            <a:xfrm>
              <a:off x="7295576" y="62300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1714" name="tx1714"/>
            <p:cNvSpPr/>
            <p:nvPr/>
          </p:nvSpPr>
          <p:spPr>
            <a:xfrm>
              <a:off x="1898887" y="435349"/>
              <a:ext cx="3488801"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by country, MENA, 2000-2025</a:t>
              </a:r>
            </a:p>
          </p:txBody>
        </p:sp>
        <p:sp>
          <p:nvSpPr>
            <p:cNvPr id="1715" name="tx1715"/>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716" name="tx1716"/>
            <p:cNvSpPr/>
            <p:nvPr/>
          </p:nvSpPr>
          <p:spPr>
            <a:xfrm>
              <a:off x="5898608" y="6593460"/>
              <a:ext cx="31758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ordered based on descending coverage in 2025</a:t>
              </a:r>
            </a:p>
          </p:txBody>
        </p:sp>
      </p:grpSp>
      <p:sp>
        <p:nvSpPr>
          <p:cNvPr id="171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DTP1 coverage, by region and year. Red indicates low coverage (&lt;60%) and green indicates high coverage (≥90%). The changing colour gradient can be used to tracked changes in coverage over time and recovery from pandemic-related disruptions where applicable.</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850419"/>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 name="pl6"/>
            <p:cNvSpPr/>
            <p:nvPr/>
          </p:nvSpPr>
          <p:spPr>
            <a:xfrm>
              <a:off x="911338" y="338339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 name="pl7"/>
            <p:cNvSpPr/>
            <p:nvPr/>
          </p:nvSpPr>
          <p:spPr>
            <a:xfrm>
              <a:off x="911338" y="2916370"/>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8" name="pl8"/>
            <p:cNvSpPr/>
            <p:nvPr/>
          </p:nvSpPr>
          <p:spPr>
            <a:xfrm>
              <a:off x="911338" y="244934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9" name="pl9"/>
            <p:cNvSpPr/>
            <p:nvPr/>
          </p:nvSpPr>
          <p:spPr>
            <a:xfrm>
              <a:off x="911338" y="1982321"/>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0" name="pl10"/>
            <p:cNvSpPr/>
            <p:nvPr/>
          </p:nvSpPr>
          <p:spPr>
            <a:xfrm>
              <a:off x="911338" y="361690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3149882"/>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68285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2215833"/>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4" name="pl14"/>
            <p:cNvSpPr/>
            <p:nvPr/>
          </p:nvSpPr>
          <p:spPr>
            <a:xfrm>
              <a:off x="911338" y="174880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5" name="pl15"/>
            <p:cNvSpPr/>
            <p:nvPr/>
          </p:nvSpPr>
          <p:spPr>
            <a:xfrm>
              <a:off x="1083054"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769917"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56780"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143643"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93134"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7369"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083054" y="1888916"/>
              <a:ext cx="3434315" cy="467024"/>
            </a:xfrm>
            <a:custGeom>
              <a:avLst/>
              <a:pathLst>
                <a:path w="3434315" h="467024">
                  <a:moveTo>
                    <a:pt x="0" y="233512"/>
                  </a:moveTo>
                  <a:lnTo>
                    <a:pt x="137372" y="280214"/>
                  </a:lnTo>
                  <a:lnTo>
                    <a:pt x="274745" y="326917"/>
                  </a:lnTo>
                  <a:lnTo>
                    <a:pt x="412117" y="280214"/>
                  </a:lnTo>
                  <a:lnTo>
                    <a:pt x="549490" y="233512"/>
                  </a:lnTo>
                  <a:lnTo>
                    <a:pt x="686863" y="233512"/>
                  </a:lnTo>
                  <a:lnTo>
                    <a:pt x="824235" y="93404"/>
                  </a:lnTo>
                  <a:lnTo>
                    <a:pt x="961608" y="93404"/>
                  </a:lnTo>
                  <a:lnTo>
                    <a:pt x="1098981" y="46702"/>
                  </a:lnTo>
                  <a:lnTo>
                    <a:pt x="1236353" y="46702"/>
                  </a:lnTo>
                  <a:lnTo>
                    <a:pt x="1373726" y="46702"/>
                  </a:lnTo>
                  <a:lnTo>
                    <a:pt x="1511098" y="46702"/>
                  </a:lnTo>
                  <a:lnTo>
                    <a:pt x="1648471" y="0"/>
                  </a:lnTo>
                  <a:lnTo>
                    <a:pt x="1785844" y="46702"/>
                  </a:lnTo>
                  <a:lnTo>
                    <a:pt x="1923216" y="46702"/>
                  </a:lnTo>
                  <a:lnTo>
                    <a:pt x="2060589" y="46702"/>
                  </a:lnTo>
                  <a:lnTo>
                    <a:pt x="2197962" y="46702"/>
                  </a:lnTo>
                  <a:lnTo>
                    <a:pt x="2335334" y="46702"/>
                  </a:lnTo>
                  <a:lnTo>
                    <a:pt x="2472707" y="93404"/>
                  </a:lnTo>
                  <a:lnTo>
                    <a:pt x="2610079" y="93404"/>
                  </a:lnTo>
                  <a:lnTo>
                    <a:pt x="2747452" y="186809"/>
                  </a:lnTo>
                  <a:lnTo>
                    <a:pt x="2884825" y="467024"/>
                  </a:lnTo>
                  <a:lnTo>
                    <a:pt x="3022197" y="140107"/>
                  </a:lnTo>
                  <a:lnTo>
                    <a:pt x="3159570" y="280214"/>
                  </a:lnTo>
                  <a:lnTo>
                    <a:pt x="3296943" y="280214"/>
                  </a:lnTo>
                  <a:lnTo>
                    <a:pt x="3434315" y="280214"/>
                  </a:lnTo>
                </a:path>
              </a:pathLst>
            </a:custGeom>
            <a:ln w="27101" cap="flat">
              <a:solidFill>
                <a:srgbClr val="0058AB">
                  <a:alpha val="69803"/>
                </a:srgbClr>
              </a:solidFill>
              <a:prstDash val="solid"/>
              <a:round/>
            </a:ln>
          </p:spPr>
          <p:txBody>
            <a:bodyPr/>
            <a:lstStyle/>
            <a:p/>
          </p:txBody>
        </p:sp>
        <p:sp>
          <p:nvSpPr>
            <p:cNvPr id="22" name="pl22"/>
            <p:cNvSpPr/>
            <p:nvPr/>
          </p:nvSpPr>
          <p:spPr>
            <a:xfrm>
              <a:off x="1083054" y="1888916"/>
              <a:ext cx="3434315" cy="373619"/>
            </a:xfrm>
            <a:custGeom>
              <a:avLst/>
              <a:pathLst>
                <a:path w="3434315" h="373619">
                  <a:moveTo>
                    <a:pt x="0" y="93404"/>
                  </a:moveTo>
                  <a:lnTo>
                    <a:pt x="137372" y="46702"/>
                  </a:lnTo>
                  <a:lnTo>
                    <a:pt x="274745" y="233512"/>
                  </a:lnTo>
                  <a:lnTo>
                    <a:pt x="412117" y="373619"/>
                  </a:lnTo>
                  <a:lnTo>
                    <a:pt x="549490" y="233512"/>
                  </a:lnTo>
                  <a:lnTo>
                    <a:pt x="686863" y="93404"/>
                  </a:lnTo>
                  <a:lnTo>
                    <a:pt x="824235" y="93404"/>
                  </a:lnTo>
                  <a:lnTo>
                    <a:pt x="961608" y="0"/>
                  </a:lnTo>
                  <a:lnTo>
                    <a:pt x="1098981" y="46702"/>
                  </a:lnTo>
                  <a:lnTo>
                    <a:pt x="1236353" y="140107"/>
                  </a:lnTo>
                  <a:lnTo>
                    <a:pt x="1373726" y="233512"/>
                  </a:lnTo>
                  <a:lnTo>
                    <a:pt x="1511098" y="233512"/>
                  </a:lnTo>
                  <a:lnTo>
                    <a:pt x="1648471" y="140107"/>
                  </a:lnTo>
                  <a:lnTo>
                    <a:pt x="1785844" y="93404"/>
                  </a:lnTo>
                  <a:lnTo>
                    <a:pt x="1923216" y="233512"/>
                  </a:lnTo>
                  <a:lnTo>
                    <a:pt x="2060589" y="186809"/>
                  </a:lnTo>
                  <a:lnTo>
                    <a:pt x="2197962" y="280214"/>
                  </a:lnTo>
                  <a:lnTo>
                    <a:pt x="2335334" y="186809"/>
                  </a:lnTo>
                  <a:lnTo>
                    <a:pt x="2472707" y="93404"/>
                  </a:lnTo>
                  <a:lnTo>
                    <a:pt x="2610079" y="140107"/>
                  </a:lnTo>
                  <a:lnTo>
                    <a:pt x="2747452" y="233512"/>
                  </a:lnTo>
                  <a:lnTo>
                    <a:pt x="2884825" y="280214"/>
                  </a:lnTo>
                  <a:lnTo>
                    <a:pt x="3022197" y="233512"/>
                  </a:lnTo>
                  <a:lnTo>
                    <a:pt x="3159570" y="233512"/>
                  </a:lnTo>
                  <a:lnTo>
                    <a:pt x="3296943" y="326917"/>
                  </a:lnTo>
                  <a:lnTo>
                    <a:pt x="3434315" y="326917"/>
                  </a:lnTo>
                </a:path>
              </a:pathLst>
            </a:custGeom>
            <a:ln w="27101" cap="flat">
              <a:solidFill>
                <a:srgbClr val="1CABE2">
                  <a:alpha val="69803"/>
                </a:srgbClr>
              </a:solidFill>
              <a:prstDash val="solid"/>
              <a:round/>
            </a:ln>
          </p:spPr>
          <p:txBody>
            <a:bodyPr/>
            <a:lstStyle/>
            <a:p/>
          </p:txBody>
        </p:sp>
        <p:sp>
          <p:nvSpPr>
            <p:cNvPr id="23" name="pl23"/>
            <p:cNvSpPr/>
            <p:nvPr/>
          </p:nvSpPr>
          <p:spPr>
            <a:xfrm>
              <a:off x="1083054" y="2402643"/>
              <a:ext cx="3434315" cy="607132"/>
            </a:xfrm>
            <a:custGeom>
              <a:avLst/>
              <a:pathLst>
                <a:path w="3434315" h="607132">
                  <a:moveTo>
                    <a:pt x="0" y="607132"/>
                  </a:moveTo>
                  <a:lnTo>
                    <a:pt x="137372" y="513727"/>
                  </a:lnTo>
                  <a:lnTo>
                    <a:pt x="274745" y="420322"/>
                  </a:lnTo>
                  <a:lnTo>
                    <a:pt x="412117" y="326917"/>
                  </a:lnTo>
                  <a:lnTo>
                    <a:pt x="549490" y="280214"/>
                  </a:lnTo>
                  <a:lnTo>
                    <a:pt x="686863" y="280214"/>
                  </a:lnTo>
                  <a:lnTo>
                    <a:pt x="824235" y="186809"/>
                  </a:lnTo>
                  <a:lnTo>
                    <a:pt x="961608" y="140107"/>
                  </a:lnTo>
                  <a:lnTo>
                    <a:pt x="1098981" y="140107"/>
                  </a:lnTo>
                  <a:lnTo>
                    <a:pt x="1236353" y="93404"/>
                  </a:lnTo>
                  <a:lnTo>
                    <a:pt x="1373726" y="46702"/>
                  </a:lnTo>
                  <a:lnTo>
                    <a:pt x="1511098" y="0"/>
                  </a:lnTo>
                  <a:lnTo>
                    <a:pt x="1648471" y="46702"/>
                  </a:lnTo>
                  <a:lnTo>
                    <a:pt x="1785844" y="140107"/>
                  </a:lnTo>
                  <a:lnTo>
                    <a:pt x="1923216" y="46702"/>
                  </a:lnTo>
                  <a:lnTo>
                    <a:pt x="2060589" y="46702"/>
                  </a:lnTo>
                  <a:lnTo>
                    <a:pt x="2197962" y="46702"/>
                  </a:lnTo>
                  <a:lnTo>
                    <a:pt x="2335334" y="93404"/>
                  </a:lnTo>
                  <a:lnTo>
                    <a:pt x="2472707" y="46702"/>
                  </a:lnTo>
                  <a:lnTo>
                    <a:pt x="2610079" y="0"/>
                  </a:lnTo>
                  <a:lnTo>
                    <a:pt x="2747452" y="93404"/>
                  </a:lnTo>
                  <a:lnTo>
                    <a:pt x="2884825" y="140107"/>
                  </a:lnTo>
                  <a:lnTo>
                    <a:pt x="3022197" y="93404"/>
                  </a:lnTo>
                  <a:lnTo>
                    <a:pt x="3159570" y="0"/>
                  </a:lnTo>
                  <a:lnTo>
                    <a:pt x="3296943" y="93404"/>
                  </a:lnTo>
                  <a:lnTo>
                    <a:pt x="3434315" y="46702"/>
                  </a:lnTo>
                </a:path>
              </a:pathLst>
            </a:custGeom>
            <a:ln w="27101" cap="flat">
              <a:solidFill>
                <a:srgbClr val="00833D">
                  <a:alpha val="69803"/>
                </a:srgbClr>
              </a:solidFill>
              <a:prstDash val="solid"/>
              <a:round/>
            </a:ln>
          </p:spPr>
          <p:txBody>
            <a:bodyPr/>
            <a:lstStyle/>
            <a:p/>
          </p:txBody>
        </p:sp>
        <p:sp>
          <p:nvSpPr>
            <p:cNvPr id="24" name="pl24"/>
            <p:cNvSpPr/>
            <p:nvPr/>
          </p:nvSpPr>
          <p:spPr>
            <a:xfrm>
              <a:off x="1083054" y="1888916"/>
              <a:ext cx="3434315" cy="653834"/>
            </a:xfrm>
            <a:custGeom>
              <a:avLst/>
              <a:pathLst>
                <a:path w="3434315" h="653834">
                  <a:moveTo>
                    <a:pt x="0" y="46702"/>
                  </a:moveTo>
                  <a:lnTo>
                    <a:pt x="137372" y="93404"/>
                  </a:lnTo>
                  <a:lnTo>
                    <a:pt x="274745" y="46702"/>
                  </a:lnTo>
                  <a:lnTo>
                    <a:pt x="412117" y="46702"/>
                  </a:lnTo>
                  <a:lnTo>
                    <a:pt x="549490" y="46702"/>
                  </a:lnTo>
                  <a:lnTo>
                    <a:pt x="686863" y="0"/>
                  </a:lnTo>
                  <a:lnTo>
                    <a:pt x="824235" y="46702"/>
                  </a:lnTo>
                  <a:lnTo>
                    <a:pt x="961608" y="93404"/>
                  </a:lnTo>
                  <a:lnTo>
                    <a:pt x="1098981" y="0"/>
                  </a:lnTo>
                  <a:lnTo>
                    <a:pt x="1236353" y="46702"/>
                  </a:lnTo>
                  <a:lnTo>
                    <a:pt x="1373726" y="46702"/>
                  </a:lnTo>
                  <a:lnTo>
                    <a:pt x="1511098" y="46702"/>
                  </a:lnTo>
                  <a:lnTo>
                    <a:pt x="1648471" y="46702"/>
                  </a:lnTo>
                  <a:lnTo>
                    <a:pt x="1785844" y="140107"/>
                  </a:lnTo>
                  <a:lnTo>
                    <a:pt x="1923216" y="93404"/>
                  </a:lnTo>
                  <a:lnTo>
                    <a:pt x="2060589" y="46702"/>
                  </a:lnTo>
                  <a:lnTo>
                    <a:pt x="2197962" y="93404"/>
                  </a:lnTo>
                  <a:lnTo>
                    <a:pt x="2335334" y="186809"/>
                  </a:lnTo>
                  <a:lnTo>
                    <a:pt x="2472707" y="326917"/>
                  </a:lnTo>
                  <a:lnTo>
                    <a:pt x="2610079" y="513727"/>
                  </a:lnTo>
                  <a:lnTo>
                    <a:pt x="2747452" y="560429"/>
                  </a:lnTo>
                  <a:lnTo>
                    <a:pt x="2884825" y="653834"/>
                  </a:lnTo>
                  <a:lnTo>
                    <a:pt x="3022197" y="467024"/>
                  </a:lnTo>
                  <a:lnTo>
                    <a:pt x="3159570" y="467024"/>
                  </a:lnTo>
                  <a:lnTo>
                    <a:pt x="3296943" y="467024"/>
                  </a:lnTo>
                  <a:lnTo>
                    <a:pt x="3434315" y="373619"/>
                  </a:lnTo>
                </a:path>
              </a:pathLst>
            </a:custGeom>
            <a:ln w="27101" cap="flat">
              <a:solidFill>
                <a:srgbClr val="80BD41">
                  <a:alpha val="69803"/>
                </a:srgbClr>
              </a:solidFill>
              <a:prstDash val="solid"/>
              <a:round/>
            </a:ln>
          </p:spPr>
          <p:txBody>
            <a:bodyPr/>
            <a:lstStyle/>
            <a:p/>
          </p:txBody>
        </p:sp>
        <p:sp>
          <p:nvSpPr>
            <p:cNvPr id="25" name="pl25"/>
            <p:cNvSpPr/>
            <p:nvPr/>
          </p:nvSpPr>
          <p:spPr>
            <a:xfrm>
              <a:off x="1083054" y="1982321"/>
              <a:ext cx="3434315" cy="467024"/>
            </a:xfrm>
            <a:custGeom>
              <a:avLst/>
              <a:pathLst>
                <a:path w="3434315" h="467024">
                  <a:moveTo>
                    <a:pt x="0" y="140107"/>
                  </a:moveTo>
                  <a:lnTo>
                    <a:pt x="137372" y="93404"/>
                  </a:lnTo>
                  <a:lnTo>
                    <a:pt x="274745" y="186809"/>
                  </a:lnTo>
                  <a:lnTo>
                    <a:pt x="412117" y="140107"/>
                  </a:lnTo>
                  <a:lnTo>
                    <a:pt x="549490" y="93404"/>
                  </a:lnTo>
                  <a:lnTo>
                    <a:pt x="686863" y="46702"/>
                  </a:lnTo>
                  <a:lnTo>
                    <a:pt x="824235" y="46702"/>
                  </a:lnTo>
                  <a:lnTo>
                    <a:pt x="961608" y="46702"/>
                  </a:lnTo>
                  <a:lnTo>
                    <a:pt x="1098981" y="0"/>
                  </a:lnTo>
                  <a:lnTo>
                    <a:pt x="1236353" y="0"/>
                  </a:lnTo>
                  <a:lnTo>
                    <a:pt x="1373726" y="0"/>
                  </a:lnTo>
                  <a:lnTo>
                    <a:pt x="1511098" y="0"/>
                  </a:lnTo>
                  <a:lnTo>
                    <a:pt x="1648471" y="46702"/>
                  </a:lnTo>
                  <a:lnTo>
                    <a:pt x="1785844" y="93404"/>
                  </a:lnTo>
                  <a:lnTo>
                    <a:pt x="1923216" y="93404"/>
                  </a:lnTo>
                  <a:lnTo>
                    <a:pt x="2060589" y="140107"/>
                  </a:lnTo>
                  <a:lnTo>
                    <a:pt x="2197962" y="186809"/>
                  </a:lnTo>
                  <a:lnTo>
                    <a:pt x="2335334" y="140107"/>
                  </a:lnTo>
                  <a:lnTo>
                    <a:pt x="2472707" y="140107"/>
                  </a:lnTo>
                  <a:lnTo>
                    <a:pt x="2610079" y="140107"/>
                  </a:lnTo>
                  <a:lnTo>
                    <a:pt x="2747452" y="233512"/>
                  </a:lnTo>
                  <a:lnTo>
                    <a:pt x="2884825" y="233512"/>
                  </a:lnTo>
                  <a:lnTo>
                    <a:pt x="3022197" y="140107"/>
                  </a:lnTo>
                  <a:lnTo>
                    <a:pt x="3159570" y="467024"/>
                  </a:lnTo>
                  <a:lnTo>
                    <a:pt x="3296943" y="467024"/>
                  </a:lnTo>
                  <a:lnTo>
                    <a:pt x="3434315" y="280214"/>
                  </a:lnTo>
                </a:path>
              </a:pathLst>
            </a:custGeom>
            <a:ln w="27101" cap="flat">
              <a:solidFill>
                <a:srgbClr val="6A1E74">
                  <a:alpha val="69803"/>
                </a:srgbClr>
              </a:solidFill>
              <a:prstDash val="solid"/>
              <a:round/>
            </a:ln>
          </p:spPr>
          <p:txBody>
            <a:bodyPr/>
            <a:lstStyle/>
            <a:p/>
          </p:txBody>
        </p:sp>
        <p:sp>
          <p:nvSpPr>
            <p:cNvPr id="26" name="pl26"/>
            <p:cNvSpPr/>
            <p:nvPr/>
          </p:nvSpPr>
          <p:spPr>
            <a:xfrm>
              <a:off x="1083054" y="1982321"/>
              <a:ext cx="3434315" cy="934049"/>
            </a:xfrm>
            <a:custGeom>
              <a:avLst/>
              <a:pathLst>
                <a:path w="3434315" h="934049">
                  <a:moveTo>
                    <a:pt x="0" y="934049"/>
                  </a:moveTo>
                  <a:lnTo>
                    <a:pt x="137372" y="887346"/>
                  </a:lnTo>
                  <a:lnTo>
                    <a:pt x="274745" y="840644"/>
                  </a:lnTo>
                  <a:lnTo>
                    <a:pt x="412117" y="840644"/>
                  </a:lnTo>
                  <a:lnTo>
                    <a:pt x="549490" y="747239"/>
                  </a:lnTo>
                  <a:lnTo>
                    <a:pt x="686863" y="607132"/>
                  </a:lnTo>
                  <a:lnTo>
                    <a:pt x="824235" y="653834"/>
                  </a:lnTo>
                  <a:lnTo>
                    <a:pt x="961608" y="653834"/>
                  </a:lnTo>
                  <a:lnTo>
                    <a:pt x="1098981" y="653834"/>
                  </a:lnTo>
                  <a:lnTo>
                    <a:pt x="1236353" y="607132"/>
                  </a:lnTo>
                  <a:lnTo>
                    <a:pt x="1373726" y="513727"/>
                  </a:lnTo>
                  <a:lnTo>
                    <a:pt x="1511098" y="326917"/>
                  </a:lnTo>
                  <a:lnTo>
                    <a:pt x="1648471" y="326917"/>
                  </a:lnTo>
                  <a:lnTo>
                    <a:pt x="1785844" y="326917"/>
                  </a:lnTo>
                  <a:lnTo>
                    <a:pt x="1923216" y="280214"/>
                  </a:lnTo>
                  <a:lnTo>
                    <a:pt x="2060589" y="280214"/>
                  </a:lnTo>
                  <a:lnTo>
                    <a:pt x="2197962" y="233512"/>
                  </a:lnTo>
                  <a:lnTo>
                    <a:pt x="2335334" y="233512"/>
                  </a:lnTo>
                  <a:lnTo>
                    <a:pt x="2472707" y="140107"/>
                  </a:lnTo>
                  <a:lnTo>
                    <a:pt x="2610079" y="93404"/>
                  </a:lnTo>
                  <a:lnTo>
                    <a:pt x="2747452" y="326917"/>
                  </a:lnTo>
                  <a:lnTo>
                    <a:pt x="2884825" y="280214"/>
                  </a:lnTo>
                  <a:lnTo>
                    <a:pt x="3022197" y="46702"/>
                  </a:lnTo>
                  <a:lnTo>
                    <a:pt x="3159570" y="93404"/>
                  </a:lnTo>
                  <a:lnTo>
                    <a:pt x="3296943" y="0"/>
                  </a:lnTo>
                  <a:lnTo>
                    <a:pt x="3434315" y="0"/>
                  </a:lnTo>
                </a:path>
              </a:pathLst>
            </a:custGeom>
            <a:ln w="27101" cap="flat">
              <a:solidFill>
                <a:srgbClr val="E2231A">
                  <a:alpha val="69803"/>
                </a:srgbClr>
              </a:solidFill>
              <a:prstDash val="solid"/>
              <a:round/>
            </a:ln>
          </p:spPr>
          <p:txBody>
            <a:bodyPr/>
            <a:lstStyle/>
            <a:p/>
          </p:txBody>
        </p:sp>
        <p:sp>
          <p:nvSpPr>
            <p:cNvPr id="27" name="pl27"/>
            <p:cNvSpPr/>
            <p:nvPr/>
          </p:nvSpPr>
          <p:spPr>
            <a:xfrm>
              <a:off x="1083054" y="2636155"/>
              <a:ext cx="3434315" cy="1120859"/>
            </a:xfrm>
            <a:custGeom>
              <a:avLst/>
              <a:pathLst>
                <a:path w="3434315" h="1120859">
                  <a:moveTo>
                    <a:pt x="0" y="1120859"/>
                  </a:moveTo>
                  <a:lnTo>
                    <a:pt x="137372" y="1120859"/>
                  </a:lnTo>
                  <a:lnTo>
                    <a:pt x="274745" y="1074156"/>
                  </a:lnTo>
                  <a:lnTo>
                    <a:pt x="412117" y="980751"/>
                  </a:lnTo>
                  <a:lnTo>
                    <a:pt x="549490" y="840644"/>
                  </a:lnTo>
                  <a:lnTo>
                    <a:pt x="686863" y="700537"/>
                  </a:lnTo>
                  <a:lnTo>
                    <a:pt x="824235" y="607132"/>
                  </a:lnTo>
                  <a:lnTo>
                    <a:pt x="961608" y="513727"/>
                  </a:lnTo>
                  <a:lnTo>
                    <a:pt x="1098981" y="280214"/>
                  </a:lnTo>
                  <a:lnTo>
                    <a:pt x="1236353" y="93404"/>
                  </a:lnTo>
                  <a:lnTo>
                    <a:pt x="1373726" y="373619"/>
                  </a:lnTo>
                  <a:lnTo>
                    <a:pt x="1511098" y="420322"/>
                  </a:lnTo>
                  <a:lnTo>
                    <a:pt x="1648471" y="467024"/>
                  </a:lnTo>
                  <a:lnTo>
                    <a:pt x="1785844" y="560429"/>
                  </a:lnTo>
                  <a:lnTo>
                    <a:pt x="1923216" y="513727"/>
                  </a:lnTo>
                  <a:lnTo>
                    <a:pt x="2060589" y="467024"/>
                  </a:lnTo>
                  <a:lnTo>
                    <a:pt x="2197962" y="233512"/>
                  </a:lnTo>
                  <a:lnTo>
                    <a:pt x="2335334" y="186809"/>
                  </a:lnTo>
                  <a:lnTo>
                    <a:pt x="2472707" y="93404"/>
                  </a:lnTo>
                  <a:lnTo>
                    <a:pt x="2610079" y="46702"/>
                  </a:lnTo>
                  <a:lnTo>
                    <a:pt x="2747452" y="93404"/>
                  </a:lnTo>
                  <a:lnTo>
                    <a:pt x="2884825" y="326917"/>
                  </a:lnTo>
                  <a:lnTo>
                    <a:pt x="3022197" y="186809"/>
                  </a:lnTo>
                  <a:lnTo>
                    <a:pt x="3159570" y="46702"/>
                  </a:lnTo>
                  <a:lnTo>
                    <a:pt x="3296943" y="0"/>
                  </a:lnTo>
                  <a:lnTo>
                    <a:pt x="3434315" y="0"/>
                  </a:lnTo>
                </a:path>
              </a:pathLst>
            </a:custGeom>
            <a:ln w="27101" cap="flat">
              <a:solidFill>
                <a:srgbClr val="F26A21">
                  <a:alpha val="69803"/>
                </a:srgbClr>
              </a:solidFill>
              <a:prstDash val="solid"/>
              <a:round/>
            </a:ln>
          </p:spPr>
          <p:txBody>
            <a:bodyPr/>
            <a:lstStyle/>
            <a:p/>
          </p:txBody>
        </p:sp>
        <p:sp>
          <p:nvSpPr>
            <p:cNvPr id="28" name="pl28"/>
            <p:cNvSpPr/>
            <p:nvPr/>
          </p:nvSpPr>
          <p:spPr>
            <a:xfrm>
              <a:off x="1083054" y="1982321"/>
              <a:ext cx="3434315" cy="467024"/>
            </a:xfrm>
            <a:custGeom>
              <a:avLst/>
              <a:pathLst>
                <a:path w="3434315" h="467024">
                  <a:moveTo>
                    <a:pt x="0" y="140107"/>
                  </a:moveTo>
                  <a:lnTo>
                    <a:pt x="137372" y="93404"/>
                  </a:lnTo>
                  <a:lnTo>
                    <a:pt x="274745" y="186809"/>
                  </a:lnTo>
                  <a:lnTo>
                    <a:pt x="412117" y="140107"/>
                  </a:lnTo>
                  <a:lnTo>
                    <a:pt x="549490" y="93404"/>
                  </a:lnTo>
                  <a:lnTo>
                    <a:pt x="686863" y="46702"/>
                  </a:lnTo>
                  <a:lnTo>
                    <a:pt x="824235" y="46702"/>
                  </a:lnTo>
                  <a:lnTo>
                    <a:pt x="961608" y="46702"/>
                  </a:lnTo>
                  <a:lnTo>
                    <a:pt x="1098981" y="0"/>
                  </a:lnTo>
                  <a:lnTo>
                    <a:pt x="1236353" y="0"/>
                  </a:lnTo>
                  <a:lnTo>
                    <a:pt x="1373726" y="0"/>
                  </a:lnTo>
                  <a:lnTo>
                    <a:pt x="1511098" y="0"/>
                  </a:lnTo>
                  <a:lnTo>
                    <a:pt x="1648471" y="46702"/>
                  </a:lnTo>
                  <a:lnTo>
                    <a:pt x="1785844" y="93404"/>
                  </a:lnTo>
                  <a:lnTo>
                    <a:pt x="1923216" y="93404"/>
                  </a:lnTo>
                  <a:lnTo>
                    <a:pt x="2060589" y="140107"/>
                  </a:lnTo>
                  <a:lnTo>
                    <a:pt x="2197962" y="186809"/>
                  </a:lnTo>
                  <a:lnTo>
                    <a:pt x="2335334" y="140107"/>
                  </a:lnTo>
                  <a:lnTo>
                    <a:pt x="2472707" y="140107"/>
                  </a:lnTo>
                  <a:lnTo>
                    <a:pt x="2610079" y="140107"/>
                  </a:lnTo>
                  <a:lnTo>
                    <a:pt x="2747452" y="233512"/>
                  </a:lnTo>
                  <a:lnTo>
                    <a:pt x="2884825" y="233512"/>
                  </a:lnTo>
                  <a:lnTo>
                    <a:pt x="3022197" y="140107"/>
                  </a:lnTo>
                  <a:lnTo>
                    <a:pt x="3159570" y="467024"/>
                  </a:lnTo>
                  <a:lnTo>
                    <a:pt x="3296943" y="467024"/>
                  </a:lnTo>
                  <a:lnTo>
                    <a:pt x="3434315" y="280214"/>
                  </a:lnTo>
                </a:path>
              </a:pathLst>
            </a:custGeom>
            <a:ln w="65043" cap="flat">
              <a:solidFill>
                <a:srgbClr val="000000">
                  <a:alpha val="100000"/>
                </a:srgbClr>
              </a:solidFill>
              <a:prstDash val="solid"/>
              <a:round/>
            </a:ln>
          </p:spPr>
          <p:txBody>
            <a:bodyPr/>
            <a:lstStyle/>
            <a:p/>
          </p:txBody>
        </p:sp>
        <p:sp>
          <p:nvSpPr>
            <p:cNvPr id="29" name="pl29"/>
            <p:cNvSpPr/>
            <p:nvPr/>
          </p:nvSpPr>
          <p:spPr>
            <a:xfrm>
              <a:off x="1083054" y="1982321"/>
              <a:ext cx="3434315" cy="467024"/>
            </a:xfrm>
            <a:custGeom>
              <a:avLst/>
              <a:pathLst>
                <a:path w="3434315" h="467024">
                  <a:moveTo>
                    <a:pt x="0" y="140107"/>
                  </a:moveTo>
                  <a:lnTo>
                    <a:pt x="137372" y="93404"/>
                  </a:lnTo>
                  <a:lnTo>
                    <a:pt x="274745" y="186809"/>
                  </a:lnTo>
                  <a:lnTo>
                    <a:pt x="412117" y="140107"/>
                  </a:lnTo>
                  <a:lnTo>
                    <a:pt x="549490" y="93404"/>
                  </a:lnTo>
                  <a:lnTo>
                    <a:pt x="686863" y="46702"/>
                  </a:lnTo>
                  <a:lnTo>
                    <a:pt x="824235" y="46702"/>
                  </a:lnTo>
                  <a:lnTo>
                    <a:pt x="961608" y="46702"/>
                  </a:lnTo>
                  <a:lnTo>
                    <a:pt x="1098981" y="0"/>
                  </a:lnTo>
                  <a:lnTo>
                    <a:pt x="1236353" y="0"/>
                  </a:lnTo>
                  <a:lnTo>
                    <a:pt x="1373726" y="0"/>
                  </a:lnTo>
                  <a:lnTo>
                    <a:pt x="1511098" y="0"/>
                  </a:lnTo>
                  <a:lnTo>
                    <a:pt x="1648471" y="46702"/>
                  </a:lnTo>
                  <a:lnTo>
                    <a:pt x="1785844" y="93404"/>
                  </a:lnTo>
                  <a:lnTo>
                    <a:pt x="1923216" y="93404"/>
                  </a:lnTo>
                  <a:lnTo>
                    <a:pt x="2060589" y="140107"/>
                  </a:lnTo>
                  <a:lnTo>
                    <a:pt x="2197962" y="186809"/>
                  </a:lnTo>
                  <a:lnTo>
                    <a:pt x="2335334" y="140107"/>
                  </a:lnTo>
                  <a:lnTo>
                    <a:pt x="2472707" y="140107"/>
                  </a:lnTo>
                  <a:lnTo>
                    <a:pt x="2610079" y="140107"/>
                  </a:lnTo>
                  <a:lnTo>
                    <a:pt x="2747452" y="233512"/>
                  </a:lnTo>
                  <a:lnTo>
                    <a:pt x="2884825" y="233512"/>
                  </a:lnTo>
                  <a:lnTo>
                    <a:pt x="3022197" y="140107"/>
                  </a:lnTo>
                  <a:lnTo>
                    <a:pt x="3159570" y="467024"/>
                  </a:lnTo>
                  <a:lnTo>
                    <a:pt x="3296943" y="467024"/>
                  </a:lnTo>
                  <a:lnTo>
                    <a:pt x="3434315" y="280214"/>
                  </a:lnTo>
                </a:path>
              </a:pathLst>
            </a:custGeom>
            <a:ln w="40651" cap="flat">
              <a:solidFill>
                <a:srgbClr val="6A1E74">
                  <a:alpha val="100000"/>
                </a:srgbClr>
              </a:solidFill>
              <a:prstDash val="solid"/>
              <a:round/>
            </a:ln>
          </p:spPr>
          <p:txBody>
            <a:bodyPr/>
            <a:lstStyle/>
            <a:p/>
          </p:txBody>
        </p:sp>
        <p:sp>
          <p:nvSpPr>
            <p:cNvPr id="30" name="tx30"/>
            <p:cNvSpPr/>
            <p:nvPr/>
          </p:nvSpPr>
          <p:spPr>
            <a:xfrm>
              <a:off x="1022795" y="1951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1" name="tx31"/>
            <p:cNvSpPr/>
            <p:nvPr/>
          </p:nvSpPr>
          <p:spPr>
            <a:xfrm>
              <a:off x="1709658" y="18582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2" name="tx32"/>
            <p:cNvSpPr/>
            <p:nvPr/>
          </p:nvSpPr>
          <p:spPr>
            <a:xfrm>
              <a:off x="2396521" y="18115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3" name="tx33"/>
            <p:cNvSpPr/>
            <p:nvPr/>
          </p:nvSpPr>
          <p:spPr>
            <a:xfrm>
              <a:off x="3083384" y="1951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4" name="tx34"/>
            <p:cNvSpPr/>
            <p:nvPr/>
          </p:nvSpPr>
          <p:spPr>
            <a:xfrm>
              <a:off x="3632875" y="1951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5" name="tx35"/>
            <p:cNvSpPr/>
            <p:nvPr/>
          </p:nvSpPr>
          <p:spPr>
            <a:xfrm>
              <a:off x="4457110" y="2091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6" name="tx36"/>
            <p:cNvSpPr/>
            <p:nvPr/>
          </p:nvSpPr>
          <p:spPr>
            <a:xfrm>
              <a:off x="707342" y="357141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7" name="tx37"/>
            <p:cNvSpPr/>
            <p:nvPr/>
          </p:nvSpPr>
          <p:spPr>
            <a:xfrm>
              <a:off x="707342" y="3104391"/>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8" name="tx38"/>
            <p:cNvSpPr/>
            <p:nvPr/>
          </p:nvSpPr>
          <p:spPr>
            <a:xfrm>
              <a:off x="707342" y="263736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9" name="tx39"/>
            <p:cNvSpPr/>
            <p:nvPr/>
          </p:nvSpPr>
          <p:spPr>
            <a:xfrm>
              <a:off x="707342" y="2170342"/>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40" name="tx40"/>
            <p:cNvSpPr/>
            <p:nvPr/>
          </p:nvSpPr>
          <p:spPr>
            <a:xfrm>
              <a:off x="636659" y="1703317"/>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41" name="tx41"/>
            <p:cNvSpPr/>
            <p:nvPr/>
          </p:nvSpPr>
          <p:spPr>
            <a:xfrm rot="-5400000">
              <a:off x="941688"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42" name="tx42"/>
            <p:cNvSpPr/>
            <p:nvPr/>
          </p:nvSpPr>
          <p:spPr>
            <a:xfrm rot="-5400000">
              <a:off x="1628551"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43" name="tx43"/>
            <p:cNvSpPr/>
            <p:nvPr/>
          </p:nvSpPr>
          <p:spPr>
            <a:xfrm rot="-5400000">
              <a:off x="2315414"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44" name="tx44"/>
            <p:cNvSpPr/>
            <p:nvPr/>
          </p:nvSpPr>
          <p:spPr>
            <a:xfrm rot="-5400000">
              <a:off x="3002277"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45" name="tx45"/>
            <p:cNvSpPr/>
            <p:nvPr/>
          </p:nvSpPr>
          <p:spPr>
            <a:xfrm rot="-5400000">
              <a:off x="3551767"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46" name="tx46"/>
            <p:cNvSpPr/>
            <p:nvPr/>
          </p:nvSpPr>
          <p:spPr>
            <a:xfrm rot="-5400000">
              <a:off x="4376003"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47" name="tx47"/>
            <p:cNvSpPr/>
            <p:nvPr/>
          </p:nvSpPr>
          <p:spPr>
            <a:xfrm rot="-5400000">
              <a:off x="67031" y="2707420"/>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8" name="pl48"/>
            <p:cNvSpPr/>
            <p:nvPr/>
          </p:nvSpPr>
          <p:spPr>
            <a:xfrm>
              <a:off x="1413010" y="470192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49" name="pl49"/>
            <p:cNvSpPr/>
            <p:nvPr/>
          </p:nvSpPr>
          <p:spPr>
            <a:xfrm>
              <a:off x="1413010" y="4990969"/>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50" name="pl50"/>
            <p:cNvSpPr/>
            <p:nvPr/>
          </p:nvSpPr>
          <p:spPr>
            <a:xfrm>
              <a:off x="2124419" y="4701924"/>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51" name="pl51"/>
            <p:cNvSpPr/>
            <p:nvPr/>
          </p:nvSpPr>
          <p:spPr>
            <a:xfrm>
              <a:off x="2124419" y="499096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2" name="pl52"/>
            <p:cNvSpPr/>
            <p:nvPr/>
          </p:nvSpPr>
          <p:spPr>
            <a:xfrm>
              <a:off x="2828788" y="4701924"/>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53" name="pl53"/>
            <p:cNvSpPr/>
            <p:nvPr/>
          </p:nvSpPr>
          <p:spPr>
            <a:xfrm>
              <a:off x="2828788" y="4701924"/>
              <a:ext cx="175564" cy="0"/>
            </a:xfrm>
            <a:custGeom>
              <a:avLst/>
              <a:pathLst>
                <a:path w="175564" h="0">
                  <a:moveTo>
                    <a:pt x="0" y="0"/>
                  </a:moveTo>
                  <a:lnTo>
                    <a:pt x="175564" y="0"/>
                  </a:lnTo>
                </a:path>
              </a:pathLst>
            </a:custGeom>
            <a:ln w="40651" cap="flat">
              <a:solidFill>
                <a:srgbClr val="6A1E74">
                  <a:alpha val="100000"/>
                </a:srgbClr>
              </a:solidFill>
              <a:prstDash val="solid"/>
              <a:round/>
            </a:ln>
          </p:spPr>
          <p:txBody>
            <a:bodyPr/>
            <a:lstStyle/>
            <a:p/>
          </p:txBody>
        </p:sp>
        <p:sp>
          <p:nvSpPr>
            <p:cNvPr id="54" name="pl54"/>
            <p:cNvSpPr/>
            <p:nvPr/>
          </p:nvSpPr>
          <p:spPr>
            <a:xfrm>
              <a:off x="2828788" y="4990969"/>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55" name="pl55"/>
            <p:cNvSpPr/>
            <p:nvPr/>
          </p:nvSpPr>
          <p:spPr>
            <a:xfrm>
              <a:off x="3554280" y="4701924"/>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56" name="tx56"/>
            <p:cNvSpPr/>
            <p:nvPr/>
          </p:nvSpPr>
          <p:spPr>
            <a:xfrm>
              <a:off x="1680109" y="4656432"/>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EAPR</a:t>
              </a:r>
            </a:p>
          </p:txBody>
        </p:sp>
        <p:sp>
          <p:nvSpPr>
            <p:cNvPr id="57" name="tx57"/>
            <p:cNvSpPr/>
            <p:nvPr/>
          </p:nvSpPr>
          <p:spPr>
            <a:xfrm>
              <a:off x="1680109" y="4945477"/>
              <a:ext cx="3527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ECAR</a:t>
              </a:r>
            </a:p>
          </p:txBody>
        </p:sp>
        <p:sp>
          <p:nvSpPr>
            <p:cNvPr id="58" name="tx58"/>
            <p:cNvSpPr/>
            <p:nvPr/>
          </p:nvSpPr>
          <p:spPr>
            <a:xfrm>
              <a:off x="2391519" y="4656432"/>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ESAR</a:t>
              </a:r>
            </a:p>
          </p:txBody>
        </p:sp>
        <p:sp>
          <p:nvSpPr>
            <p:cNvPr id="59" name="tx59"/>
            <p:cNvSpPr/>
            <p:nvPr/>
          </p:nvSpPr>
          <p:spPr>
            <a:xfrm>
              <a:off x="2391519" y="4945477"/>
              <a:ext cx="33878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LACR</a:t>
              </a:r>
            </a:p>
          </p:txBody>
        </p:sp>
        <p:sp>
          <p:nvSpPr>
            <p:cNvPr id="60" name="tx60"/>
            <p:cNvSpPr/>
            <p:nvPr/>
          </p:nvSpPr>
          <p:spPr>
            <a:xfrm>
              <a:off x="3095888" y="4656432"/>
              <a:ext cx="36685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MENA</a:t>
              </a:r>
            </a:p>
          </p:txBody>
        </p:sp>
        <p:sp>
          <p:nvSpPr>
            <p:cNvPr id="61" name="tx61"/>
            <p:cNvSpPr/>
            <p:nvPr/>
          </p:nvSpPr>
          <p:spPr>
            <a:xfrm>
              <a:off x="3095888" y="4945477"/>
              <a:ext cx="35981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ROSA</a:t>
              </a:r>
            </a:p>
          </p:txBody>
        </p:sp>
        <p:sp>
          <p:nvSpPr>
            <p:cNvPr id="62" name="tx62"/>
            <p:cNvSpPr/>
            <p:nvPr/>
          </p:nvSpPr>
          <p:spPr>
            <a:xfrm>
              <a:off x="3821379" y="4656432"/>
              <a:ext cx="38797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WCAR</a:t>
              </a:r>
            </a:p>
          </p:txBody>
        </p:sp>
        <p:sp>
          <p:nvSpPr>
            <p:cNvPr id="63" name="tx63"/>
            <p:cNvSpPr/>
            <p:nvPr/>
          </p:nvSpPr>
          <p:spPr>
            <a:xfrm>
              <a:off x="1601342" y="1437626"/>
              <a:ext cx="239773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MENA, 2000-2025</a:t>
              </a:r>
            </a:p>
          </p:txBody>
        </p:sp>
        <p:sp>
          <p:nvSpPr>
            <p:cNvPr id="64" name="pl64"/>
            <p:cNvSpPr/>
            <p:nvPr/>
          </p:nvSpPr>
          <p:spPr>
            <a:xfrm>
              <a:off x="5227074" y="328449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5" name="pl65"/>
            <p:cNvSpPr/>
            <p:nvPr/>
          </p:nvSpPr>
          <p:spPr>
            <a:xfrm>
              <a:off x="5227074" y="2693846"/>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6" name="pl66"/>
            <p:cNvSpPr/>
            <p:nvPr/>
          </p:nvSpPr>
          <p:spPr>
            <a:xfrm>
              <a:off x="5227074" y="2103198"/>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7" name="pl67"/>
            <p:cNvSpPr/>
            <p:nvPr/>
          </p:nvSpPr>
          <p:spPr>
            <a:xfrm>
              <a:off x="5227074" y="3579820"/>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8" name="pl68"/>
            <p:cNvSpPr/>
            <p:nvPr/>
          </p:nvSpPr>
          <p:spPr>
            <a:xfrm>
              <a:off x="5227074" y="2989171"/>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9" name="pl69"/>
            <p:cNvSpPr/>
            <p:nvPr/>
          </p:nvSpPr>
          <p:spPr>
            <a:xfrm>
              <a:off x="5227074" y="2398522"/>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70" name="pl70"/>
            <p:cNvSpPr/>
            <p:nvPr/>
          </p:nvSpPr>
          <p:spPr>
            <a:xfrm>
              <a:off x="5227074" y="1807873"/>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71" name="pl71"/>
            <p:cNvSpPr/>
            <p:nvPr/>
          </p:nvSpPr>
          <p:spPr>
            <a:xfrm>
              <a:off x="5398790"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085653"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72516"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59379"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08870"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3106"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398790" y="2280392"/>
              <a:ext cx="3434315" cy="590648"/>
            </a:xfrm>
            <a:custGeom>
              <a:avLst/>
              <a:pathLst>
                <a:path w="3434315" h="590648">
                  <a:moveTo>
                    <a:pt x="0" y="295324"/>
                  </a:moveTo>
                  <a:lnTo>
                    <a:pt x="137372" y="354389"/>
                  </a:lnTo>
                  <a:lnTo>
                    <a:pt x="274745" y="413454"/>
                  </a:lnTo>
                  <a:lnTo>
                    <a:pt x="412117" y="354389"/>
                  </a:lnTo>
                  <a:lnTo>
                    <a:pt x="549490" y="295324"/>
                  </a:lnTo>
                  <a:lnTo>
                    <a:pt x="686863" y="295324"/>
                  </a:lnTo>
                  <a:lnTo>
                    <a:pt x="824235" y="118129"/>
                  </a:lnTo>
                  <a:lnTo>
                    <a:pt x="961608" y="118129"/>
                  </a:lnTo>
                  <a:lnTo>
                    <a:pt x="1098981" y="59064"/>
                  </a:lnTo>
                  <a:lnTo>
                    <a:pt x="1236353" y="59064"/>
                  </a:lnTo>
                  <a:lnTo>
                    <a:pt x="1373726" y="59064"/>
                  </a:lnTo>
                  <a:lnTo>
                    <a:pt x="1511098" y="59064"/>
                  </a:lnTo>
                  <a:lnTo>
                    <a:pt x="1648471" y="0"/>
                  </a:lnTo>
                  <a:lnTo>
                    <a:pt x="1785844" y="59064"/>
                  </a:lnTo>
                  <a:lnTo>
                    <a:pt x="1923216" y="59064"/>
                  </a:lnTo>
                  <a:lnTo>
                    <a:pt x="2060589" y="59064"/>
                  </a:lnTo>
                  <a:lnTo>
                    <a:pt x="2197962" y="59064"/>
                  </a:lnTo>
                  <a:lnTo>
                    <a:pt x="2335334" y="59064"/>
                  </a:lnTo>
                  <a:lnTo>
                    <a:pt x="2472707" y="118129"/>
                  </a:lnTo>
                  <a:lnTo>
                    <a:pt x="2610079" y="118129"/>
                  </a:lnTo>
                  <a:lnTo>
                    <a:pt x="2747452" y="236259"/>
                  </a:lnTo>
                  <a:lnTo>
                    <a:pt x="2884825" y="590648"/>
                  </a:lnTo>
                  <a:lnTo>
                    <a:pt x="3022197" y="177194"/>
                  </a:lnTo>
                  <a:lnTo>
                    <a:pt x="3159570" y="354389"/>
                  </a:lnTo>
                  <a:lnTo>
                    <a:pt x="3296943" y="354389"/>
                  </a:lnTo>
                  <a:lnTo>
                    <a:pt x="3434315" y="354389"/>
                  </a:lnTo>
                </a:path>
              </a:pathLst>
            </a:custGeom>
            <a:ln w="27101" cap="flat">
              <a:solidFill>
                <a:srgbClr val="0058AB">
                  <a:alpha val="69803"/>
                </a:srgbClr>
              </a:solidFill>
              <a:prstDash val="solid"/>
              <a:round/>
            </a:ln>
          </p:spPr>
          <p:txBody>
            <a:bodyPr/>
            <a:lstStyle/>
            <a:p/>
          </p:txBody>
        </p:sp>
        <p:sp>
          <p:nvSpPr>
            <p:cNvPr id="78" name="pl78"/>
            <p:cNvSpPr/>
            <p:nvPr/>
          </p:nvSpPr>
          <p:spPr>
            <a:xfrm>
              <a:off x="5398790" y="2221327"/>
              <a:ext cx="3434315" cy="472519"/>
            </a:xfrm>
            <a:custGeom>
              <a:avLst/>
              <a:pathLst>
                <a:path w="3434315" h="472519">
                  <a:moveTo>
                    <a:pt x="0" y="118129"/>
                  </a:moveTo>
                  <a:lnTo>
                    <a:pt x="137372" y="59064"/>
                  </a:lnTo>
                  <a:lnTo>
                    <a:pt x="274745" y="295324"/>
                  </a:lnTo>
                  <a:lnTo>
                    <a:pt x="412117" y="472519"/>
                  </a:lnTo>
                  <a:lnTo>
                    <a:pt x="549490" y="295324"/>
                  </a:lnTo>
                  <a:lnTo>
                    <a:pt x="686863" y="118129"/>
                  </a:lnTo>
                  <a:lnTo>
                    <a:pt x="824235" y="118129"/>
                  </a:lnTo>
                  <a:lnTo>
                    <a:pt x="961608" y="0"/>
                  </a:lnTo>
                  <a:lnTo>
                    <a:pt x="1098981" y="59064"/>
                  </a:lnTo>
                  <a:lnTo>
                    <a:pt x="1236353" y="177194"/>
                  </a:lnTo>
                  <a:lnTo>
                    <a:pt x="1373726" y="295324"/>
                  </a:lnTo>
                  <a:lnTo>
                    <a:pt x="1511098" y="295324"/>
                  </a:lnTo>
                  <a:lnTo>
                    <a:pt x="1648471" y="177194"/>
                  </a:lnTo>
                  <a:lnTo>
                    <a:pt x="1785844" y="118129"/>
                  </a:lnTo>
                  <a:lnTo>
                    <a:pt x="1923216" y="295324"/>
                  </a:lnTo>
                  <a:lnTo>
                    <a:pt x="2060589" y="236259"/>
                  </a:lnTo>
                  <a:lnTo>
                    <a:pt x="2197962" y="354389"/>
                  </a:lnTo>
                  <a:lnTo>
                    <a:pt x="2335334" y="236259"/>
                  </a:lnTo>
                  <a:lnTo>
                    <a:pt x="2472707" y="118129"/>
                  </a:lnTo>
                  <a:lnTo>
                    <a:pt x="2610079" y="177194"/>
                  </a:lnTo>
                  <a:lnTo>
                    <a:pt x="2747452" y="295324"/>
                  </a:lnTo>
                  <a:lnTo>
                    <a:pt x="2884825" y="354389"/>
                  </a:lnTo>
                  <a:lnTo>
                    <a:pt x="3022197" y="295324"/>
                  </a:lnTo>
                  <a:lnTo>
                    <a:pt x="3159570" y="295324"/>
                  </a:lnTo>
                  <a:lnTo>
                    <a:pt x="3296943" y="413454"/>
                  </a:lnTo>
                  <a:lnTo>
                    <a:pt x="3434315" y="413454"/>
                  </a:lnTo>
                </a:path>
              </a:pathLst>
            </a:custGeom>
            <a:ln w="27101" cap="flat">
              <a:solidFill>
                <a:srgbClr val="1CABE2">
                  <a:alpha val="69803"/>
                </a:srgbClr>
              </a:solidFill>
              <a:prstDash val="solid"/>
              <a:round/>
            </a:ln>
          </p:spPr>
          <p:txBody>
            <a:bodyPr/>
            <a:lstStyle/>
            <a:p/>
          </p:txBody>
        </p:sp>
        <p:sp>
          <p:nvSpPr>
            <p:cNvPr id="79" name="pl79"/>
            <p:cNvSpPr/>
            <p:nvPr/>
          </p:nvSpPr>
          <p:spPr>
            <a:xfrm>
              <a:off x="5398790" y="2398522"/>
              <a:ext cx="3434315" cy="767843"/>
            </a:xfrm>
            <a:custGeom>
              <a:avLst/>
              <a:pathLst>
                <a:path w="3434315" h="767843">
                  <a:moveTo>
                    <a:pt x="0" y="767843"/>
                  </a:moveTo>
                  <a:lnTo>
                    <a:pt x="137372" y="649713"/>
                  </a:lnTo>
                  <a:lnTo>
                    <a:pt x="274745" y="531583"/>
                  </a:lnTo>
                  <a:lnTo>
                    <a:pt x="412117" y="413454"/>
                  </a:lnTo>
                  <a:lnTo>
                    <a:pt x="549490" y="354389"/>
                  </a:lnTo>
                  <a:lnTo>
                    <a:pt x="686863" y="354389"/>
                  </a:lnTo>
                  <a:lnTo>
                    <a:pt x="824235" y="236259"/>
                  </a:lnTo>
                  <a:lnTo>
                    <a:pt x="961608" y="177194"/>
                  </a:lnTo>
                  <a:lnTo>
                    <a:pt x="1098981" y="177194"/>
                  </a:lnTo>
                  <a:lnTo>
                    <a:pt x="1236353" y="118129"/>
                  </a:lnTo>
                  <a:lnTo>
                    <a:pt x="1373726" y="59064"/>
                  </a:lnTo>
                  <a:lnTo>
                    <a:pt x="1511098" y="0"/>
                  </a:lnTo>
                  <a:lnTo>
                    <a:pt x="1648471" y="59064"/>
                  </a:lnTo>
                  <a:lnTo>
                    <a:pt x="1785844" y="177194"/>
                  </a:lnTo>
                  <a:lnTo>
                    <a:pt x="1923216" y="59064"/>
                  </a:lnTo>
                  <a:lnTo>
                    <a:pt x="2060589" y="59064"/>
                  </a:lnTo>
                  <a:lnTo>
                    <a:pt x="2197962" y="59064"/>
                  </a:lnTo>
                  <a:lnTo>
                    <a:pt x="2335334" y="118129"/>
                  </a:lnTo>
                  <a:lnTo>
                    <a:pt x="2472707" y="59064"/>
                  </a:lnTo>
                  <a:lnTo>
                    <a:pt x="2610079" y="0"/>
                  </a:lnTo>
                  <a:lnTo>
                    <a:pt x="2747452" y="118129"/>
                  </a:lnTo>
                  <a:lnTo>
                    <a:pt x="2884825" y="177194"/>
                  </a:lnTo>
                  <a:lnTo>
                    <a:pt x="3022197" y="118129"/>
                  </a:lnTo>
                  <a:lnTo>
                    <a:pt x="3159570" y="0"/>
                  </a:lnTo>
                  <a:lnTo>
                    <a:pt x="3296943" y="118129"/>
                  </a:lnTo>
                  <a:lnTo>
                    <a:pt x="3434315" y="59064"/>
                  </a:lnTo>
                </a:path>
              </a:pathLst>
            </a:custGeom>
            <a:ln w="27101" cap="flat">
              <a:solidFill>
                <a:srgbClr val="00833D">
                  <a:alpha val="69803"/>
                </a:srgbClr>
              </a:solidFill>
              <a:prstDash val="solid"/>
              <a:round/>
            </a:ln>
          </p:spPr>
          <p:txBody>
            <a:bodyPr/>
            <a:lstStyle/>
            <a:p/>
          </p:txBody>
        </p:sp>
        <p:sp>
          <p:nvSpPr>
            <p:cNvPr id="80" name="pl80"/>
            <p:cNvSpPr/>
            <p:nvPr/>
          </p:nvSpPr>
          <p:spPr>
            <a:xfrm>
              <a:off x="5398790" y="1748808"/>
              <a:ext cx="3434315" cy="826908"/>
            </a:xfrm>
            <a:custGeom>
              <a:avLst/>
              <a:pathLst>
                <a:path w="3434315" h="826908">
                  <a:moveTo>
                    <a:pt x="0" y="59064"/>
                  </a:moveTo>
                  <a:lnTo>
                    <a:pt x="137372" y="118129"/>
                  </a:lnTo>
                  <a:lnTo>
                    <a:pt x="274745" y="59064"/>
                  </a:lnTo>
                  <a:lnTo>
                    <a:pt x="412117" y="59064"/>
                  </a:lnTo>
                  <a:lnTo>
                    <a:pt x="549490" y="59064"/>
                  </a:lnTo>
                  <a:lnTo>
                    <a:pt x="686863" y="0"/>
                  </a:lnTo>
                  <a:lnTo>
                    <a:pt x="824235" y="59064"/>
                  </a:lnTo>
                  <a:lnTo>
                    <a:pt x="961608" y="118129"/>
                  </a:lnTo>
                  <a:lnTo>
                    <a:pt x="1098981" y="0"/>
                  </a:lnTo>
                  <a:lnTo>
                    <a:pt x="1236353" y="59064"/>
                  </a:lnTo>
                  <a:lnTo>
                    <a:pt x="1373726" y="59064"/>
                  </a:lnTo>
                  <a:lnTo>
                    <a:pt x="1511098" y="59064"/>
                  </a:lnTo>
                  <a:lnTo>
                    <a:pt x="1648471" y="59064"/>
                  </a:lnTo>
                  <a:lnTo>
                    <a:pt x="1785844" y="177194"/>
                  </a:lnTo>
                  <a:lnTo>
                    <a:pt x="1923216" y="118129"/>
                  </a:lnTo>
                  <a:lnTo>
                    <a:pt x="2060589" y="59064"/>
                  </a:lnTo>
                  <a:lnTo>
                    <a:pt x="2197962" y="118129"/>
                  </a:lnTo>
                  <a:lnTo>
                    <a:pt x="2335334" y="236259"/>
                  </a:lnTo>
                  <a:lnTo>
                    <a:pt x="2472707" y="413454"/>
                  </a:lnTo>
                  <a:lnTo>
                    <a:pt x="2610079" y="649713"/>
                  </a:lnTo>
                  <a:lnTo>
                    <a:pt x="2747452" y="708778"/>
                  </a:lnTo>
                  <a:lnTo>
                    <a:pt x="2884825" y="826908"/>
                  </a:lnTo>
                  <a:lnTo>
                    <a:pt x="3022197" y="590648"/>
                  </a:lnTo>
                  <a:lnTo>
                    <a:pt x="3159570" y="590648"/>
                  </a:lnTo>
                  <a:lnTo>
                    <a:pt x="3296943" y="590648"/>
                  </a:lnTo>
                  <a:lnTo>
                    <a:pt x="3434315" y="472519"/>
                  </a:lnTo>
                </a:path>
              </a:pathLst>
            </a:custGeom>
            <a:ln w="27101" cap="flat">
              <a:solidFill>
                <a:srgbClr val="80BD41">
                  <a:alpha val="69803"/>
                </a:srgbClr>
              </a:solidFill>
              <a:prstDash val="solid"/>
              <a:round/>
            </a:ln>
          </p:spPr>
          <p:txBody>
            <a:bodyPr/>
            <a:lstStyle/>
            <a:p/>
          </p:txBody>
        </p:sp>
        <p:sp>
          <p:nvSpPr>
            <p:cNvPr id="81" name="pl81"/>
            <p:cNvSpPr/>
            <p:nvPr/>
          </p:nvSpPr>
          <p:spPr>
            <a:xfrm>
              <a:off x="5398790" y="2221327"/>
              <a:ext cx="3434315" cy="590648"/>
            </a:xfrm>
            <a:custGeom>
              <a:avLst/>
              <a:pathLst>
                <a:path w="3434315" h="590648">
                  <a:moveTo>
                    <a:pt x="0" y="177194"/>
                  </a:moveTo>
                  <a:lnTo>
                    <a:pt x="137372" y="118129"/>
                  </a:lnTo>
                  <a:lnTo>
                    <a:pt x="274745" y="236259"/>
                  </a:lnTo>
                  <a:lnTo>
                    <a:pt x="412117" y="177194"/>
                  </a:lnTo>
                  <a:lnTo>
                    <a:pt x="549490" y="118129"/>
                  </a:lnTo>
                  <a:lnTo>
                    <a:pt x="686863" y="59064"/>
                  </a:lnTo>
                  <a:lnTo>
                    <a:pt x="824235" y="59064"/>
                  </a:lnTo>
                  <a:lnTo>
                    <a:pt x="961608" y="59064"/>
                  </a:lnTo>
                  <a:lnTo>
                    <a:pt x="1098981" y="0"/>
                  </a:lnTo>
                  <a:lnTo>
                    <a:pt x="1236353" y="0"/>
                  </a:lnTo>
                  <a:lnTo>
                    <a:pt x="1373726" y="0"/>
                  </a:lnTo>
                  <a:lnTo>
                    <a:pt x="1511098" y="0"/>
                  </a:lnTo>
                  <a:lnTo>
                    <a:pt x="1648471" y="59064"/>
                  </a:lnTo>
                  <a:lnTo>
                    <a:pt x="1785844" y="118129"/>
                  </a:lnTo>
                  <a:lnTo>
                    <a:pt x="1923216" y="118129"/>
                  </a:lnTo>
                  <a:lnTo>
                    <a:pt x="2060589" y="177194"/>
                  </a:lnTo>
                  <a:lnTo>
                    <a:pt x="2197962" y="236259"/>
                  </a:lnTo>
                  <a:lnTo>
                    <a:pt x="2335334" y="177194"/>
                  </a:lnTo>
                  <a:lnTo>
                    <a:pt x="2472707" y="177194"/>
                  </a:lnTo>
                  <a:lnTo>
                    <a:pt x="2610079" y="177194"/>
                  </a:lnTo>
                  <a:lnTo>
                    <a:pt x="2747452" y="295324"/>
                  </a:lnTo>
                  <a:lnTo>
                    <a:pt x="2884825" y="295324"/>
                  </a:lnTo>
                  <a:lnTo>
                    <a:pt x="3022197" y="177194"/>
                  </a:lnTo>
                  <a:lnTo>
                    <a:pt x="3159570" y="590648"/>
                  </a:lnTo>
                  <a:lnTo>
                    <a:pt x="3296943" y="590648"/>
                  </a:lnTo>
                  <a:lnTo>
                    <a:pt x="3434315" y="354389"/>
                  </a:lnTo>
                </a:path>
              </a:pathLst>
            </a:custGeom>
            <a:ln w="27101" cap="flat">
              <a:solidFill>
                <a:srgbClr val="6A1E74">
                  <a:alpha val="69803"/>
                </a:srgbClr>
              </a:solidFill>
              <a:prstDash val="solid"/>
              <a:round/>
            </a:ln>
          </p:spPr>
          <p:txBody>
            <a:bodyPr/>
            <a:lstStyle/>
            <a:p/>
          </p:txBody>
        </p:sp>
        <p:sp>
          <p:nvSpPr>
            <p:cNvPr id="82" name="pl82"/>
            <p:cNvSpPr/>
            <p:nvPr/>
          </p:nvSpPr>
          <p:spPr>
            <a:xfrm>
              <a:off x="5398790" y="2280392"/>
              <a:ext cx="3434315" cy="1181297"/>
            </a:xfrm>
            <a:custGeom>
              <a:avLst/>
              <a:pathLst>
                <a:path w="3434315" h="1181297">
                  <a:moveTo>
                    <a:pt x="0" y="1181297"/>
                  </a:moveTo>
                  <a:lnTo>
                    <a:pt x="137372" y="1122232"/>
                  </a:lnTo>
                  <a:lnTo>
                    <a:pt x="274745" y="1063167"/>
                  </a:lnTo>
                  <a:lnTo>
                    <a:pt x="412117" y="1063167"/>
                  </a:lnTo>
                  <a:lnTo>
                    <a:pt x="549490" y="945038"/>
                  </a:lnTo>
                  <a:lnTo>
                    <a:pt x="686863" y="767843"/>
                  </a:lnTo>
                  <a:lnTo>
                    <a:pt x="824235" y="826908"/>
                  </a:lnTo>
                  <a:lnTo>
                    <a:pt x="961608" y="826908"/>
                  </a:lnTo>
                  <a:lnTo>
                    <a:pt x="1098981" y="826908"/>
                  </a:lnTo>
                  <a:lnTo>
                    <a:pt x="1236353" y="767843"/>
                  </a:lnTo>
                  <a:lnTo>
                    <a:pt x="1373726" y="649713"/>
                  </a:lnTo>
                  <a:lnTo>
                    <a:pt x="1511098" y="413454"/>
                  </a:lnTo>
                  <a:lnTo>
                    <a:pt x="1648471" y="413454"/>
                  </a:lnTo>
                  <a:lnTo>
                    <a:pt x="1785844" y="413454"/>
                  </a:lnTo>
                  <a:lnTo>
                    <a:pt x="1923216" y="354389"/>
                  </a:lnTo>
                  <a:lnTo>
                    <a:pt x="2060589" y="354389"/>
                  </a:lnTo>
                  <a:lnTo>
                    <a:pt x="2197962" y="295324"/>
                  </a:lnTo>
                  <a:lnTo>
                    <a:pt x="2335334" y="295324"/>
                  </a:lnTo>
                  <a:lnTo>
                    <a:pt x="2472707" y="177194"/>
                  </a:lnTo>
                  <a:lnTo>
                    <a:pt x="2610079" y="118129"/>
                  </a:lnTo>
                  <a:lnTo>
                    <a:pt x="2747452" y="413454"/>
                  </a:lnTo>
                  <a:lnTo>
                    <a:pt x="2884825" y="354389"/>
                  </a:lnTo>
                  <a:lnTo>
                    <a:pt x="3022197" y="59064"/>
                  </a:lnTo>
                  <a:lnTo>
                    <a:pt x="3159570" y="118129"/>
                  </a:lnTo>
                  <a:lnTo>
                    <a:pt x="3296943" y="0"/>
                  </a:lnTo>
                  <a:lnTo>
                    <a:pt x="3434315" y="0"/>
                  </a:lnTo>
                </a:path>
              </a:pathLst>
            </a:custGeom>
            <a:ln w="27101" cap="flat">
              <a:solidFill>
                <a:srgbClr val="E2231A">
                  <a:alpha val="69803"/>
                </a:srgbClr>
              </a:solidFill>
              <a:prstDash val="solid"/>
              <a:round/>
            </a:ln>
          </p:spPr>
          <p:txBody>
            <a:bodyPr/>
            <a:lstStyle/>
            <a:p/>
          </p:txBody>
        </p:sp>
        <p:sp>
          <p:nvSpPr>
            <p:cNvPr id="83" name="pl83"/>
            <p:cNvSpPr/>
            <p:nvPr/>
          </p:nvSpPr>
          <p:spPr>
            <a:xfrm>
              <a:off x="5398790" y="2339457"/>
              <a:ext cx="3434315" cy="1417557"/>
            </a:xfrm>
            <a:custGeom>
              <a:avLst/>
              <a:pathLst>
                <a:path w="3434315" h="1417557">
                  <a:moveTo>
                    <a:pt x="0" y="1417557"/>
                  </a:moveTo>
                  <a:lnTo>
                    <a:pt x="137372" y="1417557"/>
                  </a:lnTo>
                  <a:lnTo>
                    <a:pt x="274745" y="1358492"/>
                  </a:lnTo>
                  <a:lnTo>
                    <a:pt x="412117" y="1240362"/>
                  </a:lnTo>
                  <a:lnTo>
                    <a:pt x="549490" y="1063167"/>
                  </a:lnTo>
                  <a:lnTo>
                    <a:pt x="686863" y="885973"/>
                  </a:lnTo>
                  <a:lnTo>
                    <a:pt x="824235" y="767843"/>
                  </a:lnTo>
                  <a:lnTo>
                    <a:pt x="961608" y="649713"/>
                  </a:lnTo>
                  <a:lnTo>
                    <a:pt x="1098981" y="354389"/>
                  </a:lnTo>
                  <a:lnTo>
                    <a:pt x="1236353" y="118129"/>
                  </a:lnTo>
                  <a:lnTo>
                    <a:pt x="1373726" y="472519"/>
                  </a:lnTo>
                  <a:lnTo>
                    <a:pt x="1511098" y="531583"/>
                  </a:lnTo>
                  <a:lnTo>
                    <a:pt x="1648471" y="590648"/>
                  </a:lnTo>
                  <a:lnTo>
                    <a:pt x="1785844" y="708778"/>
                  </a:lnTo>
                  <a:lnTo>
                    <a:pt x="1923216" y="649713"/>
                  </a:lnTo>
                  <a:lnTo>
                    <a:pt x="2060589" y="590648"/>
                  </a:lnTo>
                  <a:lnTo>
                    <a:pt x="2197962" y="295324"/>
                  </a:lnTo>
                  <a:lnTo>
                    <a:pt x="2335334" y="236259"/>
                  </a:lnTo>
                  <a:lnTo>
                    <a:pt x="2472707" y="118129"/>
                  </a:lnTo>
                  <a:lnTo>
                    <a:pt x="2610079" y="59064"/>
                  </a:lnTo>
                  <a:lnTo>
                    <a:pt x="2747452" y="118129"/>
                  </a:lnTo>
                  <a:lnTo>
                    <a:pt x="2884825" y="413454"/>
                  </a:lnTo>
                  <a:lnTo>
                    <a:pt x="3022197" y="236259"/>
                  </a:lnTo>
                  <a:lnTo>
                    <a:pt x="3159570" y="59064"/>
                  </a:lnTo>
                  <a:lnTo>
                    <a:pt x="3296943" y="0"/>
                  </a:lnTo>
                  <a:lnTo>
                    <a:pt x="3434315" y="0"/>
                  </a:lnTo>
                </a:path>
              </a:pathLst>
            </a:custGeom>
            <a:ln w="27101" cap="flat">
              <a:solidFill>
                <a:srgbClr val="F26A21">
                  <a:alpha val="69803"/>
                </a:srgbClr>
              </a:solidFill>
              <a:prstDash val="solid"/>
              <a:round/>
            </a:ln>
          </p:spPr>
          <p:txBody>
            <a:bodyPr/>
            <a:lstStyle/>
            <a:p/>
          </p:txBody>
        </p:sp>
        <p:sp>
          <p:nvSpPr>
            <p:cNvPr id="84" name="pl84"/>
            <p:cNvSpPr/>
            <p:nvPr/>
          </p:nvSpPr>
          <p:spPr>
            <a:xfrm>
              <a:off x="5398790" y="2398522"/>
              <a:ext cx="3434315" cy="0"/>
            </a:xfrm>
            <a:custGeom>
              <a:avLst/>
              <a:pathLst>
                <a:path w="3434315" h="0">
                  <a:moveTo>
                    <a:pt x="0" y="0"/>
                  </a:moveTo>
                  <a:lnTo>
                    <a:pt x="0" y="0"/>
                  </a:lnTo>
                  <a:lnTo>
                    <a:pt x="0" y="0"/>
                  </a:lnTo>
                  <a:lnTo>
                    <a:pt x="0" y="0"/>
                  </a:lnTo>
                  <a:lnTo>
                    <a:pt x="0" y="0"/>
                  </a:lnTo>
                  <a:lnTo>
                    <a:pt x="0" y="0"/>
                  </a:lnTo>
                  <a:lnTo>
                    <a:pt x="0" y="0"/>
                  </a:lnTo>
                  <a:lnTo>
                    <a:pt x="137372" y="0"/>
                  </a:lnTo>
                  <a:lnTo>
                    <a:pt x="137372" y="0"/>
                  </a:lnTo>
                  <a:lnTo>
                    <a:pt x="137372" y="0"/>
                  </a:lnTo>
                  <a:lnTo>
                    <a:pt x="137372" y="0"/>
                  </a:lnTo>
                  <a:lnTo>
                    <a:pt x="137372" y="0"/>
                  </a:lnTo>
                  <a:lnTo>
                    <a:pt x="137372" y="0"/>
                  </a:lnTo>
                  <a:lnTo>
                    <a:pt x="137372" y="0"/>
                  </a:lnTo>
                  <a:lnTo>
                    <a:pt x="274745" y="0"/>
                  </a:lnTo>
                  <a:lnTo>
                    <a:pt x="274745" y="0"/>
                  </a:lnTo>
                  <a:lnTo>
                    <a:pt x="274745" y="0"/>
                  </a:lnTo>
                  <a:lnTo>
                    <a:pt x="274745" y="0"/>
                  </a:lnTo>
                  <a:lnTo>
                    <a:pt x="274745" y="0"/>
                  </a:lnTo>
                  <a:lnTo>
                    <a:pt x="274745" y="0"/>
                  </a:lnTo>
                  <a:lnTo>
                    <a:pt x="274745" y="0"/>
                  </a:lnTo>
                  <a:lnTo>
                    <a:pt x="412117" y="0"/>
                  </a:lnTo>
                  <a:lnTo>
                    <a:pt x="412117" y="0"/>
                  </a:lnTo>
                  <a:lnTo>
                    <a:pt x="412117" y="0"/>
                  </a:lnTo>
                  <a:lnTo>
                    <a:pt x="412117" y="0"/>
                  </a:lnTo>
                  <a:lnTo>
                    <a:pt x="412117" y="0"/>
                  </a:lnTo>
                  <a:lnTo>
                    <a:pt x="412117" y="0"/>
                  </a:lnTo>
                  <a:lnTo>
                    <a:pt x="412117" y="0"/>
                  </a:lnTo>
                  <a:lnTo>
                    <a:pt x="549490" y="0"/>
                  </a:lnTo>
                  <a:lnTo>
                    <a:pt x="549490" y="0"/>
                  </a:lnTo>
                  <a:lnTo>
                    <a:pt x="549490" y="0"/>
                  </a:lnTo>
                  <a:lnTo>
                    <a:pt x="549490" y="0"/>
                  </a:lnTo>
                  <a:lnTo>
                    <a:pt x="549490" y="0"/>
                  </a:lnTo>
                  <a:lnTo>
                    <a:pt x="549490" y="0"/>
                  </a:lnTo>
                  <a:lnTo>
                    <a:pt x="549490" y="0"/>
                  </a:lnTo>
                  <a:lnTo>
                    <a:pt x="686863" y="0"/>
                  </a:lnTo>
                  <a:lnTo>
                    <a:pt x="686863" y="0"/>
                  </a:lnTo>
                  <a:lnTo>
                    <a:pt x="686863" y="0"/>
                  </a:lnTo>
                  <a:lnTo>
                    <a:pt x="686863" y="0"/>
                  </a:lnTo>
                  <a:lnTo>
                    <a:pt x="686863" y="0"/>
                  </a:lnTo>
                  <a:lnTo>
                    <a:pt x="686863" y="0"/>
                  </a:lnTo>
                  <a:lnTo>
                    <a:pt x="686863" y="0"/>
                  </a:lnTo>
                  <a:lnTo>
                    <a:pt x="824235" y="0"/>
                  </a:lnTo>
                  <a:lnTo>
                    <a:pt x="824235" y="0"/>
                  </a:lnTo>
                  <a:lnTo>
                    <a:pt x="824235" y="0"/>
                  </a:lnTo>
                  <a:lnTo>
                    <a:pt x="824235" y="0"/>
                  </a:lnTo>
                  <a:lnTo>
                    <a:pt x="824235" y="0"/>
                  </a:lnTo>
                  <a:lnTo>
                    <a:pt x="824235" y="0"/>
                  </a:lnTo>
                  <a:lnTo>
                    <a:pt x="824235" y="0"/>
                  </a:lnTo>
                  <a:lnTo>
                    <a:pt x="961608" y="0"/>
                  </a:lnTo>
                  <a:lnTo>
                    <a:pt x="961608" y="0"/>
                  </a:lnTo>
                  <a:lnTo>
                    <a:pt x="961608" y="0"/>
                  </a:lnTo>
                  <a:lnTo>
                    <a:pt x="961608" y="0"/>
                  </a:lnTo>
                  <a:lnTo>
                    <a:pt x="961608" y="0"/>
                  </a:lnTo>
                  <a:lnTo>
                    <a:pt x="961608" y="0"/>
                  </a:lnTo>
                  <a:lnTo>
                    <a:pt x="961608" y="0"/>
                  </a:lnTo>
                  <a:lnTo>
                    <a:pt x="1098981" y="0"/>
                  </a:lnTo>
                  <a:lnTo>
                    <a:pt x="1098981" y="0"/>
                  </a:lnTo>
                  <a:lnTo>
                    <a:pt x="1098981" y="0"/>
                  </a:lnTo>
                  <a:lnTo>
                    <a:pt x="1098981" y="0"/>
                  </a:lnTo>
                  <a:lnTo>
                    <a:pt x="1098981" y="0"/>
                  </a:lnTo>
                  <a:lnTo>
                    <a:pt x="1098981" y="0"/>
                  </a:lnTo>
                  <a:lnTo>
                    <a:pt x="1098981" y="0"/>
                  </a:lnTo>
                  <a:lnTo>
                    <a:pt x="1236353" y="0"/>
                  </a:lnTo>
                  <a:lnTo>
                    <a:pt x="1236353" y="0"/>
                  </a:lnTo>
                  <a:lnTo>
                    <a:pt x="1236353" y="0"/>
                  </a:lnTo>
                  <a:lnTo>
                    <a:pt x="1236353" y="0"/>
                  </a:lnTo>
                  <a:lnTo>
                    <a:pt x="1236353" y="0"/>
                  </a:lnTo>
                  <a:lnTo>
                    <a:pt x="1236353" y="0"/>
                  </a:lnTo>
                  <a:lnTo>
                    <a:pt x="1236353" y="0"/>
                  </a:lnTo>
                  <a:lnTo>
                    <a:pt x="1373726" y="0"/>
                  </a:lnTo>
                  <a:lnTo>
                    <a:pt x="1373726" y="0"/>
                  </a:lnTo>
                  <a:lnTo>
                    <a:pt x="1373726" y="0"/>
                  </a:lnTo>
                  <a:lnTo>
                    <a:pt x="1373726" y="0"/>
                  </a:lnTo>
                  <a:lnTo>
                    <a:pt x="1373726" y="0"/>
                  </a:lnTo>
                  <a:lnTo>
                    <a:pt x="1373726" y="0"/>
                  </a:lnTo>
                  <a:lnTo>
                    <a:pt x="1373726" y="0"/>
                  </a:lnTo>
                  <a:lnTo>
                    <a:pt x="1511098" y="0"/>
                  </a:lnTo>
                  <a:lnTo>
                    <a:pt x="1511098" y="0"/>
                  </a:lnTo>
                  <a:lnTo>
                    <a:pt x="1511098" y="0"/>
                  </a:lnTo>
                  <a:lnTo>
                    <a:pt x="1511098" y="0"/>
                  </a:lnTo>
                  <a:lnTo>
                    <a:pt x="1511098" y="0"/>
                  </a:lnTo>
                  <a:lnTo>
                    <a:pt x="1511098" y="0"/>
                  </a:lnTo>
                  <a:lnTo>
                    <a:pt x="1511098" y="0"/>
                  </a:lnTo>
                  <a:lnTo>
                    <a:pt x="1648471" y="0"/>
                  </a:lnTo>
                  <a:lnTo>
                    <a:pt x="1648471" y="0"/>
                  </a:lnTo>
                  <a:lnTo>
                    <a:pt x="1648471" y="0"/>
                  </a:lnTo>
                  <a:lnTo>
                    <a:pt x="1648471" y="0"/>
                  </a:lnTo>
                  <a:lnTo>
                    <a:pt x="1648471" y="0"/>
                  </a:lnTo>
                  <a:lnTo>
                    <a:pt x="1648471" y="0"/>
                  </a:lnTo>
                  <a:lnTo>
                    <a:pt x="1648471" y="0"/>
                  </a:lnTo>
                  <a:lnTo>
                    <a:pt x="1785844" y="0"/>
                  </a:lnTo>
                  <a:lnTo>
                    <a:pt x="1785844" y="0"/>
                  </a:lnTo>
                  <a:lnTo>
                    <a:pt x="1785844" y="0"/>
                  </a:lnTo>
                  <a:lnTo>
                    <a:pt x="1785844" y="0"/>
                  </a:lnTo>
                  <a:lnTo>
                    <a:pt x="1785844" y="0"/>
                  </a:lnTo>
                  <a:lnTo>
                    <a:pt x="1785844" y="0"/>
                  </a:lnTo>
                  <a:lnTo>
                    <a:pt x="1785844" y="0"/>
                  </a:lnTo>
                  <a:lnTo>
                    <a:pt x="1923216" y="0"/>
                  </a:lnTo>
                  <a:lnTo>
                    <a:pt x="1923216" y="0"/>
                  </a:lnTo>
                  <a:lnTo>
                    <a:pt x="1923216" y="0"/>
                  </a:lnTo>
                  <a:lnTo>
                    <a:pt x="1923216" y="0"/>
                  </a:lnTo>
                  <a:lnTo>
                    <a:pt x="1923216" y="0"/>
                  </a:lnTo>
                  <a:lnTo>
                    <a:pt x="1923216" y="0"/>
                  </a:lnTo>
                  <a:lnTo>
                    <a:pt x="1923216" y="0"/>
                  </a:lnTo>
                  <a:lnTo>
                    <a:pt x="2060589" y="0"/>
                  </a:lnTo>
                  <a:lnTo>
                    <a:pt x="2060589" y="0"/>
                  </a:lnTo>
                  <a:lnTo>
                    <a:pt x="2060589" y="0"/>
                  </a:lnTo>
                  <a:lnTo>
                    <a:pt x="2060589" y="0"/>
                  </a:lnTo>
                  <a:lnTo>
                    <a:pt x="2060589" y="0"/>
                  </a:lnTo>
                  <a:lnTo>
                    <a:pt x="2060589" y="0"/>
                  </a:lnTo>
                  <a:lnTo>
                    <a:pt x="2060589" y="0"/>
                  </a:lnTo>
                  <a:lnTo>
                    <a:pt x="2197962" y="0"/>
                  </a:lnTo>
                  <a:lnTo>
                    <a:pt x="2197962" y="0"/>
                  </a:lnTo>
                  <a:lnTo>
                    <a:pt x="2197962" y="0"/>
                  </a:lnTo>
                  <a:lnTo>
                    <a:pt x="2197962" y="0"/>
                  </a:lnTo>
                  <a:lnTo>
                    <a:pt x="2197962" y="0"/>
                  </a:lnTo>
                  <a:lnTo>
                    <a:pt x="2197962" y="0"/>
                  </a:lnTo>
                  <a:lnTo>
                    <a:pt x="2197962" y="0"/>
                  </a:lnTo>
                  <a:lnTo>
                    <a:pt x="2335334" y="0"/>
                  </a:lnTo>
                  <a:lnTo>
                    <a:pt x="2335334" y="0"/>
                  </a:lnTo>
                  <a:lnTo>
                    <a:pt x="2335334" y="0"/>
                  </a:lnTo>
                  <a:lnTo>
                    <a:pt x="2335334" y="0"/>
                  </a:lnTo>
                  <a:lnTo>
                    <a:pt x="2335334" y="0"/>
                  </a:lnTo>
                  <a:lnTo>
                    <a:pt x="2335334" y="0"/>
                  </a:lnTo>
                  <a:lnTo>
                    <a:pt x="2335334" y="0"/>
                  </a:lnTo>
                  <a:lnTo>
                    <a:pt x="2472707" y="0"/>
                  </a:lnTo>
                  <a:lnTo>
                    <a:pt x="2472707" y="0"/>
                  </a:lnTo>
                  <a:lnTo>
                    <a:pt x="2472707" y="0"/>
                  </a:lnTo>
                  <a:lnTo>
                    <a:pt x="2472707" y="0"/>
                  </a:lnTo>
                  <a:lnTo>
                    <a:pt x="2472707" y="0"/>
                  </a:lnTo>
                  <a:lnTo>
                    <a:pt x="2472707" y="0"/>
                  </a:lnTo>
                  <a:lnTo>
                    <a:pt x="2472707" y="0"/>
                  </a:lnTo>
                  <a:lnTo>
                    <a:pt x="2610079" y="0"/>
                  </a:lnTo>
                  <a:lnTo>
                    <a:pt x="2610079" y="0"/>
                  </a:lnTo>
                  <a:lnTo>
                    <a:pt x="2610079" y="0"/>
                  </a:lnTo>
                  <a:lnTo>
                    <a:pt x="2610079" y="0"/>
                  </a:lnTo>
                  <a:lnTo>
                    <a:pt x="2610079" y="0"/>
                  </a:lnTo>
                  <a:lnTo>
                    <a:pt x="2610079" y="0"/>
                  </a:lnTo>
                  <a:lnTo>
                    <a:pt x="2610079" y="0"/>
                  </a:lnTo>
                  <a:lnTo>
                    <a:pt x="2747452" y="0"/>
                  </a:lnTo>
                  <a:lnTo>
                    <a:pt x="2747452" y="0"/>
                  </a:lnTo>
                  <a:lnTo>
                    <a:pt x="2747452" y="0"/>
                  </a:lnTo>
                  <a:lnTo>
                    <a:pt x="2747452" y="0"/>
                  </a:lnTo>
                  <a:lnTo>
                    <a:pt x="2747452" y="0"/>
                  </a:lnTo>
                  <a:lnTo>
                    <a:pt x="2747452" y="0"/>
                  </a:lnTo>
                  <a:lnTo>
                    <a:pt x="2747452" y="0"/>
                  </a:lnTo>
                  <a:lnTo>
                    <a:pt x="2884825" y="0"/>
                  </a:lnTo>
                  <a:lnTo>
                    <a:pt x="2884825" y="0"/>
                  </a:lnTo>
                  <a:lnTo>
                    <a:pt x="2884825" y="0"/>
                  </a:lnTo>
                  <a:lnTo>
                    <a:pt x="2884825" y="0"/>
                  </a:lnTo>
                  <a:lnTo>
                    <a:pt x="2884825" y="0"/>
                  </a:lnTo>
                  <a:lnTo>
                    <a:pt x="2884825" y="0"/>
                  </a:lnTo>
                  <a:lnTo>
                    <a:pt x="2884825" y="0"/>
                  </a:lnTo>
                  <a:lnTo>
                    <a:pt x="3022197" y="0"/>
                  </a:lnTo>
                  <a:lnTo>
                    <a:pt x="3022197" y="0"/>
                  </a:lnTo>
                  <a:lnTo>
                    <a:pt x="3022197" y="0"/>
                  </a:lnTo>
                  <a:lnTo>
                    <a:pt x="3022197" y="0"/>
                  </a:lnTo>
                  <a:lnTo>
                    <a:pt x="3022197" y="0"/>
                  </a:lnTo>
                  <a:lnTo>
                    <a:pt x="3022197" y="0"/>
                  </a:lnTo>
                  <a:lnTo>
                    <a:pt x="3022197" y="0"/>
                  </a:lnTo>
                  <a:lnTo>
                    <a:pt x="3159570" y="0"/>
                  </a:lnTo>
                  <a:lnTo>
                    <a:pt x="3159570" y="0"/>
                  </a:lnTo>
                  <a:lnTo>
                    <a:pt x="3159570" y="0"/>
                  </a:lnTo>
                  <a:lnTo>
                    <a:pt x="3159570" y="0"/>
                  </a:lnTo>
                  <a:lnTo>
                    <a:pt x="3159570" y="0"/>
                  </a:lnTo>
                  <a:lnTo>
                    <a:pt x="3159570" y="0"/>
                  </a:lnTo>
                  <a:lnTo>
                    <a:pt x="3159570" y="0"/>
                  </a:lnTo>
                  <a:lnTo>
                    <a:pt x="3296943" y="0"/>
                  </a:lnTo>
                  <a:lnTo>
                    <a:pt x="3296943" y="0"/>
                  </a:lnTo>
                  <a:lnTo>
                    <a:pt x="3296943" y="0"/>
                  </a:lnTo>
                  <a:lnTo>
                    <a:pt x="3296943" y="0"/>
                  </a:lnTo>
                  <a:lnTo>
                    <a:pt x="3296943" y="0"/>
                  </a:lnTo>
                  <a:lnTo>
                    <a:pt x="3296943" y="0"/>
                  </a:lnTo>
                  <a:lnTo>
                    <a:pt x="3296943" y="0"/>
                  </a:lnTo>
                  <a:lnTo>
                    <a:pt x="3434315" y="0"/>
                  </a:lnTo>
                  <a:lnTo>
                    <a:pt x="3434315" y="0"/>
                  </a:lnTo>
                  <a:lnTo>
                    <a:pt x="3434315" y="0"/>
                  </a:lnTo>
                  <a:lnTo>
                    <a:pt x="3434315" y="0"/>
                  </a:lnTo>
                  <a:lnTo>
                    <a:pt x="3434315" y="0"/>
                  </a:lnTo>
                  <a:lnTo>
                    <a:pt x="3434315" y="0"/>
                  </a:lnTo>
                  <a:lnTo>
                    <a:pt x="3434315" y="0"/>
                  </a:lnTo>
                </a:path>
              </a:pathLst>
            </a:custGeom>
            <a:ln w="13550" cap="flat">
              <a:solidFill>
                <a:srgbClr val="000000">
                  <a:alpha val="100000"/>
                </a:srgbClr>
              </a:solidFill>
              <a:prstDash val="dash"/>
              <a:round/>
            </a:ln>
          </p:spPr>
          <p:txBody>
            <a:bodyPr/>
            <a:lstStyle/>
            <a:p/>
          </p:txBody>
        </p:sp>
        <p:sp>
          <p:nvSpPr>
            <p:cNvPr id="85" name="pl85"/>
            <p:cNvSpPr/>
            <p:nvPr/>
          </p:nvSpPr>
          <p:spPr>
            <a:xfrm>
              <a:off x="5398790" y="2221327"/>
              <a:ext cx="3434315" cy="590648"/>
            </a:xfrm>
            <a:custGeom>
              <a:avLst/>
              <a:pathLst>
                <a:path w="3434315" h="590648">
                  <a:moveTo>
                    <a:pt x="0" y="177194"/>
                  </a:moveTo>
                  <a:lnTo>
                    <a:pt x="137372" y="118129"/>
                  </a:lnTo>
                  <a:lnTo>
                    <a:pt x="274745" y="236259"/>
                  </a:lnTo>
                  <a:lnTo>
                    <a:pt x="412117" y="177194"/>
                  </a:lnTo>
                  <a:lnTo>
                    <a:pt x="549490" y="118129"/>
                  </a:lnTo>
                  <a:lnTo>
                    <a:pt x="686863" y="59064"/>
                  </a:lnTo>
                  <a:lnTo>
                    <a:pt x="824235" y="59064"/>
                  </a:lnTo>
                  <a:lnTo>
                    <a:pt x="961608" y="59064"/>
                  </a:lnTo>
                  <a:lnTo>
                    <a:pt x="1098981" y="0"/>
                  </a:lnTo>
                  <a:lnTo>
                    <a:pt x="1236353" y="0"/>
                  </a:lnTo>
                  <a:lnTo>
                    <a:pt x="1373726" y="0"/>
                  </a:lnTo>
                  <a:lnTo>
                    <a:pt x="1511098" y="0"/>
                  </a:lnTo>
                  <a:lnTo>
                    <a:pt x="1648471" y="59064"/>
                  </a:lnTo>
                  <a:lnTo>
                    <a:pt x="1785844" y="118129"/>
                  </a:lnTo>
                  <a:lnTo>
                    <a:pt x="1923216" y="118129"/>
                  </a:lnTo>
                  <a:lnTo>
                    <a:pt x="2060589" y="177194"/>
                  </a:lnTo>
                  <a:lnTo>
                    <a:pt x="2197962" y="236259"/>
                  </a:lnTo>
                  <a:lnTo>
                    <a:pt x="2335334" y="177194"/>
                  </a:lnTo>
                  <a:lnTo>
                    <a:pt x="2472707" y="177194"/>
                  </a:lnTo>
                  <a:lnTo>
                    <a:pt x="2610079" y="177194"/>
                  </a:lnTo>
                  <a:lnTo>
                    <a:pt x="2747452" y="295324"/>
                  </a:lnTo>
                  <a:lnTo>
                    <a:pt x="2884825" y="295324"/>
                  </a:lnTo>
                  <a:lnTo>
                    <a:pt x="3022197" y="177194"/>
                  </a:lnTo>
                  <a:lnTo>
                    <a:pt x="3159570" y="590648"/>
                  </a:lnTo>
                  <a:lnTo>
                    <a:pt x="3296943" y="590648"/>
                  </a:lnTo>
                  <a:lnTo>
                    <a:pt x="3434315" y="354389"/>
                  </a:lnTo>
                </a:path>
              </a:pathLst>
            </a:custGeom>
            <a:ln w="65043" cap="flat">
              <a:solidFill>
                <a:srgbClr val="000000">
                  <a:alpha val="100000"/>
                </a:srgbClr>
              </a:solidFill>
              <a:prstDash val="solid"/>
              <a:round/>
            </a:ln>
          </p:spPr>
          <p:txBody>
            <a:bodyPr/>
            <a:lstStyle/>
            <a:p/>
          </p:txBody>
        </p:sp>
        <p:sp>
          <p:nvSpPr>
            <p:cNvPr id="86" name="pl86"/>
            <p:cNvSpPr/>
            <p:nvPr/>
          </p:nvSpPr>
          <p:spPr>
            <a:xfrm>
              <a:off x="5398790" y="2221327"/>
              <a:ext cx="3434315" cy="590648"/>
            </a:xfrm>
            <a:custGeom>
              <a:avLst/>
              <a:pathLst>
                <a:path w="3434315" h="590648">
                  <a:moveTo>
                    <a:pt x="0" y="177194"/>
                  </a:moveTo>
                  <a:lnTo>
                    <a:pt x="137372" y="118129"/>
                  </a:lnTo>
                  <a:lnTo>
                    <a:pt x="274745" y="236259"/>
                  </a:lnTo>
                  <a:lnTo>
                    <a:pt x="412117" y="177194"/>
                  </a:lnTo>
                  <a:lnTo>
                    <a:pt x="549490" y="118129"/>
                  </a:lnTo>
                  <a:lnTo>
                    <a:pt x="686863" y="59064"/>
                  </a:lnTo>
                  <a:lnTo>
                    <a:pt x="824235" y="59064"/>
                  </a:lnTo>
                  <a:lnTo>
                    <a:pt x="961608" y="59064"/>
                  </a:lnTo>
                  <a:lnTo>
                    <a:pt x="1098981" y="0"/>
                  </a:lnTo>
                  <a:lnTo>
                    <a:pt x="1236353" y="0"/>
                  </a:lnTo>
                  <a:lnTo>
                    <a:pt x="1373726" y="0"/>
                  </a:lnTo>
                  <a:lnTo>
                    <a:pt x="1511098" y="0"/>
                  </a:lnTo>
                  <a:lnTo>
                    <a:pt x="1648471" y="59064"/>
                  </a:lnTo>
                  <a:lnTo>
                    <a:pt x="1785844" y="118129"/>
                  </a:lnTo>
                  <a:lnTo>
                    <a:pt x="1923216" y="118129"/>
                  </a:lnTo>
                  <a:lnTo>
                    <a:pt x="2060589" y="177194"/>
                  </a:lnTo>
                  <a:lnTo>
                    <a:pt x="2197962" y="236259"/>
                  </a:lnTo>
                  <a:lnTo>
                    <a:pt x="2335334" y="177194"/>
                  </a:lnTo>
                  <a:lnTo>
                    <a:pt x="2472707" y="177194"/>
                  </a:lnTo>
                  <a:lnTo>
                    <a:pt x="2610079" y="177194"/>
                  </a:lnTo>
                  <a:lnTo>
                    <a:pt x="2747452" y="295324"/>
                  </a:lnTo>
                  <a:lnTo>
                    <a:pt x="2884825" y="295324"/>
                  </a:lnTo>
                  <a:lnTo>
                    <a:pt x="3022197" y="177194"/>
                  </a:lnTo>
                  <a:lnTo>
                    <a:pt x="3159570" y="590648"/>
                  </a:lnTo>
                  <a:lnTo>
                    <a:pt x="3296943" y="590648"/>
                  </a:lnTo>
                  <a:lnTo>
                    <a:pt x="3434315" y="354389"/>
                  </a:lnTo>
                </a:path>
              </a:pathLst>
            </a:custGeom>
            <a:ln w="40651" cap="flat">
              <a:solidFill>
                <a:srgbClr val="6A1E74">
                  <a:alpha val="100000"/>
                </a:srgbClr>
              </a:solidFill>
              <a:prstDash val="solid"/>
              <a:round/>
            </a:ln>
          </p:spPr>
          <p:txBody>
            <a:bodyPr/>
            <a:lstStyle/>
            <a:p/>
          </p:txBody>
        </p:sp>
        <p:sp>
          <p:nvSpPr>
            <p:cNvPr id="87" name="tx87"/>
            <p:cNvSpPr/>
            <p:nvPr/>
          </p:nvSpPr>
          <p:spPr>
            <a:xfrm>
              <a:off x="5368661" y="22199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8" name="tx88"/>
            <p:cNvSpPr/>
            <p:nvPr/>
          </p:nvSpPr>
          <p:spPr>
            <a:xfrm>
              <a:off x="6055524" y="21018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9" name="tx89"/>
            <p:cNvSpPr/>
            <p:nvPr/>
          </p:nvSpPr>
          <p:spPr>
            <a:xfrm>
              <a:off x="6742387" y="20427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90" name="tx90"/>
            <p:cNvSpPr/>
            <p:nvPr/>
          </p:nvSpPr>
          <p:spPr>
            <a:xfrm>
              <a:off x="7429250" y="22199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91" name="tx91"/>
            <p:cNvSpPr/>
            <p:nvPr/>
          </p:nvSpPr>
          <p:spPr>
            <a:xfrm>
              <a:off x="7978740" y="22199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92" name="tx92"/>
            <p:cNvSpPr/>
            <p:nvPr/>
          </p:nvSpPr>
          <p:spPr>
            <a:xfrm>
              <a:off x="8784917" y="239716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93" name="tx93"/>
            <p:cNvSpPr/>
            <p:nvPr/>
          </p:nvSpPr>
          <p:spPr>
            <a:xfrm>
              <a:off x="4980741" y="3534328"/>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94" name="tx94"/>
            <p:cNvSpPr/>
            <p:nvPr/>
          </p:nvSpPr>
          <p:spPr>
            <a:xfrm>
              <a:off x="4980741" y="2943679"/>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95" name="tx95"/>
            <p:cNvSpPr/>
            <p:nvPr/>
          </p:nvSpPr>
          <p:spPr>
            <a:xfrm>
              <a:off x="5093761" y="2353031"/>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96" name="tx96"/>
            <p:cNvSpPr/>
            <p:nvPr/>
          </p:nvSpPr>
          <p:spPr>
            <a:xfrm>
              <a:off x="5023078" y="1762382"/>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97" name="tx97"/>
            <p:cNvSpPr/>
            <p:nvPr/>
          </p:nvSpPr>
          <p:spPr>
            <a:xfrm rot="-5400000">
              <a:off x="5243342"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98" name="tx98"/>
            <p:cNvSpPr/>
            <p:nvPr/>
          </p:nvSpPr>
          <p:spPr>
            <a:xfrm rot="-5400000">
              <a:off x="5930205"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99" name="tx99"/>
            <p:cNvSpPr/>
            <p:nvPr/>
          </p:nvSpPr>
          <p:spPr>
            <a:xfrm rot="-5400000">
              <a:off x="6617068"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00" name="tx100"/>
            <p:cNvSpPr/>
            <p:nvPr/>
          </p:nvSpPr>
          <p:spPr>
            <a:xfrm rot="-5400000">
              <a:off x="7303931"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01" name="tx101"/>
            <p:cNvSpPr/>
            <p:nvPr/>
          </p:nvSpPr>
          <p:spPr>
            <a:xfrm rot="-5400000">
              <a:off x="7853422"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02" name="tx102"/>
            <p:cNvSpPr/>
            <p:nvPr/>
          </p:nvSpPr>
          <p:spPr>
            <a:xfrm rot="-5400000">
              <a:off x="8677658"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03" name="tx103"/>
            <p:cNvSpPr/>
            <p:nvPr/>
          </p:nvSpPr>
          <p:spPr>
            <a:xfrm rot="-5400000">
              <a:off x="4281635" y="2707420"/>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104" name="pl104"/>
            <p:cNvSpPr/>
            <p:nvPr/>
          </p:nvSpPr>
          <p:spPr>
            <a:xfrm>
              <a:off x="5728746" y="470192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5" name="pl105"/>
            <p:cNvSpPr/>
            <p:nvPr/>
          </p:nvSpPr>
          <p:spPr>
            <a:xfrm>
              <a:off x="5728746" y="4990969"/>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106" name="pl106"/>
            <p:cNvSpPr/>
            <p:nvPr/>
          </p:nvSpPr>
          <p:spPr>
            <a:xfrm>
              <a:off x="6440156" y="4701924"/>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07" name="pl107"/>
            <p:cNvSpPr/>
            <p:nvPr/>
          </p:nvSpPr>
          <p:spPr>
            <a:xfrm>
              <a:off x="6440156" y="499096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08" name="pl108"/>
            <p:cNvSpPr/>
            <p:nvPr/>
          </p:nvSpPr>
          <p:spPr>
            <a:xfrm>
              <a:off x="7144524" y="4701924"/>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109" name="pl109"/>
            <p:cNvSpPr/>
            <p:nvPr/>
          </p:nvSpPr>
          <p:spPr>
            <a:xfrm>
              <a:off x="7144524" y="4701924"/>
              <a:ext cx="175564" cy="0"/>
            </a:xfrm>
            <a:custGeom>
              <a:avLst/>
              <a:pathLst>
                <a:path w="175564" h="0">
                  <a:moveTo>
                    <a:pt x="0" y="0"/>
                  </a:moveTo>
                  <a:lnTo>
                    <a:pt x="175564" y="0"/>
                  </a:lnTo>
                </a:path>
              </a:pathLst>
            </a:custGeom>
            <a:ln w="40651" cap="flat">
              <a:solidFill>
                <a:srgbClr val="6A1E74">
                  <a:alpha val="100000"/>
                </a:srgbClr>
              </a:solidFill>
              <a:prstDash val="solid"/>
              <a:round/>
            </a:ln>
          </p:spPr>
          <p:txBody>
            <a:bodyPr/>
            <a:lstStyle/>
            <a:p/>
          </p:txBody>
        </p:sp>
        <p:sp>
          <p:nvSpPr>
            <p:cNvPr id="110" name="pl110"/>
            <p:cNvSpPr/>
            <p:nvPr/>
          </p:nvSpPr>
          <p:spPr>
            <a:xfrm>
              <a:off x="7144524" y="4990969"/>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111" name="pl111"/>
            <p:cNvSpPr/>
            <p:nvPr/>
          </p:nvSpPr>
          <p:spPr>
            <a:xfrm>
              <a:off x="7870016" y="4701924"/>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12" name="tx112"/>
            <p:cNvSpPr/>
            <p:nvPr/>
          </p:nvSpPr>
          <p:spPr>
            <a:xfrm>
              <a:off x="5995846" y="4656432"/>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EAPR</a:t>
              </a:r>
            </a:p>
          </p:txBody>
        </p:sp>
        <p:sp>
          <p:nvSpPr>
            <p:cNvPr id="113" name="tx113"/>
            <p:cNvSpPr/>
            <p:nvPr/>
          </p:nvSpPr>
          <p:spPr>
            <a:xfrm>
              <a:off x="5995846" y="4945477"/>
              <a:ext cx="3527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ECAR</a:t>
              </a:r>
            </a:p>
          </p:txBody>
        </p:sp>
        <p:sp>
          <p:nvSpPr>
            <p:cNvPr id="114" name="tx114"/>
            <p:cNvSpPr/>
            <p:nvPr/>
          </p:nvSpPr>
          <p:spPr>
            <a:xfrm>
              <a:off x="6707255" y="4656432"/>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ESAR</a:t>
              </a:r>
            </a:p>
          </p:txBody>
        </p:sp>
        <p:sp>
          <p:nvSpPr>
            <p:cNvPr id="115" name="tx115"/>
            <p:cNvSpPr/>
            <p:nvPr/>
          </p:nvSpPr>
          <p:spPr>
            <a:xfrm>
              <a:off x="6707255" y="4945477"/>
              <a:ext cx="33878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LACR</a:t>
              </a:r>
            </a:p>
          </p:txBody>
        </p:sp>
        <p:sp>
          <p:nvSpPr>
            <p:cNvPr id="116" name="tx116"/>
            <p:cNvSpPr/>
            <p:nvPr/>
          </p:nvSpPr>
          <p:spPr>
            <a:xfrm>
              <a:off x="7411624" y="4656432"/>
              <a:ext cx="36685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MENA</a:t>
              </a:r>
            </a:p>
          </p:txBody>
        </p:sp>
        <p:sp>
          <p:nvSpPr>
            <p:cNvPr id="117" name="tx117"/>
            <p:cNvSpPr/>
            <p:nvPr/>
          </p:nvSpPr>
          <p:spPr>
            <a:xfrm>
              <a:off x="7411624" y="4945477"/>
              <a:ext cx="35981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ROSA</a:t>
              </a:r>
            </a:p>
          </p:txBody>
        </p:sp>
        <p:sp>
          <p:nvSpPr>
            <p:cNvPr id="118" name="tx118"/>
            <p:cNvSpPr/>
            <p:nvPr/>
          </p:nvSpPr>
          <p:spPr>
            <a:xfrm>
              <a:off x="8137115" y="4656432"/>
              <a:ext cx="38797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WCAR</a:t>
              </a:r>
            </a:p>
          </p:txBody>
        </p:sp>
        <p:sp>
          <p:nvSpPr>
            <p:cNvPr id="119" name="tx119"/>
            <p:cNvSpPr/>
            <p:nvPr/>
          </p:nvSpPr>
          <p:spPr>
            <a:xfrm>
              <a:off x="5596444"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difference compared to 2019</a:t>
              </a:r>
            </a:p>
          </p:txBody>
        </p:sp>
        <p:sp>
          <p:nvSpPr>
            <p:cNvPr id="120" name="pl120"/>
            <p:cNvSpPr/>
            <p:nvPr/>
          </p:nvSpPr>
          <p:spPr>
            <a:xfrm>
              <a:off x="2301128"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344937"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388746"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432555"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11338" y="5846570"/>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25" name="pl125"/>
            <p:cNvSpPr/>
            <p:nvPr/>
          </p:nvSpPr>
          <p:spPr>
            <a:xfrm>
              <a:off x="911338" y="5721057"/>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26" name="pl126"/>
            <p:cNvSpPr/>
            <p:nvPr/>
          </p:nvSpPr>
          <p:spPr>
            <a:xfrm>
              <a:off x="911338" y="5595544"/>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27" name="pl127"/>
            <p:cNvSpPr/>
            <p:nvPr/>
          </p:nvSpPr>
          <p:spPr>
            <a:xfrm>
              <a:off x="1279224"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323033"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366841"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410650"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279224" y="5796365"/>
              <a:ext cx="3678856" cy="100410"/>
            </a:xfrm>
            <a:prstGeom prst="rect">
              <a:avLst/>
            </a:prstGeom>
            <a:solidFill>
              <a:srgbClr val="6A1E74">
                <a:alpha val="80000"/>
              </a:srgbClr>
            </a:solidFill>
          </p:spPr>
          <p:txBody>
            <a:bodyPr/>
            <a:lstStyle/>
            <a:p/>
          </p:txBody>
        </p:sp>
        <p:sp>
          <p:nvSpPr>
            <p:cNvPr id="132" name="rc132"/>
            <p:cNvSpPr/>
            <p:nvPr/>
          </p:nvSpPr>
          <p:spPr>
            <a:xfrm>
              <a:off x="1279224" y="5670852"/>
              <a:ext cx="7357712" cy="100410"/>
            </a:xfrm>
            <a:prstGeom prst="rect">
              <a:avLst/>
            </a:prstGeom>
            <a:solidFill>
              <a:srgbClr val="6A1E74">
                <a:alpha val="80000"/>
              </a:srgbClr>
            </a:solidFill>
          </p:spPr>
          <p:txBody>
            <a:bodyPr/>
            <a:lstStyle/>
            <a:p/>
          </p:txBody>
        </p:sp>
        <p:sp>
          <p:nvSpPr>
            <p:cNvPr id="133" name="rc133"/>
            <p:cNvSpPr/>
            <p:nvPr/>
          </p:nvSpPr>
          <p:spPr>
            <a:xfrm>
              <a:off x="1279224" y="5545339"/>
              <a:ext cx="5313903" cy="100410"/>
            </a:xfrm>
            <a:prstGeom prst="rect">
              <a:avLst/>
            </a:prstGeom>
            <a:solidFill>
              <a:srgbClr val="6A1E74">
                <a:alpha val="80000"/>
              </a:srgbClr>
            </a:solidFill>
          </p:spPr>
          <p:txBody>
            <a:bodyPr/>
            <a:lstStyle/>
            <a:p/>
          </p:txBody>
        </p:sp>
        <p:sp>
          <p:nvSpPr>
            <p:cNvPr id="134" name="tx134"/>
            <p:cNvSpPr/>
            <p:nvPr/>
          </p:nvSpPr>
          <p:spPr>
            <a:xfrm>
              <a:off x="5033381" y="580775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0.9</a:t>
              </a:r>
            </a:p>
          </p:txBody>
        </p:sp>
        <p:sp>
          <p:nvSpPr>
            <p:cNvPr id="135" name="tx135"/>
            <p:cNvSpPr/>
            <p:nvPr/>
          </p:nvSpPr>
          <p:spPr>
            <a:xfrm>
              <a:off x="8712237" y="568224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136" name="tx136"/>
            <p:cNvSpPr/>
            <p:nvPr/>
          </p:nvSpPr>
          <p:spPr>
            <a:xfrm>
              <a:off x="6668428" y="555672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137" name="tx137"/>
            <p:cNvSpPr/>
            <p:nvPr/>
          </p:nvSpPr>
          <p:spPr>
            <a:xfrm>
              <a:off x="565975" y="580107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38" name="tx138"/>
            <p:cNvSpPr/>
            <p:nvPr/>
          </p:nvSpPr>
          <p:spPr>
            <a:xfrm>
              <a:off x="565975" y="567556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39" name="tx139"/>
            <p:cNvSpPr/>
            <p:nvPr/>
          </p:nvSpPr>
          <p:spPr>
            <a:xfrm>
              <a:off x="565975" y="5550053"/>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40" name="tx140"/>
            <p:cNvSpPr/>
            <p:nvPr/>
          </p:nvSpPr>
          <p:spPr>
            <a:xfrm>
              <a:off x="1102562"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0.0</a:t>
              </a:r>
            </a:p>
          </p:txBody>
        </p:sp>
        <p:sp>
          <p:nvSpPr>
            <p:cNvPr id="141" name="tx141"/>
            <p:cNvSpPr/>
            <p:nvPr/>
          </p:nvSpPr>
          <p:spPr>
            <a:xfrm>
              <a:off x="3146370"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0.5</a:t>
              </a:r>
            </a:p>
          </p:txBody>
        </p:sp>
        <p:sp>
          <p:nvSpPr>
            <p:cNvPr id="142" name="tx142"/>
            <p:cNvSpPr/>
            <p:nvPr/>
          </p:nvSpPr>
          <p:spPr>
            <a:xfrm>
              <a:off x="5190179"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143" name="tx143"/>
            <p:cNvSpPr/>
            <p:nvPr/>
          </p:nvSpPr>
          <p:spPr>
            <a:xfrm>
              <a:off x="7233988"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1.5</a:t>
              </a:r>
            </a:p>
          </p:txBody>
        </p:sp>
        <p:sp>
          <p:nvSpPr>
            <p:cNvPr id="144" name="tx144"/>
            <p:cNvSpPr/>
            <p:nvPr/>
          </p:nvSpPr>
          <p:spPr>
            <a:xfrm>
              <a:off x="4317085" y="6136985"/>
              <a:ext cx="1281988"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Zero-dose children (millions)</a:t>
              </a:r>
            </a:p>
          </p:txBody>
        </p:sp>
        <p:sp>
          <p:nvSpPr>
            <p:cNvPr id="145" name="tx145"/>
            <p:cNvSpPr/>
            <p:nvPr/>
          </p:nvSpPr>
          <p:spPr>
            <a:xfrm>
              <a:off x="911338" y="5309464"/>
              <a:ext cx="253297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zero-dose children, MENA</a:t>
              </a:r>
            </a:p>
          </p:txBody>
        </p:sp>
        <p:sp>
          <p:nvSpPr>
            <p:cNvPr id="146" name="tx146"/>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7" name="tx147"/>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48" name="tx148"/>
            <p:cNvSpPr/>
            <p:nvPr/>
          </p:nvSpPr>
          <p:spPr>
            <a:xfrm>
              <a:off x="4960156" y="6542159"/>
              <a:ext cx="40446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Zero-dose children (millions) due to rounding.</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MENA ranked number 5 out of 7 UNICEF regions, with DTP1 coverage of 89%.
DTP1 coverage (89%) was 3 percentage points lower than in 2019 (92%).
This equates to 1.3 million zero-dose children in 2025 compared to 864,000 zero-dose children in 2019.</a:t>
            </a:r>
          </a:p>
        </p:txBody>
      </p:sp>
      <p:sp>
        <p:nvSpPr>
          <p:cNvPr id="15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DTP1 coverage has improved since 2000 in some regions and exceeded pre-pandemic levels in some regions, but progress is uneven and gaps in zero-dose children persist.</a:t>
            </a:r>
          </a:p>
        </p:txBody>
      </p:sp>
      <p:grpSp xmlns:pic="http://schemas.openxmlformats.org/drawingml/2006/picture">
        <p:nvGrpSpPr>
          <p:cNvPr id="151" name=""/>
          <p:cNvGrpSpPr/>
          <p:nvPr/>
        </p:nvGrpSpPr>
        <p:grpSpPr>
          <a:xfrm>
            <a:off x="292608" y="1005840"/>
            <a:ext cx="8595360" cy="28575"/>
            <a:chOff x="292608" y="1005840"/>
            <a:chExt cx="8595360" cy="28575"/>
          </a:xfrm>
        </p:grpSpPr>
        <p:sp>
          <p:nvSpPr>
            <p:cNvPr id="15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526028"/>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 name="pl6"/>
            <p:cNvSpPr/>
            <p:nvPr/>
          </p:nvSpPr>
          <p:spPr>
            <a:xfrm>
              <a:off x="911338" y="3018560"/>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7" name="pl7"/>
            <p:cNvSpPr/>
            <p:nvPr/>
          </p:nvSpPr>
          <p:spPr>
            <a:xfrm>
              <a:off x="911338" y="2511093"/>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8" name="pl8"/>
            <p:cNvSpPr/>
            <p:nvPr/>
          </p:nvSpPr>
          <p:spPr>
            <a:xfrm>
              <a:off x="911338" y="2003625"/>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9" name="pl9"/>
            <p:cNvSpPr/>
            <p:nvPr/>
          </p:nvSpPr>
          <p:spPr>
            <a:xfrm>
              <a:off x="911338" y="3779762"/>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0" name="pl10"/>
            <p:cNvSpPr/>
            <p:nvPr/>
          </p:nvSpPr>
          <p:spPr>
            <a:xfrm>
              <a:off x="911338" y="3272294"/>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2764827"/>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257359"/>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1749892"/>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4" name="pl14"/>
            <p:cNvSpPr/>
            <p:nvPr/>
          </p:nvSpPr>
          <p:spPr>
            <a:xfrm>
              <a:off x="1084660"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75073"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65486"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55898"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084660" y="2003625"/>
              <a:ext cx="3466444" cy="405974"/>
            </a:xfrm>
            <a:custGeom>
              <a:avLst/>
              <a:pathLst>
                <a:path w="3466444" h="405974">
                  <a:moveTo>
                    <a:pt x="0" y="0"/>
                  </a:moveTo>
                  <a:lnTo>
                    <a:pt x="495206" y="0"/>
                  </a:lnTo>
                  <a:lnTo>
                    <a:pt x="990412" y="101493"/>
                  </a:lnTo>
                  <a:lnTo>
                    <a:pt x="1485619" y="405974"/>
                  </a:lnTo>
                  <a:lnTo>
                    <a:pt x="1980825" y="50746"/>
                  </a:lnTo>
                  <a:lnTo>
                    <a:pt x="2476031" y="202987"/>
                  </a:lnTo>
                  <a:lnTo>
                    <a:pt x="2971238" y="202987"/>
                  </a:lnTo>
                  <a:lnTo>
                    <a:pt x="3466444" y="202987"/>
                  </a:lnTo>
                </a:path>
              </a:pathLst>
            </a:custGeom>
            <a:ln w="27101" cap="flat">
              <a:solidFill>
                <a:srgbClr val="0058AB">
                  <a:alpha val="69803"/>
                </a:srgbClr>
              </a:solidFill>
              <a:prstDash val="solid"/>
              <a:round/>
            </a:ln>
          </p:spPr>
          <p:txBody>
            <a:bodyPr/>
            <a:lstStyle/>
            <a:p/>
          </p:txBody>
        </p:sp>
        <p:sp>
          <p:nvSpPr>
            <p:cNvPr id="19" name="pl19"/>
            <p:cNvSpPr/>
            <p:nvPr/>
          </p:nvSpPr>
          <p:spPr>
            <a:xfrm>
              <a:off x="1084660" y="2003625"/>
              <a:ext cx="3466444" cy="253733"/>
            </a:xfrm>
            <a:custGeom>
              <a:avLst/>
              <a:pathLst>
                <a:path w="3466444" h="253733">
                  <a:moveTo>
                    <a:pt x="0" y="0"/>
                  </a:moveTo>
                  <a:lnTo>
                    <a:pt x="495206" y="50746"/>
                  </a:lnTo>
                  <a:lnTo>
                    <a:pt x="990412" y="152240"/>
                  </a:lnTo>
                  <a:lnTo>
                    <a:pt x="1485619" y="202987"/>
                  </a:lnTo>
                  <a:lnTo>
                    <a:pt x="1980825" y="152240"/>
                  </a:lnTo>
                  <a:lnTo>
                    <a:pt x="2476031" y="152240"/>
                  </a:lnTo>
                  <a:lnTo>
                    <a:pt x="2971238" y="253733"/>
                  </a:lnTo>
                  <a:lnTo>
                    <a:pt x="3466444" y="253733"/>
                  </a:lnTo>
                </a:path>
              </a:pathLst>
            </a:custGeom>
            <a:ln w="27101" cap="flat">
              <a:solidFill>
                <a:srgbClr val="1CABE2">
                  <a:alpha val="69803"/>
                </a:srgbClr>
              </a:solidFill>
              <a:prstDash val="solid"/>
              <a:round/>
            </a:ln>
          </p:spPr>
          <p:txBody>
            <a:bodyPr/>
            <a:lstStyle/>
            <a:p/>
          </p:txBody>
        </p:sp>
        <p:sp>
          <p:nvSpPr>
            <p:cNvPr id="20" name="pl20"/>
            <p:cNvSpPr/>
            <p:nvPr/>
          </p:nvSpPr>
          <p:spPr>
            <a:xfrm>
              <a:off x="1084660" y="2460346"/>
              <a:ext cx="3466444" cy="152240"/>
            </a:xfrm>
            <a:custGeom>
              <a:avLst/>
              <a:pathLst>
                <a:path w="3466444" h="152240">
                  <a:moveTo>
                    <a:pt x="0" y="50746"/>
                  </a:moveTo>
                  <a:lnTo>
                    <a:pt x="495206" y="0"/>
                  </a:lnTo>
                  <a:lnTo>
                    <a:pt x="990412" y="101493"/>
                  </a:lnTo>
                  <a:lnTo>
                    <a:pt x="1485619" y="152240"/>
                  </a:lnTo>
                  <a:lnTo>
                    <a:pt x="1980825" y="101493"/>
                  </a:lnTo>
                  <a:lnTo>
                    <a:pt x="2476031" y="0"/>
                  </a:lnTo>
                  <a:lnTo>
                    <a:pt x="2971238" y="101493"/>
                  </a:lnTo>
                  <a:lnTo>
                    <a:pt x="3466444" y="50746"/>
                  </a:lnTo>
                </a:path>
              </a:pathLst>
            </a:custGeom>
            <a:ln w="27101" cap="flat">
              <a:solidFill>
                <a:srgbClr val="00833D">
                  <a:alpha val="69803"/>
                </a:srgbClr>
              </a:solidFill>
              <a:prstDash val="solid"/>
              <a:round/>
            </a:ln>
          </p:spPr>
          <p:txBody>
            <a:bodyPr/>
            <a:lstStyle/>
            <a:p/>
          </p:txBody>
        </p:sp>
        <p:sp>
          <p:nvSpPr>
            <p:cNvPr id="21" name="pl21"/>
            <p:cNvSpPr/>
            <p:nvPr/>
          </p:nvSpPr>
          <p:spPr>
            <a:xfrm>
              <a:off x="1084660" y="2257359"/>
              <a:ext cx="3466444" cy="355227"/>
            </a:xfrm>
            <a:custGeom>
              <a:avLst/>
              <a:pathLst>
                <a:path w="3466444" h="355227">
                  <a:moveTo>
                    <a:pt x="0" y="0"/>
                  </a:moveTo>
                  <a:lnTo>
                    <a:pt x="495206" y="202987"/>
                  </a:lnTo>
                  <a:lnTo>
                    <a:pt x="990412" y="253733"/>
                  </a:lnTo>
                  <a:lnTo>
                    <a:pt x="1485619" y="355227"/>
                  </a:lnTo>
                  <a:lnTo>
                    <a:pt x="1980825" y="152240"/>
                  </a:lnTo>
                  <a:lnTo>
                    <a:pt x="2476031" y="152240"/>
                  </a:lnTo>
                  <a:lnTo>
                    <a:pt x="2971238" y="152240"/>
                  </a:lnTo>
                  <a:lnTo>
                    <a:pt x="3466444" y="50746"/>
                  </a:lnTo>
                </a:path>
              </a:pathLst>
            </a:custGeom>
            <a:ln w="27101" cap="flat">
              <a:solidFill>
                <a:srgbClr val="80BD41">
                  <a:alpha val="69803"/>
                </a:srgbClr>
              </a:solidFill>
              <a:prstDash val="solid"/>
              <a:round/>
            </a:ln>
          </p:spPr>
          <p:txBody>
            <a:bodyPr/>
            <a:lstStyle/>
            <a:p/>
          </p:txBody>
        </p:sp>
        <p:sp>
          <p:nvSpPr>
            <p:cNvPr id="22" name="pl22"/>
            <p:cNvSpPr/>
            <p:nvPr/>
          </p:nvSpPr>
          <p:spPr>
            <a:xfrm>
              <a:off x="1084660" y="2155866"/>
              <a:ext cx="3466444" cy="355227"/>
            </a:xfrm>
            <a:custGeom>
              <a:avLst/>
              <a:pathLst>
                <a:path w="3466444" h="355227">
                  <a:moveTo>
                    <a:pt x="0" y="0"/>
                  </a:moveTo>
                  <a:lnTo>
                    <a:pt x="495206" y="0"/>
                  </a:lnTo>
                  <a:lnTo>
                    <a:pt x="990412" y="101493"/>
                  </a:lnTo>
                  <a:lnTo>
                    <a:pt x="1485619" y="101493"/>
                  </a:lnTo>
                  <a:lnTo>
                    <a:pt x="1980825" y="0"/>
                  </a:lnTo>
                  <a:lnTo>
                    <a:pt x="2476031" y="355227"/>
                  </a:lnTo>
                  <a:lnTo>
                    <a:pt x="2971238" y="355227"/>
                  </a:lnTo>
                  <a:lnTo>
                    <a:pt x="3466444" y="152240"/>
                  </a:lnTo>
                </a:path>
              </a:pathLst>
            </a:custGeom>
            <a:ln w="27101" cap="flat">
              <a:solidFill>
                <a:srgbClr val="6A1E74">
                  <a:alpha val="69803"/>
                </a:srgbClr>
              </a:solidFill>
              <a:prstDash val="solid"/>
              <a:round/>
            </a:ln>
          </p:spPr>
          <p:txBody>
            <a:bodyPr/>
            <a:lstStyle/>
            <a:p/>
          </p:txBody>
        </p:sp>
        <p:sp>
          <p:nvSpPr>
            <p:cNvPr id="23" name="pl23"/>
            <p:cNvSpPr/>
            <p:nvPr/>
          </p:nvSpPr>
          <p:spPr>
            <a:xfrm>
              <a:off x="1084660" y="2003625"/>
              <a:ext cx="3466444" cy="355227"/>
            </a:xfrm>
            <a:custGeom>
              <a:avLst/>
              <a:pathLst>
                <a:path w="3466444" h="355227">
                  <a:moveTo>
                    <a:pt x="0" y="152240"/>
                  </a:moveTo>
                  <a:lnTo>
                    <a:pt x="495206" y="101493"/>
                  </a:lnTo>
                  <a:lnTo>
                    <a:pt x="990412" y="355227"/>
                  </a:lnTo>
                  <a:lnTo>
                    <a:pt x="1485619" y="304480"/>
                  </a:lnTo>
                  <a:lnTo>
                    <a:pt x="1980825" y="50746"/>
                  </a:lnTo>
                  <a:lnTo>
                    <a:pt x="2476031" y="101493"/>
                  </a:lnTo>
                  <a:lnTo>
                    <a:pt x="2971238" y="0"/>
                  </a:lnTo>
                  <a:lnTo>
                    <a:pt x="3466444" y="0"/>
                  </a:lnTo>
                </a:path>
              </a:pathLst>
            </a:custGeom>
            <a:ln w="27101" cap="flat">
              <a:solidFill>
                <a:srgbClr val="E2231A">
                  <a:alpha val="69803"/>
                </a:srgbClr>
              </a:solidFill>
              <a:prstDash val="solid"/>
              <a:round/>
            </a:ln>
          </p:spPr>
          <p:txBody>
            <a:bodyPr/>
            <a:lstStyle/>
            <a:p/>
          </p:txBody>
        </p:sp>
        <p:sp>
          <p:nvSpPr>
            <p:cNvPr id="24" name="pl24"/>
            <p:cNvSpPr/>
            <p:nvPr/>
          </p:nvSpPr>
          <p:spPr>
            <a:xfrm>
              <a:off x="1084660" y="2714080"/>
              <a:ext cx="3466444" cy="355227"/>
            </a:xfrm>
            <a:custGeom>
              <a:avLst/>
              <a:pathLst>
                <a:path w="3466444" h="355227">
                  <a:moveTo>
                    <a:pt x="0" y="101493"/>
                  </a:moveTo>
                  <a:lnTo>
                    <a:pt x="495206" y="50746"/>
                  </a:lnTo>
                  <a:lnTo>
                    <a:pt x="990412" y="101493"/>
                  </a:lnTo>
                  <a:lnTo>
                    <a:pt x="1485619" y="355227"/>
                  </a:lnTo>
                  <a:lnTo>
                    <a:pt x="1980825" y="202987"/>
                  </a:lnTo>
                  <a:lnTo>
                    <a:pt x="2476031" y="50746"/>
                  </a:lnTo>
                  <a:lnTo>
                    <a:pt x="2971238" y="0"/>
                  </a:lnTo>
                  <a:lnTo>
                    <a:pt x="3466444" y="0"/>
                  </a:lnTo>
                </a:path>
              </a:pathLst>
            </a:custGeom>
            <a:ln w="27101" cap="flat">
              <a:solidFill>
                <a:srgbClr val="F26A21">
                  <a:alpha val="69803"/>
                </a:srgbClr>
              </a:solidFill>
              <a:prstDash val="solid"/>
              <a:round/>
            </a:ln>
          </p:spPr>
          <p:txBody>
            <a:bodyPr/>
            <a:lstStyle/>
            <a:p/>
          </p:txBody>
        </p:sp>
        <p:sp>
          <p:nvSpPr>
            <p:cNvPr id="25" name="pl25"/>
            <p:cNvSpPr/>
            <p:nvPr/>
          </p:nvSpPr>
          <p:spPr>
            <a:xfrm>
              <a:off x="1084660" y="2155866"/>
              <a:ext cx="3466444" cy="355227"/>
            </a:xfrm>
            <a:custGeom>
              <a:avLst/>
              <a:pathLst>
                <a:path w="3466444" h="355227">
                  <a:moveTo>
                    <a:pt x="0" y="0"/>
                  </a:moveTo>
                  <a:lnTo>
                    <a:pt x="495206" y="0"/>
                  </a:lnTo>
                  <a:lnTo>
                    <a:pt x="990412" y="101493"/>
                  </a:lnTo>
                  <a:lnTo>
                    <a:pt x="1485619" y="101493"/>
                  </a:lnTo>
                  <a:lnTo>
                    <a:pt x="1980825" y="0"/>
                  </a:lnTo>
                  <a:lnTo>
                    <a:pt x="2476031" y="355227"/>
                  </a:lnTo>
                  <a:lnTo>
                    <a:pt x="2971238" y="355227"/>
                  </a:lnTo>
                  <a:lnTo>
                    <a:pt x="3466444" y="152240"/>
                  </a:lnTo>
                </a:path>
              </a:pathLst>
            </a:custGeom>
            <a:ln w="65043" cap="flat">
              <a:solidFill>
                <a:srgbClr val="000000">
                  <a:alpha val="100000"/>
                </a:srgbClr>
              </a:solidFill>
              <a:prstDash val="solid"/>
              <a:round/>
            </a:ln>
          </p:spPr>
          <p:txBody>
            <a:bodyPr/>
            <a:lstStyle/>
            <a:p/>
          </p:txBody>
        </p:sp>
        <p:sp>
          <p:nvSpPr>
            <p:cNvPr id="26" name="pl26"/>
            <p:cNvSpPr/>
            <p:nvPr/>
          </p:nvSpPr>
          <p:spPr>
            <a:xfrm>
              <a:off x="1084660" y="2155866"/>
              <a:ext cx="3466444" cy="355227"/>
            </a:xfrm>
            <a:custGeom>
              <a:avLst/>
              <a:pathLst>
                <a:path w="3466444" h="355227">
                  <a:moveTo>
                    <a:pt x="0" y="0"/>
                  </a:moveTo>
                  <a:lnTo>
                    <a:pt x="495206" y="0"/>
                  </a:lnTo>
                  <a:lnTo>
                    <a:pt x="990412" y="101493"/>
                  </a:lnTo>
                  <a:lnTo>
                    <a:pt x="1485619" y="101493"/>
                  </a:lnTo>
                  <a:lnTo>
                    <a:pt x="1980825" y="0"/>
                  </a:lnTo>
                  <a:lnTo>
                    <a:pt x="2476031" y="355227"/>
                  </a:lnTo>
                  <a:lnTo>
                    <a:pt x="2971238" y="355227"/>
                  </a:lnTo>
                  <a:lnTo>
                    <a:pt x="3466444" y="152240"/>
                  </a:lnTo>
                </a:path>
              </a:pathLst>
            </a:custGeom>
            <a:ln w="40651" cap="flat">
              <a:solidFill>
                <a:srgbClr val="6A1E74">
                  <a:alpha val="100000"/>
                </a:srgbClr>
              </a:solidFill>
              <a:prstDash val="solid"/>
              <a:round/>
            </a:ln>
          </p:spPr>
          <p:txBody>
            <a:bodyPr/>
            <a:lstStyle/>
            <a:p/>
          </p:txBody>
        </p:sp>
        <p:sp>
          <p:nvSpPr>
            <p:cNvPr id="27" name="tx27"/>
            <p:cNvSpPr/>
            <p:nvPr/>
          </p:nvSpPr>
          <p:spPr>
            <a:xfrm>
              <a:off x="1024401" y="19850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8" name="tx28"/>
            <p:cNvSpPr/>
            <p:nvPr/>
          </p:nvSpPr>
          <p:spPr>
            <a:xfrm>
              <a:off x="1519608" y="19850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9" name="tx29"/>
            <p:cNvSpPr/>
            <p:nvPr/>
          </p:nvSpPr>
          <p:spPr>
            <a:xfrm>
              <a:off x="2014814" y="2086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0" name="tx30"/>
            <p:cNvSpPr/>
            <p:nvPr/>
          </p:nvSpPr>
          <p:spPr>
            <a:xfrm>
              <a:off x="2510020" y="2086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1" name="tx31"/>
            <p:cNvSpPr/>
            <p:nvPr/>
          </p:nvSpPr>
          <p:spPr>
            <a:xfrm>
              <a:off x="3005227" y="19850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2" name="tx32"/>
            <p:cNvSpPr/>
            <p:nvPr/>
          </p:nvSpPr>
          <p:spPr>
            <a:xfrm>
              <a:off x="3500433" y="23403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3" name="tx33"/>
            <p:cNvSpPr/>
            <p:nvPr/>
          </p:nvSpPr>
          <p:spPr>
            <a:xfrm>
              <a:off x="3995639" y="23403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4" name="tx34"/>
            <p:cNvSpPr/>
            <p:nvPr/>
          </p:nvSpPr>
          <p:spPr>
            <a:xfrm>
              <a:off x="4490846" y="21373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5" name="tx35"/>
            <p:cNvSpPr/>
            <p:nvPr/>
          </p:nvSpPr>
          <p:spPr>
            <a:xfrm>
              <a:off x="707342" y="373427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6" name="tx36"/>
            <p:cNvSpPr/>
            <p:nvPr/>
          </p:nvSpPr>
          <p:spPr>
            <a:xfrm>
              <a:off x="707342" y="322680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7" name="tx37"/>
            <p:cNvSpPr/>
            <p:nvPr/>
          </p:nvSpPr>
          <p:spPr>
            <a:xfrm>
              <a:off x="707342" y="2719335"/>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8" name="tx38"/>
            <p:cNvSpPr/>
            <p:nvPr/>
          </p:nvSpPr>
          <p:spPr>
            <a:xfrm>
              <a:off x="707342" y="221186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9" name="tx39"/>
            <p:cNvSpPr/>
            <p:nvPr/>
          </p:nvSpPr>
          <p:spPr>
            <a:xfrm>
              <a:off x="636659" y="1704400"/>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40" name="tx40"/>
            <p:cNvSpPr/>
            <p:nvPr/>
          </p:nvSpPr>
          <p:spPr>
            <a:xfrm rot="-5400000">
              <a:off x="943294"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41" name="tx41"/>
            <p:cNvSpPr/>
            <p:nvPr/>
          </p:nvSpPr>
          <p:spPr>
            <a:xfrm rot="-5400000">
              <a:off x="1933707"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42" name="tx42"/>
            <p:cNvSpPr/>
            <p:nvPr/>
          </p:nvSpPr>
          <p:spPr>
            <a:xfrm rot="-5400000">
              <a:off x="2924119"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43" name="tx43"/>
            <p:cNvSpPr/>
            <p:nvPr/>
          </p:nvSpPr>
          <p:spPr>
            <a:xfrm rot="-5400000">
              <a:off x="3914532"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44" name="tx44"/>
            <p:cNvSpPr/>
            <p:nvPr/>
          </p:nvSpPr>
          <p:spPr>
            <a:xfrm rot="-5400000">
              <a:off x="67031" y="2719335"/>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5" name="pl45"/>
            <p:cNvSpPr/>
            <p:nvPr/>
          </p:nvSpPr>
          <p:spPr>
            <a:xfrm>
              <a:off x="1430681" y="46975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46" name="pl46"/>
            <p:cNvSpPr/>
            <p:nvPr/>
          </p:nvSpPr>
          <p:spPr>
            <a:xfrm>
              <a:off x="1430681" y="4986636"/>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47" name="pl47"/>
            <p:cNvSpPr/>
            <p:nvPr/>
          </p:nvSpPr>
          <p:spPr>
            <a:xfrm>
              <a:off x="2142090" y="4697591"/>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48" name="pl48"/>
            <p:cNvSpPr/>
            <p:nvPr/>
          </p:nvSpPr>
          <p:spPr>
            <a:xfrm>
              <a:off x="2142090" y="4986636"/>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49" name="pl49"/>
            <p:cNvSpPr/>
            <p:nvPr/>
          </p:nvSpPr>
          <p:spPr>
            <a:xfrm>
              <a:off x="2846459" y="4697591"/>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50" name="pl50"/>
            <p:cNvSpPr/>
            <p:nvPr/>
          </p:nvSpPr>
          <p:spPr>
            <a:xfrm>
              <a:off x="2846459" y="4697591"/>
              <a:ext cx="175564" cy="0"/>
            </a:xfrm>
            <a:custGeom>
              <a:avLst/>
              <a:pathLst>
                <a:path w="175564" h="0">
                  <a:moveTo>
                    <a:pt x="0" y="0"/>
                  </a:moveTo>
                  <a:lnTo>
                    <a:pt x="175564" y="0"/>
                  </a:lnTo>
                </a:path>
              </a:pathLst>
            </a:custGeom>
            <a:ln w="40651" cap="flat">
              <a:solidFill>
                <a:srgbClr val="6A1E74">
                  <a:alpha val="100000"/>
                </a:srgbClr>
              </a:solidFill>
              <a:prstDash val="solid"/>
              <a:round/>
            </a:ln>
          </p:spPr>
          <p:txBody>
            <a:bodyPr/>
            <a:lstStyle/>
            <a:p/>
          </p:txBody>
        </p:sp>
        <p:sp>
          <p:nvSpPr>
            <p:cNvPr id="51" name="pl51"/>
            <p:cNvSpPr/>
            <p:nvPr/>
          </p:nvSpPr>
          <p:spPr>
            <a:xfrm>
              <a:off x="2846459" y="4986636"/>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52" name="pl52"/>
            <p:cNvSpPr/>
            <p:nvPr/>
          </p:nvSpPr>
          <p:spPr>
            <a:xfrm>
              <a:off x="3571950" y="4697591"/>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53" name="tx53"/>
            <p:cNvSpPr/>
            <p:nvPr/>
          </p:nvSpPr>
          <p:spPr>
            <a:xfrm>
              <a:off x="1697780" y="465210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EAPR</a:t>
              </a:r>
            </a:p>
          </p:txBody>
        </p:sp>
        <p:sp>
          <p:nvSpPr>
            <p:cNvPr id="54" name="tx54"/>
            <p:cNvSpPr/>
            <p:nvPr/>
          </p:nvSpPr>
          <p:spPr>
            <a:xfrm>
              <a:off x="1697780" y="4941145"/>
              <a:ext cx="3527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ECAR</a:t>
              </a:r>
            </a:p>
          </p:txBody>
        </p:sp>
        <p:sp>
          <p:nvSpPr>
            <p:cNvPr id="55" name="tx55"/>
            <p:cNvSpPr/>
            <p:nvPr/>
          </p:nvSpPr>
          <p:spPr>
            <a:xfrm>
              <a:off x="2409190" y="465210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ESAR</a:t>
              </a:r>
            </a:p>
          </p:txBody>
        </p:sp>
        <p:sp>
          <p:nvSpPr>
            <p:cNvPr id="56" name="tx56"/>
            <p:cNvSpPr/>
            <p:nvPr/>
          </p:nvSpPr>
          <p:spPr>
            <a:xfrm>
              <a:off x="2409190" y="4941145"/>
              <a:ext cx="33878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LACR</a:t>
              </a:r>
            </a:p>
          </p:txBody>
        </p:sp>
        <p:sp>
          <p:nvSpPr>
            <p:cNvPr id="57" name="tx57"/>
            <p:cNvSpPr/>
            <p:nvPr/>
          </p:nvSpPr>
          <p:spPr>
            <a:xfrm>
              <a:off x="3113558" y="4652100"/>
              <a:ext cx="36685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MENA</a:t>
              </a:r>
            </a:p>
          </p:txBody>
        </p:sp>
        <p:sp>
          <p:nvSpPr>
            <p:cNvPr id="58" name="tx58"/>
            <p:cNvSpPr/>
            <p:nvPr/>
          </p:nvSpPr>
          <p:spPr>
            <a:xfrm>
              <a:off x="3113558" y="4941145"/>
              <a:ext cx="35981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ROSA</a:t>
              </a:r>
            </a:p>
          </p:txBody>
        </p:sp>
        <p:sp>
          <p:nvSpPr>
            <p:cNvPr id="59" name="tx59"/>
            <p:cNvSpPr/>
            <p:nvPr/>
          </p:nvSpPr>
          <p:spPr>
            <a:xfrm>
              <a:off x="3839050" y="4652100"/>
              <a:ext cx="38797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WCAR</a:t>
              </a:r>
            </a:p>
          </p:txBody>
        </p:sp>
        <p:sp>
          <p:nvSpPr>
            <p:cNvPr id="60" name="tx60"/>
            <p:cNvSpPr/>
            <p:nvPr/>
          </p:nvSpPr>
          <p:spPr>
            <a:xfrm>
              <a:off x="1619013" y="1437626"/>
              <a:ext cx="239773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MENA, 2018-2025</a:t>
              </a:r>
            </a:p>
          </p:txBody>
        </p:sp>
        <p:sp>
          <p:nvSpPr>
            <p:cNvPr id="61" name="pl61"/>
            <p:cNvSpPr/>
            <p:nvPr/>
          </p:nvSpPr>
          <p:spPr>
            <a:xfrm>
              <a:off x="5191733" y="3695184"/>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2" name="pl62"/>
            <p:cNvSpPr/>
            <p:nvPr/>
          </p:nvSpPr>
          <p:spPr>
            <a:xfrm>
              <a:off x="5191733" y="2849405"/>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3" name="pl63"/>
            <p:cNvSpPr/>
            <p:nvPr/>
          </p:nvSpPr>
          <p:spPr>
            <a:xfrm>
              <a:off x="5191733" y="2003625"/>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4" name="pl64"/>
            <p:cNvSpPr/>
            <p:nvPr/>
          </p:nvSpPr>
          <p:spPr>
            <a:xfrm>
              <a:off x="5191733" y="3272294"/>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65" name="pl65"/>
            <p:cNvSpPr/>
            <p:nvPr/>
          </p:nvSpPr>
          <p:spPr>
            <a:xfrm>
              <a:off x="5191733" y="2426515"/>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66" name="pl66"/>
            <p:cNvSpPr/>
            <p:nvPr/>
          </p:nvSpPr>
          <p:spPr>
            <a:xfrm>
              <a:off x="5365055"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6355468"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7345880"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8336293"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5365055" y="2426515"/>
              <a:ext cx="3466444" cy="1353246"/>
            </a:xfrm>
            <a:custGeom>
              <a:avLst/>
              <a:pathLst>
                <a:path w="3466444" h="1353246">
                  <a:moveTo>
                    <a:pt x="0" y="0"/>
                  </a:moveTo>
                  <a:lnTo>
                    <a:pt x="495206" y="0"/>
                  </a:lnTo>
                  <a:lnTo>
                    <a:pt x="990412" y="338311"/>
                  </a:lnTo>
                  <a:lnTo>
                    <a:pt x="1485619" y="1353246"/>
                  </a:lnTo>
                  <a:lnTo>
                    <a:pt x="1980825" y="169155"/>
                  </a:lnTo>
                  <a:lnTo>
                    <a:pt x="2476031" y="676623"/>
                  </a:lnTo>
                  <a:lnTo>
                    <a:pt x="2971238" y="676623"/>
                  </a:lnTo>
                  <a:lnTo>
                    <a:pt x="3466444" y="676623"/>
                  </a:lnTo>
                </a:path>
              </a:pathLst>
            </a:custGeom>
            <a:ln w="27101" cap="flat">
              <a:solidFill>
                <a:srgbClr val="0058AB">
                  <a:alpha val="69803"/>
                </a:srgbClr>
              </a:solidFill>
              <a:prstDash val="solid"/>
              <a:round/>
            </a:ln>
          </p:spPr>
          <p:txBody>
            <a:bodyPr/>
            <a:lstStyle/>
            <a:p/>
          </p:txBody>
        </p:sp>
        <p:sp>
          <p:nvSpPr>
            <p:cNvPr id="71" name="pl71"/>
            <p:cNvSpPr/>
            <p:nvPr/>
          </p:nvSpPr>
          <p:spPr>
            <a:xfrm>
              <a:off x="5365055" y="2257359"/>
              <a:ext cx="3466444" cy="845779"/>
            </a:xfrm>
            <a:custGeom>
              <a:avLst/>
              <a:pathLst>
                <a:path w="3466444" h="845779">
                  <a:moveTo>
                    <a:pt x="0" y="0"/>
                  </a:moveTo>
                  <a:lnTo>
                    <a:pt x="495206" y="169155"/>
                  </a:lnTo>
                  <a:lnTo>
                    <a:pt x="990412" y="507467"/>
                  </a:lnTo>
                  <a:lnTo>
                    <a:pt x="1485619" y="676623"/>
                  </a:lnTo>
                  <a:lnTo>
                    <a:pt x="1980825" y="507467"/>
                  </a:lnTo>
                  <a:lnTo>
                    <a:pt x="2476031" y="507467"/>
                  </a:lnTo>
                  <a:lnTo>
                    <a:pt x="2971238" y="845779"/>
                  </a:lnTo>
                  <a:lnTo>
                    <a:pt x="3466444" y="845779"/>
                  </a:lnTo>
                </a:path>
              </a:pathLst>
            </a:custGeom>
            <a:ln w="27101" cap="flat">
              <a:solidFill>
                <a:srgbClr val="1CABE2">
                  <a:alpha val="69803"/>
                </a:srgbClr>
              </a:solidFill>
              <a:prstDash val="solid"/>
              <a:round/>
            </a:ln>
          </p:spPr>
          <p:txBody>
            <a:bodyPr/>
            <a:lstStyle/>
            <a:p/>
          </p:txBody>
        </p:sp>
        <p:sp>
          <p:nvSpPr>
            <p:cNvPr id="72" name="pl72"/>
            <p:cNvSpPr/>
            <p:nvPr/>
          </p:nvSpPr>
          <p:spPr>
            <a:xfrm>
              <a:off x="5365055" y="2426515"/>
              <a:ext cx="3466444" cy="507467"/>
            </a:xfrm>
            <a:custGeom>
              <a:avLst/>
              <a:pathLst>
                <a:path w="3466444" h="507467">
                  <a:moveTo>
                    <a:pt x="0" y="169155"/>
                  </a:moveTo>
                  <a:lnTo>
                    <a:pt x="495206" y="0"/>
                  </a:lnTo>
                  <a:lnTo>
                    <a:pt x="990412" y="338311"/>
                  </a:lnTo>
                  <a:lnTo>
                    <a:pt x="1485619" y="507467"/>
                  </a:lnTo>
                  <a:lnTo>
                    <a:pt x="1980825" y="338311"/>
                  </a:lnTo>
                  <a:lnTo>
                    <a:pt x="2476031" y="0"/>
                  </a:lnTo>
                  <a:lnTo>
                    <a:pt x="2971238" y="338311"/>
                  </a:lnTo>
                  <a:lnTo>
                    <a:pt x="3466444" y="169155"/>
                  </a:lnTo>
                </a:path>
              </a:pathLst>
            </a:custGeom>
            <a:ln w="27101" cap="flat">
              <a:solidFill>
                <a:srgbClr val="00833D">
                  <a:alpha val="69803"/>
                </a:srgbClr>
              </a:solidFill>
              <a:prstDash val="solid"/>
              <a:round/>
            </a:ln>
          </p:spPr>
          <p:txBody>
            <a:bodyPr/>
            <a:lstStyle/>
            <a:p/>
          </p:txBody>
        </p:sp>
        <p:sp>
          <p:nvSpPr>
            <p:cNvPr id="73" name="pl73"/>
            <p:cNvSpPr/>
            <p:nvPr/>
          </p:nvSpPr>
          <p:spPr>
            <a:xfrm>
              <a:off x="5365055" y="1749892"/>
              <a:ext cx="3466444" cy="1184091"/>
            </a:xfrm>
            <a:custGeom>
              <a:avLst/>
              <a:pathLst>
                <a:path w="3466444" h="1184091">
                  <a:moveTo>
                    <a:pt x="0" y="0"/>
                  </a:moveTo>
                  <a:lnTo>
                    <a:pt x="495206" y="676623"/>
                  </a:lnTo>
                  <a:lnTo>
                    <a:pt x="990412" y="845779"/>
                  </a:lnTo>
                  <a:lnTo>
                    <a:pt x="1485619" y="1184091"/>
                  </a:lnTo>
                  <a:lnTo>
                    <a:pt x="1980825" y="507467"/>
                  </a:lnTo>
                  <a:lnTo>
                    <a:pt x="2476031" y="507467"/>
                  </a:lnTo>
                  <a:lnTo>
                    <a:pt x="2971238" y="507467"/>
                  </a:lnTo>
                  <a:lnTo>
                    <a:pt x="3466444" y="169155"/>
                  </a:lnTo>
                </a:path>
              </a:pathLst>
            </a:custGeom>
            <a:ln w="27101" cap="flat">
              <a:solidFill>
                <a:srgbClr val="80BD41">
                  <a:alpha val="69803"/>
                </a:srgbClr>
              </a:solidFill>
              <a:prstDash val="solid"/>
              <a:round/>
            </a:ln>
          </p:spPr>
          <p:txBody>
            <a:bodyPr/>
            <a:lstStyle/>
            <a:p/>
          </p:txBody>
        </p:sp>
        <p:sp>
          <p:nvSpPr>
            <p:cNvPr id="74" name="pl74"/>
            <p:cNvSpPr/>
            <p:nvPr/>
          </p:nvSpPr>
          <p:spPr>
            <a:xfrm>
              <a:off x="5365055" y="2426515"/>
              <a:ext cx="3466444" cy="1184091"/>
            </a:xfrm>
            <a:custGeom>
              <a:avLst/>
              <a:pathLst>
                <a:path w="3466444" h="1184091">
                  <a:moveTo>
                    <a:pt x="0" y="0"/>
                  </a:moveTo>
                  <a:lnTo>
                    <a:pt x="495206" y="0"/>
                  </a:lnTo>
                  <a:lnTo>
                    <a:pt x="990412" y="338311"/>
                  </a:lnTo>
                  <a:lnTo>
                    <a:pt x="1485619" y="338311"/>
                  </a:lnTo>
                  <a:lnTo>
                    <a:pt x="1980825" y="0"/>
                  </a:lnTo>
                  <a:lnTo>
                    <a:pt x="2476031" y="1184091"/>
                  </a:lnTo>
                  <a:lnTo>
                    <a:pt x="2971238" y="1184091"/>
                  </a:lnTo>
                  <a:lnTo>
                    <a:pt x="3466444" y="507467"/>
                  </a:lnTo>
                </a:path>
              </a:pathLst>
            </a:custGeom>
            <a:ln w="27101" cap="flat">
              <a:solidFill>
                <a:srgbClr val="6A1E74">
                  <a:alpha val="69803"/>
                </a:srgbClr>
              </a:solidFill>
              <a:prstDash val="solid"/>
              <a:round/>
            </a:ln>
          </p:spPr>
          <p:txBody>
            <a:bodyPr/>
            <a:lstStyle/>
            <a:p/>
          </p:txBody>
        </p:sp>
        <p:sp>
          <p:nvSpPr>
            <p:cNvPr id="75" name="pl75"/>
            <p:cNvSpPr/>
            <p:nvPr/>
          </p:nvSpPr>
          <p:spPr>
            <a:xfrm>
              <a:off x="5365055" y="2088203"/>
              <a:ext cx="3466444" cy="1184091"/>
            </a:xfrm>
            <a:custGeom>
              <a:avLst/>
              <a:pathLst>
                <a:path w="3466444" h="1184091">
                  <a:moveTo>
                    <a:pt x="0" y="507467"/>
                  </a:moveTo>
                  <a:lnTo>
                    <a:pt x="495206" y="338311"/>
                  </a:lnTo>
                  <a:lnTo>
                    <a:pt x="990412" y="1184091"/>
                  </a:lnTo>
                  <a:lnTo>
                    <a:pt x="1485619" y="1014935"/>
                  </a:lnTo>
                  <a:lnTo>
                    <a:pt x="1980825" y="169155"/>
                  </a:lnTo>
                  <a:lnTo>
                    <a:pt x="2476031" y="338311"/>
                  </a:lnTo>
                  <a:lnTo>
                    <a:pt x="2971238" y="0"/>
                  </a:lnTo>
                  <a:lnTo>
                    <a:pt x="3466444" y="0"/>
                  </a:lnTo>
                </a:path>
              </a:pathLst>
            </a:custGeom>
            <a:ln w="27101" cap="flat">
              <a:solidFill>
                <a:srgbClr val="E2231A">
                  <a:alpha val="69803"/>
                </a:srgbClr>
              </a:solidFill>
              <a:prstDash val="solid"/>
              <a:round/>
            </a:ln>
          </p:spPr>
          <p:txBody>
            <a:bodyPr/>
            <a:lstStyle/>
            <a:p/>
          </p:txBody>
        </p:sp>
        <p:sp>
          <p:nvSpPr>
            <p:cNvPr id="76" name="pl76"/>
            <p:cNvSpPr/>
            <p:nvPr/>
          </p:nvSpPr>
          <p:spPr>
            <a:xfrm>
              <a:off x="5365055" y="2257359"/>
              <a:ext cx="3466444" cy="1184091"/>
            </a:xfrm>
            <a:custGeom>
              <a:avLst/>
              <a:pathLst>
                <a:path w="3466444" h="1184091">
                  <a:moveTo>
                    <a:pt x="0" y="338311"/>
                  </a:moveTo>
                  <a:lnTo>
                    <a:pt x="495206" y="169155"/>
                  </a:lnTo>
                  <a:lnTo>
                    <a:pt x="990412" y="338311"/>
                  </a:lnTo>
                  <a:lnTo>
                    <a:pt x="1485619" y="1184091"/>
                  </a:lnTo>
                  <a:lnTo>
                    <a:pt x="1980825" y="676623"/>
                  </a:lnTo>
                  <a:lnTo>
                    <a:pt x="2476031" y="169155"/>
                  </a:lnTo>
                  <a:lnTo>
                    <a:pt x="2971238" y="0"/>
                  </a:lnTo>
                  <a:lnTo>
                    <a:pt x="3466444" y="0"/>
                  </a:lnTo>
                </a:path>
              </a:pathLst>
            </a:custGeom>
            <a:ln w="27101" cap="flat">
              <a:solidFill>
                <a:srgbClr val="F26A21">
                  <a:alpha val="69803"/>
                </a:srgbClr>
              </a:solidFill>
              <a:prstDash val="solid"/>
              <a:round/>
            </a:ln>
          </p:spPr>
          <p:txBody>
            <a:bodyPr/>
            <a:lstStyle/>
            <a:p/>
          </p:txBody>
        </p:sp>
        <p:sp>
          <p:nvSpPr>
            <p:cNvPr id="77" name="pl77"/>
            <p:cNvSpPr/>
            <p:nvPr/>
          </p:nvSpPr>
          <p:spPr>
            <a:xfrm>
              <a:off x="5365055" y="2426515"/>
              <a:ext cx="3466444" cy="0"/>
            </a:xfrm>
            <a:custGeom>
              <a:avLst/>
              <a:pathLst>
                <a:path w="3466444" h="0">
                  <a:moveTo>
                    <a:pt x="0" y="0"/>
                  </a:moveTo>
                  <a:lnTo>
                    <a:pt x="0" y="0"/>
                  </a:lnTo>
                  <a:lnTo>
                    <a:pt x="0" y="0"/>
                  </a:lnTo>
                  <a:lnTo>
                    <a:pt x="0" y="0"/>
                  </a:lnTo>
                  <a:lnTo>
                    <a:pt x="0" y="0"/>
                  </a:lnTo>
                  <a:lnTo>
                    <a:pt x="0" y="0"/>
                  </a:lnTo>
                  <a:lnTo>
                    <a:pt x="0" y="0"/>
                  </a:lnTo>
                  <a:lnTo>
                    <a:pt x="495206" y="0"/>
                  </a:lnTo>
                  <a:lnTo>
                    <a:pt x="495206" y="0"/>
                  </a:lnTo>
                  <a:lnTo>
                    <a:pt x="495206" y="0"/>
                  </a:lnTo>
                  <a:lnTo>
                    <a:pt x="495206" y="0"/>
                  </a:lnTo>
                  <a:lnTo>
                    <a:pt x="495206" y="0"/>
                  </a:lnTo>
                  <a:lnTo>
                    <a:pt x="495206" y="0"/>
                  </a:lnTo>
                  <a:lnTo>
                    <a:pt x="495206" y="0"/>
                  </a:lnTo>
                  <a:lnTo>
                    <a:pt x="990412" y="0"/>
                  </a:lnTo>
                  <a:lnTo>
                    <a:pt x="990412" y="0"/>
                  </a:lnTo>
                  <a:lnTo>
                    <a:pt x="990412" y="0"/>
                  </a:lnTo>
                  <a:lnTo>
                    <a:pt x="990412" y="0"/>
                  </a:lnTo>
                  <a:lnTo>
                    <a:pt x="990412" y="0"/>
                  </a:lnTo>
                  <a:lnTo>
                    <a:pt x="990412" y="0"/>
                  </a:lnTo>
                  <a:lnTo>
                    <a:pt x="990412" y="0"/>
                  </a:lnTo>
                  <a:lnTo>
                    <a:pt x="1485619" y="0"/>
                  </a:lnTo>
                  <a:lnTo>
                    <a:pt x="1485619" y="0"/>
                  </a:lnTo>
                  <a:lnTo>
                    <a:pt x="1485619" y="0"/>
                  </a:lnTo>
                  <a:lnTo>
                    <a:pt x="1485619" y="0"/>
                  </a:lnTo>
                  <a:lnTo>
                    <a:pt x="1485619" y="0"/>
                  </a:lnTo>
                  <a:lnTo>
                    <a:pt x="1485619" y="0"/>
                  </a:lnTo>
                  <a:lnTo>
                    <a:pt x="1485619" y="0"/>
                  </a:lnTo>
                  <a:lnTo>
                    <a:pt x="1980825" y="0"/>
                  </a:lnTo>
                  <a:lnTo>
                    <a:pt x="1980825" y="0"/>
                  </a:lnTo>
                  <a:lnTo>
                    <a:pt x="1980825" y="0"/>
                  </a:lnTo>
                  <a:lnTo>
                    <a:pt x="1980825" y="0"/>
                  </a:lnTo>
                  <a:lnTo>
                    <a:pt x="1980825" y="0"/>
                  </a:lnTo>
                  <a:lnTo>
                    <a:pt x="1980825" y="0"/>
                  </a:lnTo>
                  <a:lnTo>
                    <a:pt x="1980825" y="0"/>
                  </a:lnTo>
                  <a:lnTo>
                    <a:pt x="2476031" y="0"/>
                  </a:lnTo>
                  <a:lnTo>
                    <a:pt x="2476031" y="0"/>
                  </a:lnTo>
                  <a:lnTo>
                    <a:pt x="2476031" y="0"/>
                  </a:lnTo>
                  <a:lnTo>
                    <a:pt x="2476031" y="0"/>
                  </a:lnTo>
                  <a:lnTo>
                    <a:pt x="2476031" y="0"/>
                  </a:lnTo>
                  <a:lnTo>
                    <a:pt x="2476031" y="0"/>
                  </a:lnTo>
                  <a:lnTo>
                    <a:pt x="2476031" y="0"/>
                  </a:lnTo>
                  <a:lnTo>
                    <a:pt x="2971238" y="0"/>
                  </a:lnTo>
                  <a:lnTo>
                    <a:pt x="2971238" y="0"/>
                  </a:lnTo>
                  <a:lnTo>
                    <a:pt x="2971238" y="0"/>
                  </a:lnTo>
                  <a:lnTo>
                    <a:pt x="2971238" y="0"/>
                  </a:lnTo>
                  <a:lnTo>
                    <a:pt x="2971238" y="0"/>
                  </a:lnTo>
                  <a:lnTo>
                    <a:pt x="2971238" y="0"/>
                  </a:lnTo>
                  <a:lnTo>
                    <a:pt x="2971238" y="0"/>
                  </a:lnTo>
                  <a:lnTo>
                    <a:pt x="3466444" y="0"/>
                  </a:lnTo>
                  <a:lnTo>
                    <a:pt x="3466444" y="0"/>
                  </a:lnTo>
                  <a:lnTo>
                    <a:pt x="3466444" y="0"/>
                  </a:lnTo>
                  <a:lnTo>
                    <a:pt x="3466444" y="0"/>
                  </a:lnTo>
                  <a:lnTo>
                    <a:pt x="3466444" y="0"/>
                  </a:lnTo>
                  <a:lnTo>
                    <a:pt x="3466444" y="0"/>
                  </a:lnTo>
                  <a:lnTo>
                    <a:pt x="3466444" y="0"/>
                  </a:lnTo>
                </a:path>
              </a:pathLst>
            </a:custGeom>
            <a:ln w="13550" cap="flat">
              <a:solidFill>
                <a:srgbClr val="000000">
                  <a:alpha val="100000"/>
                </a:srgbClr>
              </a:solidFill>
              <a:prstDash val="dash"/>
              <a:round/>
            </a:ln>
          </p:spPr>
          <p:txBody>
            <a:bodyPr/>
            <a:lstStyle/>
            <a:p/>
          </p:txBody>
        </p:sp>
        <p:sp>
          <p:nvSpPr>
            <p:cNvPr id="78" name="pl78"/>
            <p:cNvSpPr/>
            <p:nvPr/>
          </p:nvSpPr>
          <p:spPr>
            <a:xfrm>
              <a:off x="5365055" y="2426515"/>
              <a:ext cx="3466444" cy="1184091"/>
            </a:xfrm>
            <a:custGeom>
              <a:avLst/>
              <a:pathLst>
                <a:path w="3466444" h="1184091">
                  <a:moveTo>
                    <a:pt x="0" y="0"/>
                  </a:moveTo>
                  <a:lnTo>
                    <a:pt x="495206" y="0"/>
                  </a:lnTo>
                  <a:lnTo>
                    <a:pt x="990412" y="338311"/>
                  </a:lnTo>
                  <a:lnTo>
                    <a:pt x="1485619" y="338311"/>
                  </a:lnTo>
                  <a:lnTo>
                    <a:pt x="1980825" y="0"/>
                  </a:lnTo>
                  <a:lnTo>
                    <a:pt x="2476031" y="1184091"/>
                  </a:lnTo>
                  <a:lnTo>
                    <a:pt x="2971238" y="1184091"/>
                  </a:lnTo>
                  <a:lnTo>
                    <a:pt x="3466444" y="507467"/>
                  </a:lnTo>
                </a:path>
              </a:pathLst>
            </a:custGeom>
            <a:ln w="65043" cap="flat">
              <a:solidFill>
                <a:srgbClr val="000000">
                  <a:alpha val="100000"/>
                </a:srgbClr>
              </a:solidFill>
              <a:prstDash val="solid"/>
              <a:round/>
            </a:ln>
          </p:spPr>
          <p:txBody>
            <a:bodyPr/>
            <a:lstStyle/>
            <a:p/>
          </p:txBody>
        </p:sp>
        <p:sp>
          <p:nvSpPr>
            <p:cNvPr id="79" name="pl79"/>
            <p:cNvSpPr/>
            <p:nvPr/>
          </p:nvSpPr>
          <p:spPr>
            <a:xfrm>
              <a:off x="5365055" y="2426515"/>
              <a:ext cx="3466444" cy="1184091"/>
            </a:xfrm>
            <a:custGeom>
              <a:avLst/>
              <a:pathLst>
                <a:path w="3466444" h="1184091">
                  <a:moveTo>
                    <a:pt x="0" y="0"/>
                  </a:moveTo>
                  <a:lnTo>
                    <a:pt x="495206" y="0"/>
                  </a:lnTo>
                  <a:lnTo>
                    <a:pt x="990412" y="338311"/>
                  </a:lnTo>
                  <a:lnTo>
                    <a:pt x="1485619" y="338311"/>
                  </a:lnTo>
                  <a:lnTo>
                    <a:pt x="1980825" y="0"/>
                  </a:lnTo>
                  <a:lnTo>
                    <a:pt x="2476031" y="1184091"/>
                  </a:lnTo>
                  <a:lnTo>
                    <a:pt x="2971238" y="1184091"/>
                  </a:lnTo>
                  <a:lnTo>
                    <a:pt x="3466444" y="507467"/>
                  </a:lnTo>
                </a:path>
              </a:pathLst>
            </a:custGeom>
            <a:ln w="40651" cap="flat">
              <a:solidFill>
                <a:srgbClr val="6A1E74">
                  <a:alpha val="100000"/>
                </a:srgbClr>
              </a:solidFill>
              <a:prstDash val="solid"/>
              <a:round/>
            </a:ln>
          </p:spPr>
          <p:txBody>
            <a:bodyPr/>
            <a:lstStyle/>
            <a:p/>
          </p:txBody>
        </p:sp>
        <p:sp>
          <p:nvSpPr>
            <p:cNvPr id="80" name="tx80"/>
            <p:cNvSpPr/>
            <p:nvPr/>
          </p:nvSpPr>
          <p:spPr>
            <a:xfrm>
              <a:off x="5334925" y="224796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1" name="tx81"/>
            <p:cNvSpPr/>
            <p:nvPr/>
          </p:nvSpPr>
          <p:spPr>
            <a:xfrm>
              <a:off x="5830132" y="224796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2" name="tx82"/>
            <p:cNvSpPr/>
            <p:nvPr/>
          </p:nvSpPr>
          <p:spPr>
            <a:xfrm>
              <a:off x="6307279" y="258627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3" name="tx83"/>
            <p:cNvSpPr/>
            <p:nvPr/>
          </p:nvSpPr>
          <p:spPr>
            <a:xfrm>
              <a:off x="6802485" y="258627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4" name="tx84"/>
            <p:cNvSpPr/>
            <p:nvPr/>
          </p:nvSpPr>
          <p:spPr>
            <a:xfrm>
              <a:off x="7315751" y="224796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5" name="tx85"/>
            <p:cNvSpPr/>
            <p:nvPr/>
          </p:nvSpPr>
          <p:spPr>
            <a:xfrm>
              <a:off x="7792898" y="343205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86" name="tx86"/>
            <p:cNvSpPr/>
            <p:nvPr/>
          </p:nvSpPr>
          <p:spPr>
            <a:xfrm>
              <a:off x="8288104" y="343205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87" name="tx87"/>
            <p:cNvSpPr/>
            <p:nvPr/>
          </p:nvSpPr>
          <p:spPr>
            <a:xfrm>
              <a:off x="8783310" y="275542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88" name="tx88"/>
            <p:cNvSpPr/>
            <p:nvPr/>
          </p:nvSpPr>
          <p:spPr>
            <a:xfrm>
              <a:off x="5016083" y="3226803"/>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89" name="tx89"/>
            <p:cNvSpPr/>
            <p:nvPr/>
          </p:nvSpPr>
          <p:spPr>
            <a:xfrm>
              <a:off x="5058419" y="2381024"/>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90" name="tx90"/>
            <p:cNvSpPr/>
            <p:nvPr/>
          </p:nvSpPr>
          <p:spPr>
            <a:xfrm rot="-5400000">
              <a:off x="5223689"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91" name="tx91"/>
            <p:cNvSpPr/>
            <p:nvPr/>
          </p:nvSpPr>
          <p:spPr>
            <a:xfrm rot="-5400000">
              <a:off x="6214101"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92" name="tx92"/>
            <p:cNvSpPr/>
            <p:nvPr/>
          </p:nvSpPr>
          <p:spPr>
            <a:xfrm rot="-5400000">
              <a:off x="7204514"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93" name="tx93"/>
            <p:cNvSpPr/>
            <p:nvPr/>
          </p:nvSpPr>
          <p:spPr>
            <a:xfrm rot="-5400000">
              <a:off x="8194927"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94" name="tx94"/>
            <p:cNvSpPr/>
            <p:nvPr/>
          </p:nvSpPr>
          <p:spPr>
            <a:xfrm rot="-5400000">
              <a:off x="4316977" y="2719335"/>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95" name="pl95"/>
            <p:cNvSpPr/>
            <p:nvPr/>
          </p:nvSpPr>
          <p:spPr>
            <a:xfrm>
              <a:off x="5711075" y="46975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96" name="pl96"/>
            <p:cNvSpPr/>
            <p:nvPr/>
          </p:nvSpPr>
          <p:spPr>
            <a:xfrm>
              <a:off x="5711075" y="4986636"/>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97" name="pl97"/>
            <p:cNvSpPr/>
            <p:nvPr/>
          </p:nvSpPr>
          <p:spPr>
            <a:xfrm>
              <a:off x="6422485" y="4697591"/>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98" name="pl98"/>
            <p:cNvSpPr/>
            <p:nvPr/>
          </p:nvSpPr>
          <p:spPr>
            <a:xfrm>
              <a:off x="6422485" y="4986636"/>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99" name="pl99"/>
            <p:cNvSpPr/>
            <p:nvPr/>
          </p:nvSpPr>
          <p:spPr>
            <a:xfrm>
              <a:off x="7126854" y="4697591"/>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100" name="pl100"/>
            <p:cNvSpPr/>
            <p:nvPr/>
          </p:nvSpPr>
          <p:spPr>
            <a:xfrm>
              <a:off x="7126854" y="4697591"/>
              <a:ext cx="175564" cy="0"/>
            </a:xfrm>
            <a:custGeom>
              <a:avLst/>
              <a:pathLst>
                <a:path w="175564" h="0">
                  <a:moveTo>
                    <a:pt x="0" y="0"/>
                  </a:moveTo>
                  <a:lnTo>
                    <a:pt x="175564" y="0"/>
                  </a:lnTo>
                </a:path>
              </a:pathLst>
            </a:custGeom>
            <a:ln w="40651" cap="flat">
              <a:solidFill>
                <a:srgbClr val="6A1E74">
                  <a:alpha val="100000"/>
                </a:srgbClr>
              </a:solidFill>
              <a:prstDash val="solid"/>
              <a:round/>
            </a:ln>
          </p:spPr>
          <p:txBody>
            <a:bodyPr/>
            <a:lstStyle/>
            <a:p/>
          </p:txBody>
        </p:sp>
        <p:sp>
          <p:nvSpPr>
            <p:cNvPr id="101" name="pl101"/>
            <p:cNvSpPr/>
            <p:nvPr/>
          </p:nvSpPr>
          <p:spPr>
            <a:xfrm>
              <a:off x="7126854" y="4986636"/>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102" name="pl102"/>
            <p:cNvSpPr/>
            <p:nvPr/>
          </p:nvSpPr>
          <p:spPr>
            <a:xfrm>
              <a:off x="7852345" y="4697591"/>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03" name="tx103"/>
            <p:cNvSpPr/>
            <p:nvPr/>
          </p:nvSpPr>
          <p:spPr>
            <a:xfrm>
              <a:off x="5978175" y="465210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EAPR</a:t>
              </a:r>
            </a:p>
          </p:txBody>
        </p:sp>
        <p:sp>
          <p:nvSpPr>
            <p:cNvPr id="104" name="tx104"/>
            <p:cNvSpPr/>
            <p:nvPr/>
          </p:nvSpPr>
          <p:spPr>
            <a:xfrm>
              <a:off x="5978175" y="4941145"/>
              <a:ext cx="3527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ECAR</a:t>
              </a:r>
            </a:p>
          </p:txBody>
        </p:sp>
        <p:sp>
          <p:nvSpPr>
            <p:cNvPr id="105" name="tx105"/>
            <p:cNvSpPr/>
            <p:nvPr/>
          </p:nvSpPr>
          <p:spPr>
            <a:xfrm>
              <a:off x="6689584" y="465210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ESAR</a:t>
              </a:r>
            </a:p>
          </p:txBody>
        </p:sp>
        <p:sp>
          <p:nvSpPr>
            <p:cNvPr id="106" name="tx106"/>
            <p:cNvSpPr/>
            <p:nvPr/>
          </p:nvSpPr>
          <p:spPr>
            <a:xfrm>
              <a:off x="6689584" y="4941145"/>
              <a:ext cx="33878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LACR</a:t>
              </a:r>
            </a:p>
          </p:txBody>
        </p:sp>
        <p:sp>
          <p:nvSpPr>
            <p:cNvPr id="107" name="tx107"/>
            <p:cNvSpPr/>
            <p:nvPr/>
          </p:nvSpPr>
          <p:spPr>
            <a:xfrm>
              <a:off x="7393953" y="4652100"/>
              <a:ext cx="36685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MENA</a:t>
              </a:r>
            </a:p>
          </p:txBody>
        </p:sp>
        <p:sp>
          <p:nvSpPr>
            <p:cNvPr id="108" name="tx108"/>
            <p:cNvSpPr/>
            <p:nvPr/>
          </p:nvSpPr>
          <p:spPr>
            <a:xfrm>
              <a:off x="7393953" y="4941145"/>
              <a:ext cx="35981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ROSA</a:t>
              </a:r>
            </a:p>
          </p:txBody>
        </p:sp>
        <p:sp>
          <p:nvSpPr>
            <p:cNvPr id="109" name="tx109"/>
            <p:cNvSpPr/>
            <p:nvPr/>
          </p:nvSpPr>
          <p:spPr>
            <a:xfrm>
              <a:off x="8119444" y="4652100"/>
              <a:ext cx="38797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WCAR</a:t>
              </a:r>
            </a:p>
          </p:txBody>
        </p:sp>
        <p:sp>
          <p:nvSpPr>
            <p:cNvPr id="110" name="tx110"/>
            <p:cNvSpPr/>
            <p:nvPr/>
          </p:nvSpPr>
          <p:spPr>
            <a:xfrm>
              <a:off x="5578773"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difference compared to 2019</a:t>
              </a:r>
            </a:p>
          </p:txBody>
        </p:sp>
        <p:sp>
          <p:nvSpPr>
            <p:cNvPr id="111" name="pl111"/>
            <p:cNvSpPr/>
            <p:nvPr/>
          </p:nvSpPr>
          <p:spPr>
            <a:xfrm>
              <a:off x="2301128"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2" name="pl112"/>
            <p:cNvSpPr/>
            <p:nvPr/>
          </p:nvSpPr>
          <p:spPr>
            <a:xfrm>
              <a:off x="4344937"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3" name="pl113"/>
            <p:cNvSpPr/>
            <p:nvPr/>
          </p:nvSpPr>
          <p:spPr>
            <a:xfrm>
              <a:off x="6388746"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4" name="pl114"/>
            <p:cNvSpPr/>
            <p:nvPr/>
          </p:nvSpPr>
          <p:spPr>
            <a:xfrm>
              <a:off x="8432555"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5" name="pl115"/>
            <p:cNvSpPr/>
            <p:nvPr/>
          </p:nvSpPr>
          <p:spPr>
            <a:xfrm>
              <a:off x="911338" y="5845757"/>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6" name="pl116"/>
            <p:cNvSpPr/>
            <p:nvPr/>
          </p:nvSpPr>
          <p:spPr>
            <a:xfrm>
              <a:off x="911338" y="5718891"/>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7" name="pl117"/>
            <p:cNvSpPr/>
            <p:nvPr/>
          </p:nvSpPr>
          <p:spPr>
            <a:xfrm>
              <a:off x="911338" y="5592024"/>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8" name="pl118"/>
            <p:cNvSpPr/>
            <p:nvPr/>
          </p:nvSpPr>
          <p:spPr>
            <a:xfrm>
              <a:off x="1279224"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323033"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5366841"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7410650"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2" name="rc122"/>
            <p:cNvSpPr/>
            <p:nvPr/>
          </p:nvSpPr>
          <p:spPr>
            <a:xfrm>
              <a:off x="1279224" y="5795011"/>
              <a:ext cx="3678856" cy="101493"/>
            </a:xfrm>
            <a:prstGeom prst="rect">
              <a:avLst/>
            </a:prstGeom>
            <a:solidFill>
              <a:srgbClr val="6A1E74">
                <a:alpha val="80000"/>
              </a:srgbClr>
            </a:solidFill>
          </p:spPr>
          <p:txBody>
            <a:bodyPr/>
            <a:lstStyle/>
            <a:p/>
          </p:txBody>
        </p:sp>
        <p:sp>
          <p:nvSpPr>
            <p:cNvPr id="123" name="rc123"/>
            <p:cNvSpPr/>
            <p:nvPr/>
          </p:nvSpPr>
          <p:spPr>
            <a:xfrm>
              <a:off x="1279224" y="5668144"/>
              <a:ext cx="7357712" cy="101493"/>
            </a:xfrm>
            <a:prstGeom prst="rect">
              <a:avLst/>
            </a:prstGeom>
            <a:solidFill>
              <a:srgbClr val="6A1E74">
                <a:alpha val="80000"/>
              </a:srgbClr>
            </a:solidFill>
          </p:spPr>
          <p:txBody>
            <a:bodyPr/>
            <a:lstStyle/>
            <a:p/>
          </p:txBody>
        </p:sp>
        <p:sp>
          <p:nvSpPr>
            <p:cNvPr id="124" name="rc124"/>
            <p:cNvSpPr/>
            <p:nvPr/>
          </p:nvSpPr>
          <p:spPr>
            <a:xfrm>
              <a:off x="1279224" y="5541277"/>
              <a:ext cx="5313903" cy="101493"/>
            </a:xfrm>
            <a:prstGeom prst="rect">
              <a:avLst/>
            </a:prstGeom>
            <a:solidFill>
              <a:srgbClr val="6A1E74">
                <a:alpha val="80000"/>
              </a:srgbClr>
            </a:solidFill>
          </p:spPr>
          <p:txBody>
            <a:bodyPr/>
            <a:lstStyle/>
            <a:p/>
          </p:txBody>
        </p:sp>
        <p:sp>
          <p:nvSpPr>
            <p:cNvPr id="125" name="tx125"/>
            <p:cNvSpPr/>
            <p:nvPr/>
          </p:nvSpPr>
          <p:spPr>
            <a:xfrm>
              <a:off x="5033381" y="580694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0.9</a:t>
              </a:r>
            </a:p>
          </p:txBody>
        </p:sp>
        <p:sp>
          <p:nvSpPr>
            <p:cNvPr id="126" name="tx126"/>
            <p:cNvSpPr/>
            <p:nvPr/>
          </p:nvSpPr>
          <p:spPr>
            <a:xfrm>
              <a:off x="8712237" y="568007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127" name="tx127"/>
            <p:cNvSpPr/>
            <p:nvPr/>
          </p:nvSpPr>
          <p:spPr>
            <a:xfrm>
              <a:off x="6668428" y="555320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128" name="tx128"/>
            <p:cNvSpPr/>
            <p:nvPr/>
          </p:nvSpPr>
          <p:spPr>
            <a:xfrm>
              <a:off x="565975" y="580026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29" name="tx129"/>
            <p:cNvSpPr/>
            <p:nvPr/>
          </p:nvSpPr>
          <p:spPr>
            <a:xfrm>
              <a:off x="565975" y="5673399"/>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30" name="tx130"/>
            <p:cNvSpPr/>
            <p:nvPr/>
          </p:nvSpPr>
          <p:spPr>
            <a:xfrm>
              <a:off x="565975" y="554653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31" name="tx131"/>
            <p:cNvSpPr/>
            <p:nvPr/>
          </p:nvSpPr>
          <p:spPr>
            <a:xfrm>
              <a:off x="1102562"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0.0</a:t>
              </a:r>
            </a:p>
          </p:txBody>
        </p:sp>
        <p:sp>
          <p:nvSpPr>
            <p:cNvPr id="132" name="tx132"/>
            <p:cNvSpPr/>
            <p:nvPr/>
          </p:nvSpPr>
          <p:spPr>
            <a:xfrm>
              <a:off x="3146370"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0.5</a:t>
              </a:r>
            </a:p>
          </p:txBody>
        </p:sp>
        <p:sp>
          <p:nvSpPr>
            <p:cNvPr id="133" name="tx133"/>
            <p:cNvSpPr/>
            <p:nvPr/>
          </p:nvSpPr>
          <p:spPr>
            <a:xfrm>
              <a:off x="5190179"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134" name="tx134"/>
            <p:cNvSpPr/>
            <p:nvPr/>
          </p:nvSpPr>
          <p:spPr>
            <a:xfrm>
              <a:off x="7233988"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1.5</a:t>
              </a:r>
            </a:p>
          </p:txBody>
        </p:sp>
        <p:sp>
          <p:nvSpPr>
            <p:cNvPr id="135" name="tx135"/>
            <p:cNvSpPr/>
            <p:nvPr/>
          </p:nvSpPr>
          <p:spPr>
            <a:xfrm>
              <a:off x="4317085" y="6136985"/>
              <a:ext cx="1281988"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Zero-dose children (millions)</a:t>
              </a:r>
            </a:p>
          </p:txBody>
        </p:sp>
        <p:sp>
          <p:nvSpPr>
            <p:cNvPr id="136" name="tx136"/>
            <p:cNvSpPr/>
            <p:nvPr/>
          </p:nvSpPr>
          <p:spPr>
            <a:xfrm>
              <a:off x="911338" y="5305131"/>
              <a:ext cx="253297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zero-dose children, MENA</a:t>
              </a:r>
            </a:p>
          </p:txBody>
        </p:sp>
        <p:sp>
          <p:nvSpPr>
            <p:cNvPr id="137" name="tx137"/>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38" name="tx138"/>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39" name="tx139"/>
            <p:cNvSpPr/>
            <p:nvPr/>
          </p:nvSpPr>
          <p:spPr>
            <a:xfrm>
              <a:off x="4960156" y="6542159"/>
              <a:ext cx="40446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Zero-dose children (millions) due to rounding.</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MENA ranked number 5 out of 7 UNICEF regions, with DTP1 coverage of 89%.
DTP1 coverage (89%) was 3 percentage points lower than in 2019 (92%).
This equates to 1.3 million zero-dose children in 2025 compared to 864,000 zero-dose children in 2019.</a:t>
            </a:r>
          </a:p>
        </p:txBody>
      </p:sp>
      <p:sp>
        <p:nvSpPr>
          <p:cNvPr id="14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DTP1 coverage improved between 2024 and 2025 in some regions and exceeded pre-pandemic levels in some regions, but progress is uneven and gaps in zero-dose children persist.</a:t>
            </a:r>
          </a:p>
        </p:txBody>
      </p:sp>
      <p:grpSp xmlns:pic="http://schemas.openxmlformats.org/drawingml/2006/picture">
        <p:nvGrpSpPr>
          <p:cNvPr id="142" name=""/>
          <p:cNvGrpSpPr/>
          <p:nvPr/>
        </p:nvGrpSpPr>
        <p:grpSpPr>
          <a:xfrm>
            <a:off x="292608" y="1005840"/>
            <a:ext cx="8595360" cy="28575"/>
            <a:chOff x="292608" y="1005840"/>
            <a:chExt cx="8595360" cy="28575"/>
          </a:xfrm>
        </p:grpSpPr>
        <p:sp>
          <p:nvSpPr>
            <p:cNvPr id="14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005840"/>
            <a:ext cx="8869680" cy="576072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MENA, 1 out of 20 (5%) countries had DTP1 coverage below 70% in 2025. This was Yemen, which accounts for approximately 1.4 million (12%) of the total annual cohort of surviving infants in the region.
There were 15 (75%) countries that achieved DTP1 of 90% or higher, accounting for 7.7 million (68%)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15 countries achieved at least 90% DTP1 coverage, while 1 had coverage below 70%.</a:t>
            </a:r>
          </a:p>
        </p:txBody>
      </p:sp>
      <p:grpSp xmlns:pic="http://schemas.openxmlformats.org/drawingml/2006/picture">
        <p:nvGrpSpPr>
          <p:cNvPr id="5" name=""/>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8229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57350" y="874964"/>
              <a:ext cx="1607740" cy="1049815"/>
            </a:xfrm>
            <a:prstGeom prst="rect">
              <a:avLst/>
            </a:prstGeom>
            <a:solidFill>
              <a:srgbClr val="EBEBEB">
                <a:alpha val="100000"/>
              </a:srgbClr>
            </a:solidFill>
          </p:spPr>
          <p:txBody>
            <a:bodyPr/>
            <a:lstStyle/>
            <a:p/>
          </p:txBody>
        </p:sp>
        <p:sp>
          <p:nvSpPr>
            <p:cNvPr id="6" name="pl6"/>
            <p:cNvSpPr/>
            <p:nvPr/>
          </p:nvSpPr>
          <p:spPr>
            <a:xfrm>
              <a:off x="757350" y="169734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 name="pl7"/>
            <p:cNvSpPr/>
            <p:nvPr/>
          </p:nvSpPr>
          <p:spPr>
            <a:xfrm>
              <a:off x="757350" y="13874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8" name="pl8"/>
            <p:cNvSpPr/>
            <p:nvPr/>
          </p:nvSpPr>
          <p:spPr>
            <a:xfrm>
              <a:off x="757350" y="107761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 name="pl9"/>
            <p:cNvSpPr/>
            <p:nvPr/>
          </p:nvSpPr>
          <p:spPr>
            <a:xfrm>
              <a:off x="757350" y="92268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 name="pl10"/>
            <p:cNvSpPr/>
            <p:nvPr/>
          </p:nvSpPr>
          <p:spPr>
            <a:xfrm>
              <a:off x="757350" y="185227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1" name="pl11"/>
            <p:cNvSpPr/>
            <p:nvPr/>
          </p:nvSpPr>
          <p:spPr>
            <a:xfrm>
              <a:off x="757350" y="1542408"/>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2" name="pl12"/>
            <p:cNvSpPr/>
            <p:nvPr/>
          </p:nvSpPr>
          <p:spPr>
            <a:xfrm>
              <a:off x="757350" y="123254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 name="pl13"/>
            <p:cNvSpPr/>
            <p:nvPr/>
          </p:nvSpPr>
          <p:spPr>
            <a:xfrm>
              <a:off x="830429"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039226"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248024"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456822"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665619"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1874417"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2083214"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2292012"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1" name="pl21"/>
            <p:cNvSpPr/>
            <p:nvPr/>
          </p:nvSpPr>
          <p:spPr>
            <a:xfrm>
              <a:off x="830429" y="1331702"/>
              <a:ext cx="1461582" cy="86761"/>
            </a:xfrm>
            <a:custGeom>
              <a:avLst/>
              <a:pathLst>
                <a:path w="1461582" h="86761">
                  <a:moveTo>
                    <a:pt x="0" y="0"/>
                  </a:moveTo>
                  <a:lnTo>
                    <a:pt x="208797" y="0"/>
                  </a:lnTo>
                  <a:lnTo>
                    <a:pt x="417595" y="24789"/>
                  </a:lnTo>
                  <a:lnTo>
                    <a:pt x="626392" y="24789"/>
                  </a:lnTo>
                  <a:lnTo>
                    <a:pt x="835190" y="0"/>
                  </a:lnTo>
                  <a:lnTo>
                    <a:pt x="1043987" y="86761"/>
                  </a:lnTo>
                  <a:lnTo>
                    <a:pt x="1252785" y="86761"/>
                  </a:lnTo>
                  <a:lnTo>
                    <a:pt x="1461582" y="37183"/>
                  </a:lnTo>
                </a:path>
              </a:pathLst>
            </a:custGeom>
            <a:ln w="20325" cap="flat">
              <a:solidFill>
                <a:srgbClr val="BEBEBE">
                  <a:alpha val="69803"/>
                </a:srgbClr>
              </a:solidFill>
              <a:prstDash val="solid"/>
              <a:round/>
            </a:ln>
          </p:spPr>
          <p:txBody>
            <a:bodyPr/>
            <a:lstStyle/>
            <a:p/>
          </p:txBody>
        </p:sp>
        <p:sp>
          <p:nvSpPr>
            <p:cNvPr id="22" name="pl22"/>
            <p:cNvSpPr/>
            <p:nvPr/>
          </p:nvSpPr>
          <p:spPr>
            <a:xfrm>
              <a:off x="830429" y="1244940"/>
              <a:ext cx="1461582" cy="99156"/>
            </a:xfrm>
            <a:custGeom>
              <a:avLst/>
              <a:pathLst>
                <a:path w="1461582" h="99156">
                  <a:moveTo>
                    <a:pt x="0" y="37183"/>
                  </a:moveTo>
                  <a:lnTo>
                    <a:pt x="208797" y="49578"/>
                  </a:lnTo>
                  <a:lnTo>
                    <a:pt x="417595" y="61972"/>
                  </a:lnTo>
                  <a:lnTo>
                    <a:pt x="626392" y="86761"/>
                  </a:lnTo>
                  <a:lnTo>
                    <a:pt x="835190" y="99156"/>
                  </a:lnTo>
                  <a:lnTo>
                    <a:pt x="1043987" y="12394"/>
                  </a:lnTo>
                  <a:lnTo>
                    <a:pt x="1252785" y="12394"/>
                  </a:lnTo>
                  <a:lnTo>
                    <a:pt x="1461582" y="0"/>
                  </a:lnTo>
                </a:path>
              </a:pathLst>
            </a:custGeom>
            <a:ln w="40651" cap="flat">
              <a:solidFill>
                <a:srgbClr val="BEBEBE">
                  <a:alpha val="69803"/>
                </a:srgbClr>
              </a:solidFill>
              <a:prstDash val="solid"/>
              <a:round/>
            </a:ln>
          </p:spPr>
          <p:txBody>
            <a:bodyPr/>
            <a:lstStyle/>
            <a:p/>
          </p:txBody>
        </p:sp>
        <p:sp>
          <p:nvSpPr>
            <p:cNvPr id="23" name="pl23"/>
            <p:cNvSpPr/>
            <p:nvPr/>
          </p:nvSpPr>
          <p:spPr>
            <a:xfrm>
              <a:off x="830429" y="1244940"/>
              <a:ext cx="1461582" cy="99156"/>
            </a:xfrm>
            <a:custGeom>
              <a:avLst/>
              <a:pathLst>
                <a:path w="1461582" h="99156">
                  <a:moveTo>
                    <a:pt x="0" y="37183"/>
                  </a:moveTo>
                  <a:lnTo>
                    <a:pt x="208797" y="49578"/>
                  </a:lnTo>
                  <a:lnTo>
                    <a:pt x="417595" y="61972"/>
                  </a:lnTo>
                  <a:lnTo>
                    <a:pt x="626392" y="86761"/>
                  </a:lnTo>
                  <a:lnTo>
                    <a:pt x="835190" y="99156"/>
                  </a:lnTo>
                  <a:lnTo>
                    <a:pt x="1043987" y="12394"/>
                  </a:lnTo>
                  <a:lnTo>
                    <a:pt x="1252785" y="12394"/>
                  </a:lnTo>
                  <a:lnTo>
                    <a:pt x="1461582" y="0"/>
                  </a:lnTo>
                </a:path>
              </a:pathLst>
            </a:custGeom>
            <a:ln w="35231" cap="flat">
              <a:solidFill>
                <a:srgbClr val="BEBEBE">
                  <a:alpha val="69803"/>
                </a:srgbClr>
              </a:solidFill>
              <a:prstDash val="solid"/>
              <a:round/>
            </a:ln>
          </p:spPr>
          <p:txBody>
            <a:bodyPr/>
            <a:lstStyle/>
            <a:p/>
          </p:txBody>
        </p:sp>
        <p:sp>
          <p:nvSpPr>
            <p:cNvPr id="24" name="pl24"/>
            <p:cNvSpPr/>
            <p:nvPr/>
          </p:nvSpPr>
          <p:spPr>
            <a:xfrm>
              <a:off x="830429" y="1331702"/>
              <a:ext cx="1461582" cy="86761"/>
            </a:xfrm>
            <a:custGeom>
              <a:avLst/>
              <a:pathLst>
                <a:path w="1461582" h="86761">
                  <a:moveTo>
                    <a:pt x="0" y="0"/>
                  </a:moveTo>
                  <a:lnTo>
                    <a:pt x="208797" y="0"/>
                  </a:lnTo>
                  <a:lnTo>
                    <a:pt x="417595" y="24789"/>
                  </a:lnTo>
                  <a:lnTo>
                    <a:pt x="626392" y="24789"/>
                  </a:lnTo>
                  <a:lnTo>
                    <a:pt x="835190" y="0"/>
                  </a:lnTo>
                  <a:lnTo>
                    <a:pt x="1043987" y="86761"/>
                  </a:lnTo>
                  <a:lnTo>
                    <a:pt x="1252785" y="86761"/>
                  </a:lnTo>
                  <a:lnTo>
                    <a:pt x="1461582" y="37183"/>
                  </a:lnTo>
                </a:path>
              </a:pathLst>
            </a:custGeom>
            <a:ln w="20325" cap="flat">
              <a:solidFill>
                <a:srgbClr val="6B6B6B">
                  <a:alpha val="100000"/>
                </a:srgbClr>
              </a:solidFill>
              <a:prstDash val="solid"/>
              <a:round/>
            </a:ln>
          </p:spPr>
          <p:txBody>
            <a:bodyPr/>
            <a:lstStyle/>
            <a:p/>
          </p:txBody>
        </p:sp>
        <p:sp>
          <p:nvSpPr>
            <p:cNvPr id="25" name="pl25"/>
            <p:cNvSpPr/>
            <p:nvPr/>
          </p:nvSpPr>
          <p:spPr>
            <a:xfrm>
              <a:off x="830429" y="1244940"/>
              <a:ext cx="1461582" cy="99156"/>
            </a:xfrm>
            <a:custGeom>
              <a:avLst/>
              <a:pathLst>
                <a:path w="1461582" h="99156">
                  <a:moveTo>
                    <a:pt x="0" y="37183"/>
                  </a:moveTo>
                  <a:lnTo>
                    <a:pt x="208797" y="49578"/>
                  </a:lnTo>
                  <a:lnTo>
                    <a:pt x="417595" y="61972"/>
                  </a:lnTo>
                  <a:lnTo>
                    <a:pt x="626392" y="86761"/>
                  </a:lnTo>
                  <a:lnTo>
                    <a:pt x="835190" y="99156"/>
                  </a:lnTo>
                  <a:lnTo>
                    <a:pt x="1043987" y="12394"/>
                  </a:lnTo>
                  <a:lnTo>
                    <a:pt x="1252785" y="12394"/>
                  </a:lnTo>
                  <a:lnTo>
                    <a:pt x="1461582" y="0"/>
                  </a:lnTo>
                </a:path>
              </a:pathLst>
            </a:custGeom>
            <a:ln w="40651" cap="flat">
              <a:solidFill>
                <a:srgbClr val="000000">
                  <a:alpha val="100000"/>
                </a:srgbClr>
              </a:solidFill>
              <a:prstDash val="solid"/>
              <a:round/>
            </a:ln>
          </p:spPr>
          <p:txBody>
            <a:bodyPr/>
            <a:lstStyle/>
            <a:p/>
          </p:txBody>
        </p:sp>
        <p:sp>
          <p:nvSpPr>
            <p:cNvPr id="26" name="pl26"/>
            <p:cNvSpPr/>
            <p:nvPr/>
          </p:nvSpPr>
          <p:spPr>
            <a:xfrm>
              <a:off x="830429" y="1244940"/>
              <a:ext cx="1461582" cy="99156"/>
            </a:xfrm>
            <a:custGeom>
              <a:avLst/>
              <a:pathLst>
                <a:path w="1461582" h="99156">
                  <a:moveTo>
                    <a:pt x="0" y="37183"/>
                  </a:moveTo>
                  <a:lnTo>
                    <a:pt x="208797" y="49578"/>
                  </a:lnTo>
                  <a:lnTo>
                    <a:pt x="417595" y="61972"/>
                  </a:lnTo>
                  <a:lnTo>
                    <a:pt x="626392" y="86761"/>
                  </a:lnTo>
                  <a:lnTo>
                    <a:pt x="835190" y="99156"/>
                  </a:lnTo>
                  <a:lnTo>
                    <a:pt x="1043987" y="12394"/>
                  </a:lnTo>
                  <a:lnTo>
                    <a:pt x="1252785" y="12394"/>
                  </a:lnTo>
                  <a:lnTo>
                    <a:pt x="1461582" y="0"/>
                  </a:lnTo>
                </a:path>
              </a:pathLst>
            </a:custGeom>
            <a:ln w="35231" cap="flat">
              <a:solidFill>
                <a:srgbClr val="1CABE2">
                  <a:alpha val="100000"/>
                </a:srgbClr>
              </a:solidFill>
              <a:prstDash val="solid"/>
              <a:round/>
            </a:ln>
          </p:spPr>
          <p:txBody>
            <a:bodyPr/>
            <a:lstStyle/>
            <a:p/>
          </p:txBody>
        </p:sp>
        <p:sp>
          <p:nvSpPr>
            <p:cNvPr id="27" name="tx27"/>
            <p:cNvSpPr/>
            <p:nvPr/>
          </p:nvSpPr>
          <p:spPr>
            <a:xfrm>
              <a:off x="770170" y="11035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8" name="tx28"/>
            <p:cNvSpPr/>
            <p:nvPr/>
          </p:nvSpPr>
          <p:spPr>
            <a:xfrm>
              <a:off x="978968" y="11159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9" name="tx29"/>
            <p:cNvSpPr/>
            <p:nvPr/>
          </p:nvSpPr>
          <p:spPr>
            <a:xfrm>
              <a:off x="1187765" y="11283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0" name="tx30"/>
            <p:cNvSpPr/>
            <p:nvPr/>
          </p:nvSpPr>
          <p:spPr>
            <a:xfrm>
              <a:off x="1396563" y="11531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1" name="tx31"/>
            <p:cNvSpPr/>
            <p:nvPr/>
          </p:nvSpPr>
          <p:spPr>
            <a:xfrm>
              <a:off x="1605360" y="116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2" name="tx32"/>
            <p:cNvSpPr/>
            <p:nvPr/>
          </p:nvSpPr>
          <p:spPr>
            <a:xfrm>
              <a:off x="1814158" y="10787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3" name="tx33"/>
            <p:cNvSpPr/>
            <p:nvPr/>
          </p:nvSpPr>
          <p:spPr>
            <a:xfrm>
              <a:off x="2022955" y="10787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4" name="tx34"/>
            <p:cNvSpPr/>
            <p:nvPr/>
          </p:nvSpPr>
          <p:spPr>
            <a:xfrm>
              <a:off x="2231753" y="10663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5" name="rc35"/>
            <p:cNvSpPr/>
            <p:nvPr/>
          </p:nvSpPr>
          <p:spPr>
            <a:xfrm>
              <a:off x="757350" y="2209221"/>
              <a:ext cx="1607740" cy="1049815"/>
            </a:xfrm>
            <a:prstGeom prst="rect">
              <a:avLst/>
            </a:prstGeom>
            <a:solidFill>
              <a:srgbClr val="EBEBEB">
                <a:alpha val="100000"/>
              </a:srgbClr>
            </a:solidFill>
          </p:spPr>
          <p:txBody>
            <a:bodyPr/>
            <a:lstStyle/>
            <a:p/>
          </p:txBody>
        </p:sp>
        <p:sp>
          <p:nvSpPr>
            <p:cNvPr id="36" name="pl36"/>
            <p:cNvSpPr/>
            <p:nvPr/>
          </p:nvSpPr>
          <p:spPr>
            <a:xfrm>
              <a:off x="757350" y="303159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7" name="pl37"/>
            <p:cNvSpPr/>
            <p:nvPr/>
          </p:nvSpPr>
          <p:spPr>
            <a:xfrm>
              <a:off x="757350" y="272173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 name="pl38"/>
            <p:cNvSpPr/>
            <p:nvPr/>
          </p:nvSpPr>
          <p:spPr>
            <a:xfrm>
              <a:off x="757350" y="241187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9" name="pl39"/>
            <p:cNvSpPr/>
            <p:nvPr/>
          </p:nvSpPr>
          <p:spPr>
            <a:xfrm>
              <a:off x="757350" y="225694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0" name="pl40"/>
            <p:cNvSpPr/>
            <p:nvPr/>
          </p:nvSpPr>
          <p:spPr>
            <a:xfrm>
              <a:off x="757350" y="3186528"/>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 name="pl41"/>
            <p:cNvSpPr/>
            <p:nvPr/>
          </p:nvSpPr>
          <p:spPr>
            <a:xfrm>
              <a:off x="757350" y="287666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2" name="pl42"/>
            <p:cNvSpPr/>
            <p:nvPr/>
          </p:nvSpPr>
          <p:spPr>
            <a:xfrm>
              <a:off x="757350" y="256680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3" name="pl43"/>
            <p:cNvSpPr/>
            <p:nvPr/>
          </p:nvSpPr>
          <p:spPr>
            <a:xfrm>
              <a:off x="830429"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4" name="pl44"/>
            <p:cNvSpPr/>
            <p:nvPr/>
          </p:nvSpPr>
          <p:spPr>
            <a:xfrm>
              <a:off x="1039226"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1248024"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1456822"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1665619"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1874417"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2083214"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0" name="pl50"/>
            <p:cNvSpPr/>
            <p:nvPr/>
          </p:nvSpPr>
          <p:spPr>
            <a:xfrm>
              <a:off x="2292012"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1" name="pl51"/>
            <p:cNvSpPr/>
            <p:nvPr/>
          </p:nvSpPr>
          <p:spPr>
            <a:xfrm>
              <a:off x="830429" y="2665959"/>
              <a:ext cx="1461582" cy="86761"/>
            </a:xfrm>
            <a:custGeom>
              <a:avLst/>
              <a:pathLst>
                <a:path w="1461582" h="86761">
                  <a:moveTo>
                    <a:pt x="0" y="0"/>
                  </a:moveTo>
                  <a:lnTo>
                    <a:pt x="208797" y="0"/>
                  </a:lnTo>
                  <a:lnTo>
                    <a:pt x="417595" y="24789"/>
                  </a:lnTo>
                  <a:lnTo>
                    <a:pt x="626392" y="24789"/>
                  </a:lnTo>
                  <a:lnTo>
                    <a:pt x="835190" y="0"/>
                  </a:lnTo>
                  <a:lnTo>
                    <a:pt x="1043987" y="86761"/>
                  </a:lnTo>
                  <a:lnTo>
                    <a:pt x="1252785" y="86761"/>
                  </a:lnTo>
                  <a:lnTo>
                    <a:pt x="1461582" y="37183"/>
                  </a:lnTo>
                </a:path>
              </a:pathLst>
            </a:custGeom>
            <a:ln w="20325" cap="flat">
              <a:solidFill>
                <a:srgbClr val="BEBEBE">
                  <a:alpha val="69803"/>
                </a:srgbClr>
              </a:solidFill>
              <a:prstDash val="solid"/>
              <a:round/>
            </a:ln>
          </p:spPr>
          <p:txBody>
            <a:bodyPr/>
            <a:lstStyle/>
            <a:p/>
          </p:txBody>
        </p:sp>
        <p:sp>
          <p:nvSpPr>
            <p:cNvPr id="52" name="pl52"/>
            <p:cNvSpPr/>
            <p:nvPr/>
          </p:nvSpPr>
          <p:spPr>
            <a:xfrm>
              <a:off x="830429" y="2579197"/>
              <a:ext cx="1461582" cy="123945"/>
            </a:xfrm>
            <a:custGeom>
              <a:avLst/>
              <a:pathLst>
                <a:path w="1461582" h="123945">
                  <a:moveTo>
                    <a:pt x="0" y="49578"/>
                  </a:moveTo>
                  <a:lnTo>
                    <a:pt x="208797" y="74367"/>
                  </a:lnTo>
                  <a:lnTo>
                    <a:pt x="417595" y="111550"/>
                  </a:lnTo>
                  <a:lnTo>
                    <a:pt x="626392" y="123945"/>
                  </a:lnTo>
                  <a:lnTo>
                    <a:pt x="835190" y="0"/>
                  </a:lnTo>
                  <a:lnTo>
                    <a:pt x="1043987" y="24789"/>
                  </a:lnTo>
                  <a:lnTo>
                    <a:pt x="1252785" y="24789"/>
                  </a:lnTo>
                  <a:lnTo>
                    <a:pt x="1461582" y="37183"/>
                  </a:lnTo>
                </a:path>
              </a:pathLst>
            </a:custGeom>
            <a:ln w="40651" cap="flat">
              <a:solidFill>
                <a:srgbClr val="BEBEBE">
                  <a:alpha val="69803"/>
                </a:srgbClr>
              </a:solidFill>
              <a:prstDash val="solid"/>
              <a:round/>
            </a:ln>
          </p:spPr>
          <p:txBody>
            <a:bodyPr/>
            <a:lstStyle/>
            <a:p/>
          </p:txBody>
        </p:sp>
        <p:sp>
          <p:nvSpPr>
            <p:cNvPr id="53" name="pl53"/>
            <p:cNvSpPr/>
            <p:nvPr/>
          </p:nvSpPr>
          <p:spPr>
            <a:xfrm>
              <a:off x="830429" y="2579197"/>
              <a:ext cx="1461582" cy="123945"/>
            </a:xfrm>
            <a:custGeom>
              <a:avLst/>
              <a:pathLst>
                <a:path w="1461582" h="123945">
                  <a:moveTo>
                    <a:pt x="0" y="49578"/>
                  </a:moveTo>
                  <a:lnTo>
                    <a:pt x="208797" y="74367"/>
                  </a:lnTo>
                  <a:lnTo>
                    <a:pt x="417595" y="111550"/>
                  </a:lnTo>
                  <a:lnTo>
                    <a:pt x="626392" y="123945"/>
                  </a:lnTo>
                  <a:lnTo>
                    <a:pt x="835190" y="0"/>
                  </a:lnTo>
                  <a:lnTo>
                    <a:pt x="1043987" y="24789"/>
                  </a:lnTo>
                  <a:lnTo>
                    <a:pt x="1252785" y="24789"/>
                  </a:lnTo>
                  <a:lnTo>
                    <a:pt x="1461582" y="37183"/>
                  </a:lnTo>
                </a:path>
              </a:pathLst>
            </a:custGeom>
            <a:ln w="35231" cap="flat">
              <a:solidFill>
                <a:srgbClr val="BEBEBE">
                  <a:alpha val="69803"/>
                </a:srgbClr>
              </a:solidFill>
              <a:prstDash val="solid"/>
              <a:round/>
            </a:ln>
          </p:spPr>
          <p:txBody>
            <a:bodyPr/>
            <a:lstStyle/>
            <a:p/>
          </p:txBody>
        </p:sp>
        <p:sp>
          <p:nvSpPr>
            <p:cNvPr id="54" name="pl54"/>
            <p:cNvSpPr/>
            <p:nvPr/>
          </p:nvSpPr>
          <p:spPr>
            <a:xfrm>
              <a:off x="830429" y="2665959"/>
              <a:ext cx="1461582" cy="86761"/>
            </a:xfrm>
            <a:custGeom>
              <a:avLst/>
              <a:pathLst>
                <a:path w="1461582" h="86761">
                  <a:moveTo>
                    <a:pt x="0" y="0"/>
                  </a:moveTo>
                  <a:lnTo>
                    <a:pt x="208797" y="0"/>
                  </a:lnTo>
                  <a:lnTo>
                    <a:pt x="417595" y="24789"/>
                  </a:lnTo>
                  <a:lnTo>
                    <a:pt x="626392" y="24789"/>
                  </a:lnTo>
                  <a:lnTo>
                    <a:pt x="835190" y="0"/>
                  </a:lnTo>
                  <a:lnTo>
                    <a:pt x="1043987" y="86761"/>
                  </a:lnTo>
                  <a:lnTo>
                    <a:pt x="1252785" y="86761"/>
                  </a:lnTo>
                  <a:lnTo>
                    <a:pt x="1461582" y="37183"/>
                  </a:lnTo>
                </a:path>
              </a:pathLst>
            </a:custGeom>
            <a:ln w="20325" cap="flat">
              <a:solidFill>
                <a:srgbClr val="6B6B6B">
                  <a:alpha val="100000"/>
                </a:srgbClr>
              </a:solidFill>
              <a:prstDash val="solid"/>
              <a:round/>
            </a:ln>
          </p:spPr>
          <p:txBody>
            <a:bodyPr/>
            <a:lstStyle/>
            <a:p/>
          </p:txBody>
        </p:sp>
        <p:sp>
          <p:nvSpPr>
            <p:cNvPr id="55" name="pl55"/>
            <p:cNvSpPr/>
            <p:nvPr/>
          </p:nvSpPr>
          <p:spPr>
            <a:xfrm>
              <a:off x="830429" y="2579197"/>
              <a:ext cx="1461582" cy="123945"/>
            </a:xfrm>
            <a:custGeom>
              <a:avLst/>
              <a:pathLst>
                <a:path w="1461582" h="123945">
                  <a:moveTo>
                    <a:pt x="0" y="49578"/>
                  </a:moveTo>
                  <a:lnTo>
                    <a:pt x="208797" y="74367"/>
                  </a:lnTo>
                  <a:lnTo>
                    <a:pt x="417595" y="111550"/>
                  </a:lnTo>
                  <a:lnTo>
                    <a:pt x="626392" y="123945"/>
                  </a:lnTo>
                  <a:lnTo>
                    <a:pt x="835190" y="0"/>
                  </a:lnTo>
                  <a:lnTo>
                    <a:pt x="1043987" y="24789"/>
                  </a:lnTo>
                  <a:lnTo>
                    <a:pt x="1252785" y="24789"/>
                  </a:lnTo>
                  <a:lnTo>
                    <a:pt x="1461582" y="37183"/>
                  </a:lnTo>
                </a:path>
              </a:pathLst>
            </a:custGeom>
            <a:ln w="40651" cap="flat">
              <a:solidFill>
                <a:srgbClr val="000000">
                  <a:alpha val="100000"/>
                </a:srgbClr>
              </a:solidFill>
              <a:prstDash val="solid"/>
              <a:round/>
            </a:ln>
          </p:spPr>
          <p:txBody>
            <a:bodyPr/>
            <a:lstStyle/>
            <a:p/>
          </p:txBody>
        </p:sp>
        <p:sp>
          <p:nvSpPr>
            <p:cNvPr id="56" name="pl56"/>
            <p:cNvSpPr/>
            <p:nvPr/>
          </p:nvSpPr>
          <p:spPr>
            <a:xfrm>
              <a:off x="830429" y="2579197"/>
              <a:ext cx="1461582" cy="123945"/>
            </a:xfrm>
            <a:custGeom>
              <a:avLst/>
              <a:pathLst>
                <a:path w="1461582" h="123945">
                  <a:moveTo>
                    <a:pt x="0" y="49578"/>
                  </a:moveTo>
                  <a:lnTo>
                    <a:pt x="208797" y="74367"/>
                  </a:lnTo>
                  <a:lnTo>
                    <a:pt x="417595" y="111550"/>
                  </a:lnTo>
                  <a:lnTo>
                    <a:pt x="626392" y="123945"/>
                  </a:lnTo>
                  <a:lnTo>
                    <a:pt x="835190" y="0"/>
                  </a:lnTo>
                  <a:lnTo>
                    <a:pt x="1043987" y="24789"/>
                  </a:lnTo>
                  <a:lnTo>
                    <a:pt x="1252785" y="24789"/>
                  </a:lnTo>
                  <a:lnTo>
                    <a:pt x="1461582" y="37183"/>
                  </a:lnTo>
                </a:path>
              </a:pathLst>
            </a:custGeom>
            <a:ln w="35231" cap="flat">
              <a:solidFill>
                <a:srgbClr val="1CABE2">
                  <a:alpha val="100000"/>
                </a:srgbClr>
              </a:solidFill>
              <a:prstDash val="solid"/>
              <a:round/>
            </a:ln>
          </p:spPr>
          <p:txBody>
            <a:bodyPr/>
            <a:lstStyle/>
            <a:p/>
          </p:txBody>
        </p:sp>
        <p:sp>
          <p:nvSpPr>
            <p:cNvPr id="57" name="tx57"/>
            <p:cNvSpPr/>
            <p:nvPr/>
          </p:nvSpPr>
          <p:spPr>
            <a:xfrm>
              <a:off x="770170" y="24502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8" name="tx58"/>
            <p:cNvSpPr/>
            <p:nvPr/>
          </p:nvSpPr>
          <p:spPr>
            <a:xfrm>
              <a:off x="978968" y="24750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9" name="tx59"/>
            <p:cNvSpPr/>
            <p:nvPr/>
          </p:nvSpPr>
          <p:spPr>
            <a:xfrm>
              <a:off x="1187765" y="25121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0" name="tx60"/>
            <p:cNvSpPr/>
            <p:nvPr/>
          </p:nvSpPr>
          <p:spPr>
            <a:xfrm>
              <a:off x="1396563" y="25245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61" name="tx61"/>
            <p:cNvSpPr/>
            <p:nvPr/>
          </p:nvSpPr>
          <p:spPr>
            <a:xfrm>
              <a:off x="1605360" y="24006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2" name="tx62"/>
            <p:cNvSpPr/>
            <p:nvPr/>
          </p:nvSpPr>
          <p:spPr>
            <a:xfrm>
              <a:off x="1814158" y="24254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3" name="tx63"/>
            <p:cNvSpPr/>
            <p:nvPr/>
          </p:nvSpPr>
          <p:spPr>
            <a:xfrm>
              <a:off x="2022955" y="24254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4" name="tx64"/>
            <p:cNvSpPr/>
            <p:nvPr/>
          </p:nvSpPr>
          <p:spPr>
            <a:xfrm>
              <a:off x="2231753" y="24378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5" name="rc65"/>
            <p:cNvSpPr/>
            <p:nvPr/>
          </p:nvSpPr>
          <p:spPr>
            <a:xfrm>
              <a:off x="757350" y="3543478"/>
              <a:ext cx="1607740" cy="1049815"/>
            </a:xfrm>
            <a:prstGeom prst="rect">
              <a:avLst/>
            </a:prstGeom>
            <a:solidFill>
              <a:srgbClr val="EBEBEB">
                <a:alpha val="100000"/>
              </a:srgbClr>
            </a:solidFill>
          </p:spPr>
          <p:txBody>
            <a:bodyPr/>
            <a:lstStyle/>
            <a:p/>
          </p:txBody>
        </p:sp>
        <p:sp>
          <p:nvSpPr>
            <p:cNvPr id="66" name="pl66"/>
            <p:cNvSpPr/>
            <p:nvPr/>
          </p:nvSpPr>
          <p:spPr>
            <a:xfrm>
              <a:off x="757350" y="43658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7" name="pl67"/>
            <p:cNvSpPr/>
            <p:nvPr/>
          </p:nvSpPr>
          <p:spPr>
            <a:xfrm>
              <a:off x="757350" y="405599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8" name="pl68"/>
            <p:cNvSpPr/>
            <p:nvPr/>
          </p:nvSpPr>
          <p:spPr>
            <a:xfrm>
              <a:off x="757350" y="374612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9" name="pl69"/>
            <p:cNvSpPr/>
            <p:nvPr/>
          </p:nvSpPr>
          <p:spPr>
            <a:xfrm>
              <a:off x="757350" y="359119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0" name="pl70"/>
            <p:cNvSpPr/>
            <p:nvPr/>
          </p:nvSpPr>
          <p:spPr>
            <a:xfrm>
              <a:off x="757350" y="452078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1" name="pl71"/>
            <p:cNvSpPr/>
            <p:nvPr/>
          </p:nvSpPr>
          <p:spPr>
            <a:xfrm>
              <a:off x="757350" y="421092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2" name="pl72"/>
            <p:cNvSpPr/>
            <p:nvPr/>
          </p:nvSpPr>
          <p:spPr>
            <a:xfrm>
              <a:off x="757350" y="390105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3" name="pl73"/>
            <p:cNvSpPr/>
            <p:nvPr/>
          </p:nvSpPr>
          <p:spPr>
            <a:xfrm>
              <a:off x="830429"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74" name="pl74"/>
            <p:cNvSpPr/>
            <p:nvPr/>
          </p:nvSpPr>
          <p:spPr>
            <a:xfrm>
              <a:off x="1039226"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75" name="pl75"/>
            <p:cNvSpPr/>
            <p:nvPr/>
          </p:nvSpPr>
          <p:spPr>
            <a:xfrm>
              <a:off x="1248024"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76" name="pl76"/>
            <p:cNvSpPr/>
            <p:nvPr/>
          </p:nvSpPr>
          <p:spPr>
            <a:xfrm>
              <a:off x="1456822"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1665619"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78" name="pl78"/>
            <p:cNvSpPr/>
            <p:nvPr/>
          </p:nvSpPr>
          <p:spPr>
            <a:xfrm>
              <a:off x="1874417"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79" name="pl79"/>
            <p:cNvSpPr/>
            <p:nvPr/>
          </p:nvSpPr>
          <p:spPr>
            <a:xfrm>
              <a:off x="2083214"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80" name="pl80"/>
            <p:cNvSpPr/>
            <p:nvPr/>
          </p:nvSpPr>
          <p:spPr>
            <a:xfrm>
              <a:off x="2292012"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81" name="pl81"/>
            <p:cNvSpPr/>
            <p:nvPr/>
          </p:nvSpPr>
          <p:spPr>
            <a:xfrm>
              <a:off x="830429" y="4000216"/>
              <a:ext cx="1461582" cy="86761"/>
            </a:xfrm>
            <a:custGeom>
              <a:avLst/>
              <a:pathLst>
                <a:path w="1461582" h="86761">
                  <a:moveTo>
                    <a:pt x="0" y="0"/>
                  </a:moveTo>
                  <a:lnTo>
                    <a:pt x="208797" y="0"/>
                  </a:lnTo>
                  <a:lnTo>
                    <a:pt x="417595" y="24789"/>
                  </a:lnTo>
                  <a:lnTo>
                    <a:pt x="626392" y="24789"/>
                  </a:lnTo>
                  <a:lnTo>
                    <a:pt x="835190" y="0"/>
                  </a:lnTo>
                  <a:lnTo>
                    <a:pt x="1043987" y="86761"/>
                  </a:lnTo>
                  <a:lnTo>
                    <a:pt x="1252785" y="86761"/>
                  </a:lnTo>
                  <a:lnTo>
                    <a:pt x="1461582" y="37183"/>
                  </a:lnTo>
                </a:path>
              </a:pathLst>
            </a:custGeom>
            <a:ln w="20325" cap="flat">
              <a:solidFill>
                <a:srgbClr val="BEBEBE">
                  <a:alpha val="69803"/>
                </a:srgbClr>
              </a:solidFill>
              <a:prstDash val="solid"/>
              <a:round/>
            </a:ln>
          </p:spPr>
          <p:txBody>
            <a:bodyPr/>
            <a:lstStyle/>
            <a:p/>
          </p:txBody>
        </p:sp>
        <p:sp>
          <p:nvSpPr>
            <p:cNvPr id="82" name="pl82"/>
            <p:cNvSpPr/>
            <p:nvPr/>
          </p:nvSpPr>
          <p:spPr>
            <a:xfrm>
              <a:off x="830429" y="3913454"/>
              <a:ext cx="1461582" cy="12394"/>
            </a:xfrm>
            <a:custGeom>
              <a:avLst/>
              <a:pathLst>
                <a:path w="1461582" h="12394">
                  <a:moveTo>
                    <a:pt x="0" y="0"/>
                  </a:moveTo>
                  <a:lnTo>
                    <a:pt x="208797" y="0"/>
                  </a:lnTo>
                  <a:lnTo>
                    <a:pt x="417595" y="0"/>
                  </a:lnTo>
                  <a:lnTo>
                    <a:pt x="626392" y="0"/>
                  </a:lnTo>
                  <a:lnTo>
                    <a:pt x="835190" y="0"/>
                  </a:lnTo>
                  <a:lnTo>
                    <a:pt x="1043987" y="0"/>
                  </a:lnTo>
                  <a:lnTo>
                    <a:pt x="1252785" y="12394"/>
                  </a:lnTo>
                  <a:lnTo>
                    <a:pt x="1461582" y="12394"/>
                  </a:lnTo>
                </a:path>
              </a:pathLst>
            </a:custGeom>
            <a:ln w="40651" cap="flat">
              <a:solidFill>
                <a:srgbClr val="BEBEBE">
                  <a:alpha val="69803"/>
                </a:srgbClr>
              </a:solidFill>
              <a:prstDash val="solid"/>
              <a:round/>
            </a:ln>
          </p:spPr>
          <p:txBody>
            <a:bodyPr/>
            <a:lstStyle/>
            <a:p/>
          </p:txBody>
        </p:sp>
        <p:sp>
          <p:nvSpPr>
            <p:cNvPr id="83" name="pl83"/>
            <p:cNvSpPr/>
            <p:nvPr/>
          </p:nvSpPr>
          <p:spPr>
            <a:xfrm>
              <a:off x="830429" y="3913454"/>
              <a:ext cx="1461582" cy="12394"/>
            </a:xfrm>
            <a:custGeom>
              <a:avLst/>
              <a:pathLst>
                <a:path w="1461582" h="12394">
                  <a:moveTo>
                    <a:pt x="0" y="0"/>
                  </a:moveTo>
                  <a:lnTo>
                    <a:pt x="208797" y="0"/>
                  </a:lnTo>
                  <a:lnTo>
                    <a:pt x="417595" y="0"/>
                  </a:lnTo>
                  <a:lnTo>
                    <a:pt x="626392" y="0"/>
                  </a:lnTo>
                  <a:lnTo>
                    <a:pt x="835190" y="0"/>
                  </a:lnTo>
                  <a:lnTo>
                    <a:pt x="1043987" y="0"/>
                  </a:lnTo>
                  <a:lnTo>
                    <a:pt x="1252785" y="12394"/>
                  </a:lnTo>
                  <a:lnTo>
                    <a:pt x="1461582" y="12394"/>
                  </a:lnTo>
                </a:path>
              </a:pathLst>
            </a:custGeom>
            <a:ln w="35231" cap="flat">
              <a:solidFill>
                <a:srgbClr val="BEBEBE">
                  <a:alpha val="69803"/>
                </a:srgbClr>
              </a:solidFill>
              <a:prstDash val="solid"/>
              <a:round/>
            </a:ln>
          </p:spPr>
          <p:txBody>
            <a:bodyPr/>
            <a:lstStyle/>
            <a:p/>
          </p:txBody>
        </p:sp>
        <p:sp>
          <p:nvSpPr>
            <p:cNvPr id="84" name="pl84"/>
            <p:cNvSpPr/>
            <p:nvPr/>
          </p:nvSpPr>
          <p:spPr>
            <a:xfrm>
              <a:off x="830429" y="4000216"/>
              <a:ext cx="1461582" cy="86761"/>
            </a:xfrm>
            <a:custGeom>
              <a:avLst/>
              <a:pathLst>
                <a:path w="1461582" h="86761">
                  <a:moveTo>
                    <a:pt x="0" y="0"/>
                  </a:moveTo>
                  <a:lnTo>
                    <a:pt x="208797" y="0"/>
                  </a:lnTo>
                  <a:lnTo>
                    <a:pt x="417595" y="24789"/>
                  </a:lnTo>
                  <a:lnTo>
                    <a:pt x="626392" y="24789"/>
                  </a:lnTo>
                  <a:lnTo>
                    <a:pt x="835190" y="0"/>
                  </a:lnTo>
                  <a:lnTo>
                    <a:pt x="1043987" y="86761"/>
                  </a:lnTo>
                  <a:lnTo>
                    <a:pt x="1252785" y="86761"/>
                  </a:lnTo>
                  <a:lnTo>
                    <a:pt x="1461582" y="37183"/>
                  </a:lnTo>
                </a:path>
              </a:pathLst>
            </a:custGeom>
            <a:ln w="20325" cap="flat">
              <a:solidFill>
                <a:srgbClr val="6B6B6B">
                  <a:alpha val="100000"/>
                </a:srgbClr>
              </a:solidFill>
              <a:prstDash val="solid"/>
              <a:round/>
            </a:ln>
          </p:spPr>
          <p:txBody>
            <a:bodyPr/>
            <a:lstStyle/>
            <a:p/>
          </p:txBody>
        </p:sp>
        <p:sp>
          <p:nvSpPr>
            <p:cNvPr id="85" name="pl85"/>
            <p:cNvSpPr/>
            <p:nvPr/>
          </p:nvSpPr>
          <p:spPr>
            <a:xfrm>
              <a:off x="830429" y="3913454"/>
              <a:ext cx="1461582" cy="12394"/>
            </a:xfrm>
            <a:custGeom>
              <a:avLst/>
              <a:pathLst>
                <a:path w="1461582" h="12394">
                  <a:moveTo>
                    <a:pt x="0" y="0"/>
                  </a:moveTo>
                  <a:lnTo>
                    <a:pt x="208797" y="0"/>
                  </a:lnTo>
                  <a:lnTo>
                    <a:pt x="417595" y="0"/>
                  </a:lnTo>
                  <a:lnTo>
                    <a:pt x="626392" y="0"/>
                  </a:lnTo>
                  <a:lnTo>
                    <a:pt x="835190" y="0"/>
                  </a:lnTo>
                  <a:lnTo>
                    <a:pt x="1043987" y="0"/>
                  </a:lnTo>
                  <a:lnTo>
                    <a:pt x="1252785" y="12394"/>
                  </a:lnTo>
                  <a:lnTo>
                    <a:pt x="1461582" y="12394"/>
                  </a:lnTo>
                </a:path>
              </a:pathLst>
            </a:custGeom>
            <a:ln w="40651" cap="flat">
              <a:solidFill>
                <a:srgbClr val="000000">
                  <a:alpha val="100000"/>
                </a:srgbClr>
              </a:solidFill>
              <a:prstDash val="solid"/>
              <a:round/>
            </a:ln>
          </p:spPr>
          <p:txBody>
            <a:bodyPr/>
            <a:lstStyle/>
            <a:p/>
          </p:txBody>
        </p:sp>
        <p:sp>
          <p:nvSpPr>
            <p:cNvPr id="86" name="pl86"/>
            <p:cNvSpPr/>
            <p:nvPr/>
          </p:nvSpPr>
          <p:spPr>
            <a:xfrm>
              <a:off x="830429" y="3913454"/>
              <a:ext cx="1461582" cy="12394"/>
            </a:xfrm>
            <a:custGeom>
              <a:avLst/>
              <a:pathLst>
                <a:path w="1461582" h="12394">
                  <a:moveTo>
                    <a:pt x="0" y="0"/>
                  </a:moveTo>
                  <a:lnTo>
                    <a:pt x="208797" y="0"/>
                  </a:lnTo>
                  <a:lnTo>
                    <a:pt x="417595" y="0"/>
                  </a:lnTo>
                  <a:lnTo>
                    <a:pt x="626392" y="0"/>
                  </a:lnTo>
                  <a:lnTo>
                    <a:pt x="835190" y="0"/>
                  </a:lnTo>
                  <a:lnTo>
                    <a:pt x="1043987" y="0"/>
                  </a:lnTo>
                  <a:lnTo>
                    <a:pt x="1252785" y="12394"/>
                  </a:lnTo>
                  <a:lnTo>
                    <a:pt x="1461582" y="12394"/>
                  </a:lnTo>
                </a:path>
              </a:pathLst>
            </a:custGeom>
            <a:ln w="35231" cap="flat">
              <a:solidFill>
                <a:srgbClr val="1CABE2">
                  <a:alpha val="100000"/>
                </a:srgbClr>
              </a:solidFill>
              <a:prstDash val="solid"/>
              <a:round/>
            </a:ln>
          </p:spPr>
          <p:txBody>
            <a:bodyPr/>
            <a:lstStyle/>
            <a:p/>
          </p:txBody>
        </p:sp>
        <p:sp>
          <p:nvSpPr>
            <p:cNvPr id="87" name="tx87"/>
            <p:cNvSpPr/>
            <p:nvPr/>
          </p:nvSpPr>
          <p:spPr>
            <a:xfrm>
              <a:off x="770170" y="3734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8" name="tx88"/>
            <p:cNvSpPr/>
            <p:nvPr/>
          </p:nvSpPr>
          <p:spPr>
            <a:xfrm>
              <a:off x="978968" y="3734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9" name="tx89"/>
            <p:cNvSpPr/>
            <p:nvPr/>
          </p:nvSpPr>
          <p:spPr>
            <a:xfrm>
              <a:off x="1187765" y="3734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0" name="tx90"/>
            <p:cNvSpPr/>
            <p:nvPr/>
          </p:nvSpPr>
          <p:spPr>
            <a:xfrm>
              <a:off x="1396563" y="3734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1" name="tx91"/>
            <p:cNvSpPr/>
            <p:nvPr/>
          </p:nvSpPr>
          <p:spPr>
            <a:xfrm>
              <a:off x="1605360" y="3734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2" name="tx92"/>
            <p:cNvSpPr/>
            <p:nvPr/>
          </p:nvSpPr>
          <p:spPr>
            <a:xfrm>
              <a:off x="1814158" y="3734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3" name="tx93"/>
            <p:cNvSpPr/>
            <p:nvPr/>
          </p:nvSpPr>
          <p:spPr>
            <a:xfrm>
              <a:off x="2022955" y="37472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4" name="tx94"/>
            <p:cNvSpPr/>
            <p:nvPr/>
          </p:nvSpPr>
          <p:spPr>
            <a:xfrm>
              <a:off x="2231753" y="37472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5" name="rc95"/>
            <p:cNvSpPr/>
            <p:nvPr/>
          </p:nvSpPr>
          <p:spPr>
            <a:xfrm>
              <a:off x="757350" y="4877735"/>
              <a:ext cx="1607740" cy="1049815"/>
            </a:xfrm>
            <a:prstGeom prst="rect">
              <a:avLst/>
            </a:prstGeom>
            <a:solidFill>
              <a:srgbClr val="EBEBEB">
                <a:alpha val="100000"/>
              </a:srgbClr>
            </a:solidFill>
          </p:spPr>
          <p:txBody>
            <a:bodyPr/>
            <a:lstStyle/>
            <a:p/>
          </p:txBody>
        </p:sp>
        <p:sp>
          <p:nvSpPr>
            <p:cNvPr id="96" name="pl96"/>
            <p:cNvSpPr/>
            <p:nvPr/>
          </p:nvSpPr>
          <p:spPr>
            <a:xfrm>
              <a:off x="757350" y="570011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7" name="pl97"/>
            <p:cNvSpPr/>
            <p:nvPr/>
          </p:nvSpPr>
          <p:spPr>
            <a:xfrm>
              <a:off x="757350" y="539024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8" name="pl98"/>
            <p:cNvSpPr/>
            <p:nvPr/>
          </p:nvSpPr>
          <p:spPr>
            <a:xfrm>
              <a:off x="757350" y="508038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9" name="pl99"/>
            <p:cNvSpPr/>
            <p:nvPr/>
          </p:nvSpPr>
          <p:spPr>
            <a:xfrm>
              <a:off x="757350" y="49254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0" name="pl100"/>
            <p:cNvSpPr/>
            <p:nvPr/>
          </p:nvSpPr>
          <p:spPr>
            <a:xfrm>
              <a:off x="757350" y="585504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1" name="pl101"/>
            <p:cNvSpPr/>
            <p:nvPr/>
          </p:nvSpPr>
          <p:spPr>
            <a:xfrm>
              <a:off x="757350" y="554517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2" name="pl102"/>
            <p:cNvSpPr/>
            <p:nvPr/>
          </p:nvSpPr>
          <p:spPr>
            <a:xfrm>
              <a:off x="757350" y="523531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3" name="pl103"/>
            <p:cNvSpPr/>
            <p:nvPr/>
          </p:nvSpPr>
          <p:spPr>
            <a:xfrm>
              <a:off x="830429"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04" name="pl104"/>
            <p:cNvSpPr/>
            <p:nvPr/>
          </p:nvSpPr>
          <p:spPr>
            <a:xfrm>
              <a:off x="1039226"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05" name="pl105"/>
            <p:cNvSpPr/>
            <p:nvPr/>
          </p:nvSpPr>
          <p:spPr>
            <a:xfrm>
              <a:off x="1248024"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06" name="pl106"/>
            <p:cNvSpPr/>
            <p:nvPr/>
          </p:nvSpPr>
          <p:spPr>
            <a:xfrm>
              <a:off x="1456822"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07" name="pl107"/>
            <p:cNvSpPr/>
            <p:nvPr/>
          </p:nvSpPr>
          <p:spPr>
            <a:xfrm>
              <a:off x="1665619"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08" name="pl108"/>
            <p:cNvSpPr/>
            <p:nvPr/>
          </p:nvSpPr>
          <p:spPr>
            <a:xfrm>
              <a:off x="1874417"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09" name="pl109"/>
            <p:cNvSpPr/>
            <p:nvPr/>
          </p:nvSpPr>
          <p:spPr>
            <a:xfrm>
              <a:off x="2083214"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10" name="pl110"/>
            <p:cNvSpPr/>
            <p:nvPr/>
          </p:nvSpPr>
          <p:spPr>
            <a:xfrm>
              <a:off x="2292012"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11" name="pl111"/>
            <p:cNvSpPr/>
            <p:nvPr/>
          </p:nvSpPr>
          <p:spPr>
            <a:xfrm>
              <a:off x="830429" y="5334473"/>
              <a:ext cx="1461582" cy="86761"/>
            </a:xfrm>
            <a:custGeom>
              <a:avLst/>
              <a:pathLst>
                <a:path w="1461582" h="86761">
                  <a:moveTo>
                    <a:pt x="0" y="0"/>
                  </a:moveTo>
                  <a:lnTo>
                    <a:pt x="208797" y="0"/>
                  </a:lnTo>
                  <a:lnTo>
                    <a:pt x="417595" y="24789"/>
                  </a:lnTo>
                  <a:lnTo>
                    <a:pt x="626392" y="24789"/>
                  </a:lnTo>
                  <a:lnTo>
                    <a:pt x="835190" y="0"/>
                  </a:lnTo>
                  <a:lnTo>
                    <a:pt x="1043987" y="86761"/>
                  </a:lnTo>
                  <a:lnTo>
                    <a:pt x="1252785" y="86761"/>
                  </a:lnTo>
                  <a:lnTo>
                    <a:pt x="1461582" y="37183"/>
                  </a:lnTo>
                </a:path>
              </a:pathLst>
            </a:custGeom>
            <a:ln w="20325" cap="flat">
              <a:solidFill>
                <a:srgbClr val="BEBEBE">
                  <a:alpha val="69803"/>
                </a:srgbClr>
              </a:solidFill>
              <a:prstDash val="solid"/>
              <a:round/>
            </a:ln>
          </p:spPr>
          <p:txBody>
            <a:bodyPr/>
            <a:lstStyle/>
            <a:p/>
          </p:txBody>
        </p:sp>
        <p:sp>
          <p:nvSpPr>
            <p:cNvPr id="112" name="pl112"/>
            <p:cNvSpPr/>
            <p:nvPr/>
          </p:nvSpPr>
          <p:spPr>
            <a:xfrm>
              <a:off x="830429" y="5247711"/>
              <a:ext cx="1461582" cy="632120"/>
            </a:xfrm>
            <a:custGeom>
              <a:avLst/>
              <a:pathLst>
                <a:path w="1461582" h="632120">
                  <a:moveTo>
                    <a:pt x="0" y="0"/>
                  </a:moveTo>
                  <a:lnTo>
                    <a:pt x="208797" y="0"/>
                  </a:lnTo>
                  <a:lnTo>
                    <a:pt x="417595" y="12394"/>
                  </a:lnTo>
                  <a:lnTo>
                    <a:pt x="626392" y="74367"/>
                  </a:lnTo>
                  <a:lnTo>
                    <a:pt x="835190" y="74367"/>
                  </a:lnTo>
                  <a:lnTo>
                    <a:pt x="1043987" y="520569"/>
                  </a:lnTo>
                  <a:lnTo>
                    <a:pt x="1252785" y="632120"/>
                  </a:lnTo>
                  <a:lnTo>
                    <a:pt x="1461582" y="198312"/>
                  </a:lnTo>
                </a:path>
              </a:pathLst>
            </a:custGeom>
            <a:ln w="40651" cap="flat">
              <a:solidFill>
                <a:srgbClr val="BEBEBE">
                  <a:alpha val="69803"/>
                </a:srgbClr>
              </a:solidFill>
              <a:prstDash val="solid"/>
              <a:round/>
            </a:ln>
          </p:spPr>
          <p:txBody>
            <a:bodyPr/>
            <a:lstStyle/>
            <a:p/>
          </p:txBody>
        </p:sp>
        <p:sp>
          <p:nvSpPr>
            <p:cNvPr id="113" name="pl113"/>
            <p:cNvSpPr/>
            <p:nvPr/>
          </p:nvSpPr>
          <p:spPr>
            <a:xfrm>
              <a:off x="830429" y="5247711"/>
              <a:ext cx="1461582" cy="632120"/>
            </a:xfrm>
            <a:custGeom>
              <a:avLst/>
              <a:pathLst>
                <a:path w="1461582" h="632120">
                  <a:moveTo>
                    <a:pt x="0" y="0"/>
                  </a:moveTo>
                  <a:lnTo>
                    <a:pt x="208797" y="0"/>
                  </a:lnTo>
                  <a:lnTo>
                    <a:pt x="417595" y="12394"/>
                  </a:lnTo>
                  <a:lnTo>
                    <a:pt x="626392" y="74367"/>
                  </a:lnTo>
                  <a:lnTo>
                    <a:pt x="835190" y="74367"/>
                  </a:lnTo>
                  <a:lnTo>
                    <a:pt x="1043987" y="520569"/>
                  </a:lnTo>
                  <a:lnTo>
                    <a:pt x="1252785" y="632120"/>
                  </a:lnTo>
                  <a:lnTo>
                    <a:pt x="1461582" y="198312"/>
                  </a:lnTo>
                </a:path>
              </a:pathLst>
            </a:custGeom>
            <a:ln w="35231" cap="flat">
              <a:solidFill>
                <a:srgbClr val="BEBEBE">
                  <a:alpha val="69803"/>
                </a:srgbClr>
              </a:solidFill>
              <a:prstDash val="solid"/>
              <a:round/>
            </a:ln>
          </p:spPr>
          <p:txBody>
            <a:bodyPr/>
            <a:lstStyle/>
            <a:p/>
          </p:txBody>
        </p:sp>
        <p:sp>
          <p:nvSpPr>
            <p:cNvPr id="114" name="pl114"/>
            <p:cNvSpPr/>
            <p:nvPr/>
          </p:nvSpPr>
          <p:spPr>
            <a:xfrm>
              <a:off x="830429" y="5334473"/>
              <a:ext cx="1461582" cy="86761"/>
            </a:xfrm>
            <a:custGeom>
              <a:avLst/>
              <a:pathLst>
                <a:path w="1461582" h="86761">
                  <a:moveTo>
                    <a:pt x="0" y="0"/>
                  </a:moveTo>
                  <a:lnTo>
                    <a:pt x="208797" y="0"/>
                  </a:lnTo>
                  <a:lnTo>
                    <a:pt x="417595" y="24789"/>
                  </a:lnTo>
                  <a:lnTo>
                    <a:pt x="626392" y="24789"/>
                  </a:lnTo>
                  <a:lnTo>
                    <a:pt x="835190" y="0"/>
                  </a:lnTo>
                  <a:lnTo>
                    <a:pt x="1043987" y="86761"/>
                  </a:lnTo>
                  <a:lnTo>
                    <a:pt x="1252785" y="86761"/>
                  </a:lnTo>
                  <a:lnTo>
                    <a:pt x="1461582" y="37183"/>
                  </a:lnTo>
                </a:path>
              </a:pathLst>
            </a:custGeom>
            <a:ln w="20325" cap="flat">
              <a:solidFill>
                <a:srgbClr val="6B6B6B">
                  <a:alpha val="100000"/>
                </a:srgbClr>
              </a:solidFill>
              <a:prstDash val="solid"/>
              <a:round/>
            </a:ln>
          </p:spPr>
          <p:txBody>
            <a:bodyPr/>
            <a:lstStyle/>
            <a:p/>
          </p:txBody>
        </p:sp>
        <p:sp>
          <p:nvSpPr>
            <p:cNvPr id="115" name="pl115"/>
            <p:cNvSpPr/>
            <p:nvPr/>
          </p:nvSpPr>
          <p:spPr>
            <a:xfrm>
              <a:off x="830429" y="5247711"/>
              <a:ext cx="1461582" cy="632120"/>
            </a:xfrm>
            <a:custGeom>
              <a:avLst/>
              <a:pathLst>
                <a:path w="1461582" h="632120">
                  <a:moveTo>
                    <a:pt x="0" y="0"/>
                  </a:moveTo>
                  <a:lnTo>
                    <a:pt x="208797" y="0"/>
                  </a:lnTo>
                  <a:lnTo>
                    <a:pt x="417595" y="12394"/>
                  </a:lnTo>
                  <a:lnTo>
                    <a:pt x="626392" y="74367"/>
                  </a:lnTo>
                  <a:lnTo>
                    <a:pt x="835190" y="74367"/>
                  </a:lnTo>
                  <a:lnTo>
                    <a:pt x="1043987" y="520569"/>
                  </a:lnTo>
                  <a:lnTo>
                    <a:pt x="1252785" y="632120"/>
                  </a:lnTo>
                  <a:lnTo>
                    <a:pt x="1461582" y="198312"/>
                  </a:lnTo>
                </a:path>
              </a:pathLst>
            </a:custGeom>
            <a:ln w="40651" cap="flat">
              <a:solidFill>
                <a:srgbClr val="000000">
                  <a:alpha val="100000"/>
                </a:srgbClr>
              </a:solidFill>
              <a:prstDash val="solid"/>
              <a:round/>
            </a:ln>
          </p:spPr>
          <p:txBody>
            <a:bodyPr/>
            <a:lstStyle/>
            <a:p/>
          </p:txBody>
        </p:sp>
        <p:sp>
          <p:nvSpPr>
            <p:cNvPr id="116" name="pl116"/>
            <p:cNvSpPr/>
            <p:nvPr/>
          </p:nvSpPr>
          <p:spPr>
            <a:xfrm>
              <a:off x="830429" y="5247711"/>
              <a:ext cx="1461582" cy="632120"/>
            </a:xfrm>
            <a:custGeom>
              <a:avLst/>
              <a:pathLst>
                <a:path w="1461582" h="632120">
                  <a:moveTo>
                    <a:pt x="0" y="0"/>
                  </a:moveTo>
                  <a:lnTo>
                    <a:pt x="208797" y="0"/>
                  </a:lnTo>
                  <a:lnTo>
                    <a:pt x="417595" y="12394"/>
                  </a:lnTo>
                  <a:lnTo>
                    <a:pt x="626392" y="74367"/>
                  </a:lnTo>
                  <a:lnTo>
                    <a:pt x="835190" y="74367"/>
                  </a:lnTo>
                  <a:lnTo>
                    <a:pt x="1043987" y="520569"/>
                  </a:lnTo>
                  <a:lnTo>
                    <a:pt x="1252785" y="632120"/>
                  </a:lnTo>
                  <a:lnTo>
                    <a:pt x="1461582" y="198312"/>
                  </a:lnTo>
                </a:path>
              </a:pathLst>
            </a:custGeom>
            <a:ln w="35231" cap="flat">
              <a:solidFill>
                <a:srgbClr val="1CABE2">
                  <a:alpha val="100000"/>
                </a:srgbClr>
              </a:solidFill>
              <a:prstDash val="solid"/>
              <a:round/>
            </a:ln>
          </p:spPr>
          <p:txBody>
            <a:bodyPr/>
            <a:lstStyle/>
            <a:p/>
          </p:txBody>
        </p:sp>
        <p:sp>
          <p:nvSpPr>
            <p:cNvPr id="117" name="tx117"/>
            <p:cNvSpPr/>
            <p:nvPr/>
          </p:nvSpPr>
          <p:spPr>
            <a:xfrm>
              <a:off x="770170" y="50691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8" name="tx118"/>
            <p:cNvSpPr/>
            <p:nvPr/>
          </p:nvSpPr>
          <p:spPr>
            <a:xfrm>
              <a:off x="978968" y="50691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9" name="tx119"/>
            <p:cNvSpPr/>
            <p:nvPr/>
          </p:nvSpPr>
          <p:spPr>
            <a:xfrm>
              <a:off x="1187765" y="50815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0" name="tx120"/>
            <p:cNvSpPr/>
            <p:nvPr/>
          </p:nvSpPr>
          <p:spPr>
            <a:xfrm>
              <a:off x="1396563" y="51435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21" name="tx121"/>
            <p:cNvSpPr/>
            <p:nvPr/>
          </p:nvSpPr>
          <p:spPr>
            <a:xfrm>
              <a:off x="1605360" y="51435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22" name="tx122"/>
            <p:cNvSpPr/>
            <p:nvPr/>
          </p:nvSpPr>
          <p:spPr>
            <a:xfrm>
              <a:off x="1814158" y="55897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57</a:t>
              </a:r>
            </a:p>
          </p:txBody>
        </p:sp>
        <p:sp>
          <p:nvSpPr>
            <p:cNvPr id="123" name="tx123"/>
            <p:cNvSpPr/>
            <p:nvPr/>
          </p:nvSpPr>
          <p:spPr>
            <a:xfrm>
              <a:off x="2022955" y="57012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48</a:t>
              </a:r>
            </a:p>
          </p:txBody>
        </p:sp>
        <p:sp>
          <p:nvSpPr>
            <p:cNvPr id="124" name="tx124"/>
            <p:cNvSpPr/>
            <p:nvPr/>
          </p:nvSpPr>
          <p:spPr>
            <a:xfrm>
              <a:off x="2231753" y="52674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25" name="rc125"/>
            <p:cNvSpPr/>
            <p:nvPr/>
          </p:nvSpPr>
          <p:spPr>
            <a:xfrm>
              <a:off x="2434680" y="874964"/>
              <a:ext cx="1607740" cy="1049815"/>
            </a:xfrm>
            <a:prstGeom prst="rect">
              <a:avLst/>
            </a:prstGeom>
            <a:solidFill>
              <a:srgbClr val="EBEBEB">
                <a:alpha val="100000"/>
              </a:srgbClr>
            </a:solidFill>
          </p:spPr>
          <p:txBody>
            <a:bodyPr/>
            <a:lstStyle/>
            <a:p/>
          </p:txBody>
        </p:sp>
        <p:sp>
          <p:nvSpPr>
            <p:cNvPr id="126" name="pl126"/>
            <p:cNvSpPr/>
            <p:nvPr/>
          </p:nvSpPr>
          <p:spPr>
            <a:xfrm>
              <a:off x="2434680" y="169734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27" name="pl127"/>
            <p:cNvSpPr/>
            <p:nvPr/>
          </p:nvSpPr>
          <p:spPr>
            <a:xfrm>
              <a:off x="2434680" y="13874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28" name="pl128"/>
            <p:cNvSpPr/>
            <p:nvPr/>
          </p:nvSpPr>
          <p:spPr>
            <a:xfrm>
              <a:off x="2434680" y="107761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29" name="pl129"/>
            <p:cNvSpPr/>
            <p:nvPr/>
          </p:nvSpPr>
          <p:spPr>
            <a:xfrm>
              <a:off x="2434680" y="92268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0" name="pl130"/>
            <p:cNvSpPr/>
            <p:nvPr/>
          </p:nvSpPr>
          <p:spPr>
            <a:xfrm>
              <a:off x="2434680" y="185227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1" name="pl131"/>
            <p:cNvSpPr/>
            <p:nvPr/>
          </p:nvSpPr>
          <p:spPr>
            <a:xfrm>
              <a:off x="2434680" y="1542408"/>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2" name="pl132"/>
            <p:cNvSpPr/>
            <p:nvPr/>
          </p:nvSpPr>
          <p:spPr>
            <a:xfrm>
              <a:off x="2434680" y="123254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3" name="pl133"/>
            <p:cNvSpPr/>
            <p:nvPr/>
          </p:nvSpPr>
          <p:spPr>
            <a:xfrm>
              <a:off x="2507759"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34" name="pl134"/>
            <p:cNvSpPr/>
            <p:nvPr/>
          </p:nvSpPr>
          <p:spPr>
            <a:xfrm>
              <a:off x="2716556"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35" name="pl135"/>
            <p:cNvSpPr/>
            <p:nvPr/>
          </p:nvSpPr>
          <p:spPr>
            <a:xfrm>
              <a:off x="2925354"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36" name="pl136"/>
            <p:cNvSpPr/>
            <p:nvPr/>
          </p:nvSpPr>
          <p:spPr>
            <a:xfrm>
              <a:off x="3134151"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37" name="pl137"/>
            <p:cNvSpPr/>
            <p:nvPr/>
          </p:nvSpPr>
          <p:spPr>
            <a:xfrm>
              <a:off x="3342949"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38" name="pl138"/>
            <p:cNvSpPr/>
            <p:nvPr/>
          </p:nvSpPr>
          <p:spPr>
            <a:xfrm>
              <a:off x="3551746"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39" name="pl139"/>
            <p:cNvSpPr/>
            <p:nvPr/>
          </p:nvSpPr>
          <p:spPr>
            <a:xfrm>
              <a:off x="3760544"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40" name="pl140"/>
            <p:cNvSpPr/>
            <p:nvPr/>
          </p:nvSpPr>
          <p:spPr>
            <a:xfrm>
              <a:off x="3969342"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41" name="pl141"/>
            <p:cNvSpPr/>
            <p:nvPr/>
          </p:nvSpPr>
          <p:spPr>
            <a:xfrm>
              <a:off x="2507759" y="1331702"/>
              <a:ext cx="1461582" cy="86761"/>
            </a:xfrm>
            <a:custGeom>
              <a:avLst/>
              <a:pathLst>
                <a:path w="1461582" h="86761">
                  <a:moveTo>
                    <a:pt x="0" y="0"/>
                  </a:moveTo>
                  <a:lnTo>
                    <a:pt x="208797" y="0"/>
                  </a:lnTo>
                  <a:lnTo>
                    <a:pt x="417595" y="24789"/>
                  </a:lnTo>
                  <a:lnTo>
                    <a:pt x="626392" y="24789"/>
                  </a:lnTo>
                  <a:lnTo>
                    <a:pt x="835190" y="0"/>
                  </a:lnTo>
                  <a:lnTo>
                    <a:pt x="1043987" y="86761"/>
                  </a:lnTo>
                  <a:lnTo>
                    <a:pt x="1252785" y="86761"/>
                  </a:lnTo>
                  <a:lnTo>
                    <a:pt x="1461582" y="37183"/>
                  </a:lnTo>
                </a:path>
              </a:pathLst>
            </a:custGeom>
            <a:ln w="20325" cap="flat">
              <a:solidFill>
                <a:srgbClr val="BEBEBE">
                  <a:alpha val="69803"/>
                </a:srgbClr>
              </a:solidFill>
              <a:prstDash val="solid"/>
              <a:round/>
            </a:ln>
          </p:spPr>
          <p:txBody>
            <a:bodyPr/>
            <a:lstStyle/>
            <a:p/>
          </p:txBody>
        </p:sp>
        <p:sp>
          <p:nvSpPr>
            <p:cNvPr id="142" name="pl142"/>
            <p:cNvSpPr/>
            <p:nvPr/>
          </p:nvSpPr>
          <p:spPr>
            <a:xfrm>
              <a:off x="2507759" y="1244940"/>
              <a:ext cx="1461582" cy="24789"/>
            </a:xfrm>
            <a:custGeom>
              <a:avLst/>
              <a:pathLst>
                <a:path w="1461582" h="24789">
                  <a:moveTo>
                    <a:pt x="0" y="0"/>
                  </a:moveTo>
                  <a:lnTo>
                    <a:pt x="208797" y="0"/>
                  </a:lnTo>
                  <a:lnTo>
                    <a:pt x="417595" y="0"/>
                  </a:lnTo>
                  <a:lnTo>
                    <a:pt x="626392" y="0"/>
                  </a:lnTo>
                  <a:lnTo>
                    <a:pt x="835190" y="24789"/>
                  </a:lnTo>
                  <a:lnTo>
                    <a:pt x="1043987" y="0"/>
                  </a:lnTo>
                  <a:lnTo>
                    <a:pt x="1252785" y="12394"/>
                  </a:lnTo>
                  <a:lnTo>
                    <a:pt x="1461582" y="0"/>
                  </a:lnTo>
                </a:path>
              </a:pathLst>
            </a:custGeom>
            <a:ln w="40651" cap="flat">
              <a:solidFill>
                <a:srgbClr val="BEBEBE">
                  <a:alpha val="69803"/>
                </a:srgbClr>
              </a:solidFill>
              <a:prstDash val="solid"/>
              <a:round/>
            </a:ln>
          </p:spPr>
          <p:txBody>
            <a:bodyPr/>
            <a:lstStyle/>
            <a:p/>
          </p:txBody>
        </p:sp>
        <p:sp>
          <p:nvSpPr>
            <p:cNvPr id="143" name="pl143"/>
            <p:cNvSpPr/>
            <p:nvPr/>
          </p:nvSpPr>
          <p:spPr>
            <a:xfrm>
              <a:off x="2507759" y="1244940"/>
              <a:ext cx="1461582" cy="24789"/>
            </a:xfrm>
            <a:custGeom>
              <a:avLst/>
              <a:pathLst>
                <a:path w="1461582" h="24789">
                  <a:moveTo>
                    <a:pt x="0" y="0"/>
                  </a:moveTo>
                  <a:lnTo>
                    <a:pt x="208797" y="0"/>
                  </a:lnTo>
                  <a:lnTo>
                    <a:pt x="417595" y="0"/>
                  </a:lnTo>
                  <a:lnTo>
                    <a:pt x="626392" y="0"/>
                  </a:lnTo>
                  <a:lnTo>
                    <a:pt x="835190" y="24789"/>
                  </a:lnTo>
                  <a:lnTo>
                    <a:pt x="1043987" y="0"/>
                  </a:lnTo>
                  <a:lnTo>
                    <a:pt x="1252785" y="12394"/>
                  </a:lnTo>
                  <a:lnTo>
                    <a:pt x="1461582" y="0"/>
                  </a:lnTo>
                </a:path>
              </a:pathLst>
            </a:custGeom>
            <a:ln w="35231" cap="flat">
              <a:solidFill>
                <a:srgbClr val="BEBEBE">
                  <a:alpha val="69803"/>
                </a:srgbClr>
              </a:solidFill>
              <a:prstDash val="solid"/>
              <a:round/>
            </a:ln>
          </p:spPr>
          <p:txBody>
            <a:bodyPr/>
            <a:lstStyle/>
            <a:p/>
          </p:txBody>
        </p:sp>
        <p:sp>
          <p:nvSpPr>
            <p:cNvPr id="144" name="pl144"/>
            <p:cNvSpPr/>
            <p:nvPr/>
          </p:nvSpPr>
          <p:spPr>
            <a:xfrm>
              <a:off x="2507759" y="1331702"/>
              <a:ext cx="1461582" cy="86761"/>
            </a:xfrm>
            <a:custGeom>
              <a:avLst/>
              <a:pathLst>
                <a:path w="1461582" h="86761">
                  <a:moveTo>
                    <a:pt x="0" y="0"/>
                  </a:moveTo>
                  <a:lnTo>
                    <a:pt x="208797" y="0"/>
                  </a:lnTo>
                  <a:lnTo>
                    <a:pt x="417595" y="24789"/>
                  </a:lnTo>
                  <a:lnTo>
                    <a:pt x="626392" y="24789"/>
                  </a:lnTo>
                  <a:lnTo>
                    <a:pt x="835190" y="0"/>
                  </a:lnTo>
                  <a:lnTo>
                    <a:pt x="1043987" y="86761"/>
                  </a:lnTo>
                  <a:lnTo>
                    <a:pt x="1252785" y="86761"/>
                  </a:lnTo>
                  <a:lnTo>
                    <a:pt x="1461582" y="37183"/>
                  </a:lnTo>
                </a:path>
              </a:pathLst>
            </a:custGeom>
            <a:ln w="20325" cap="flat">
              <a:solidFill>
                <a:srgbClr val="6B6B6B">
                  <a:alpha val="100000"/>
                </a:srgbClr>
              </a:solidFill>
              <a:prstDash val="solid"/>
              <a:round/>
            </a:ln>
          </p:spPr>
          <p:txBody>
            <a:bodyPr/>
            <a:lstStyle/>
            <a:p/>
          </p:txBody>
        </p:sp>
        <p:sp>
          <p:nvSpPr>
            <p:cNvPr id="145" name="pl145"/>
            <p:cNvSpPr/>
            <p:nvPr/>
          </p:nvSpPr>
          <p:spPr>
            <a:xfrm>
              <a:off x="2507759" y="1244940"/>
              <a:ext cx="1461582" cy="24789"/>
            </a:xfrm>
            <a:custGeom>
              <a:avLst/>
              <a:pathLst>
                <a:path w="1461582" h="24789">
                  <a:moveTo>
                    <a:pt x="0" y="0"/>
                  </a:moveTo>
                  <a:lnTo>
                    <a:pt x="208797" y="0"/>
                  </a:lnTo>
                  <a:lnTo>
                    <a:pt x="417595" y="0"/>
                  </a:lnTo>
                  <a:lnTo>
                    <a:pt x="626392" y="0"/>
                  </a:lnTo>
                  <a:lnTo>
                    <a:pt x="835190" y="24789"/>
                  </a:lnTo>
                  <a:lnTo>
                    <a:pt x="1043987" y="0"/>
                  </a:lnTo>
                  <a:lnTo>
                    <a:pt x="1252785" y="12394"/>
                  </a:lnTo>
                  <a:lnTo>
                    <a:pt x="1461582" y="0"/>
                  </a:lnTo>
                </a:path>
              </a:pathLst>
            </a:custGeom>
            <a:ln w="40651" cap="flat">
              <a:solidFill>
                <a:srgbClr val="000000">
                  <a:alpha val="100000"/>
                </a:srgbClr>
              </a:solidFill>
              <a:prstDash val="solid"/>
              <a:round/>
            </a:ln>
          </p:spPr>
          <p:txBody>
            <a:bodyPr/>
            <a:lstStyle/>
            <a:p/>
          </p:txBody>
        </p:sp>
        <p:sp>
          <p:nvSpPr>
            <p:cNvPr id="146" name="pl146"/>
            <p:cNvSpPr/>
            <p:nvPr/>
          </p:nvSpPr>
          <p:spPr>
            <a:xfrm>
              <a:off x="2507759" y="1244940"/>
              <a:ext cx="1461582" cy="24789"/>
            </a:xfrm>
            <a:custGeom>
              <a:avLst/>
              <a:pathLst>
                <a:path w="1461582" h="24789">
                  <a:moveTo>
                    <a:pt x="0" y="0"/>
                  </a:moveTo>
                  <a:lnTo>
                    <a:pt x="208797" y="0"/>
                  </a:lnTo>
                  <a:lnTo>
                    <a:pt x="417595" y="0"/>
                  </a:lnTo>
                  <a:lnTo>
                    <a:pt x="626392" y="0"/>
                  </a:lnTo>
                  <a:lnTo>
                    <a:pt x="835190" y="24789"/>
                  </a:lnTo>
                  <a:lnTo>
                    <a:pt x="1043987" y="0"/>
                  </a:lnTo>
                  <a:lnTo>
                    <a:pt x="1252785" y="12394"/>
                  </a:lnTo>
                  <a:lnTo>
                    <a:pt x="1461582" y="0"/>
                  </a:lnTo>
                </a:path>
              </a:pathLst>
            </a:custGeom>
            <a:ln w="35231" cap="flat">
              <a:solidFill>
                <a:srgbClr val="1CABE2">
                  <a:alpha val="100000"/>
                </a:srgbClr>
              </a:solidFill>
              <a:prstDash val="solid"/>
              <a:round/>
            </a:ln>
          </p:spPr>
          <p:txBody>
            <a:bodyPr/>
            <a:lstStyle/>
            <a:p/>
          </p:txBody>
        </p:sp>
        <p:sp>
          <p:nvSpPr>
            <p:cNvPr id="147" name="tx147"/>
            <p:cNvSpPr/>
            <p:nvPr/>
          </p:nvSpPr>
          <p:spPr>
            <a:xfrm>
              <a:off x="2447500" y="10663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48" name="tx148"/>
            <p:cNvSpPr/>
            <p:nvPr/>
          </p:nvSpPr>
          <p:spPr>
            <a:xfrm>
              <a:off x="2656297" y="10663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49" name="tx149"/>
            <p:cNvSpPr/>
            <p:nvPr/>
          </p:nvSpPr>
          <p:spPr>
            <a:xfrm>
              <a:off x="2865095" y="10663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50" name="tx150"/>
            <p:cNvSpPr/>
            <p:nvPr/>
          </p:nvSpPr>
          <p:spPr>
            <a:xfrm>
              <a:off x="3073892" y="10663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51" name="tx151"/>
            <p:cNvSpPr/>
            <p:nvPr/>
          </p:nvSpPr>
          <p:spPr>
            <a:xfrm>
              <a:off x="3282690" y="10911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52" name="tx152"/>
            <p:cNvSpPr/>
            <p:nvPr/>
          </p:nvSpPr>
          <p:spPr>
            <a:xfrm>
              <a:off x="3491488" y="10663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53" name="tx153"/>
            <p:cNvSpPr/>
            <p:nvPr/>
          </p:nvSpPr>
          <p:spPr>
            <a:xfrm>
              <a:off x="3700285" y="10787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54" name="tx154"/>
            <p:cNvSpPr/>
            <p:nvPr/>
          </p:nvSpPr>
          <p:spPr>
            <a:xfrm>
              <a:off x="3909083" y="10663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55" name="rc155"/>
            <p:cNvSpPr/>
            <p:nvPr/>
          </p:nvSpPr>
          <p:spPr>
            <a:xfrm>
              <a:off x="2434680" y="2209221"/>
              <a:ext cx="1607740" cy="1049815"/>
            </a:xfrm>
            <a:prstGeom prst="rect">
              <a:avLst/>
            </a:prstGeom>
            <a:solidFill>
              <a:srgbClr val="EBEBEB">
                <a:alpha val="100000"/>
              </a:srgbClr>
            </a:solidFill>
          </p:spPr>
          <p:txBody>
            <a:bodyPr/>
            <a:lstStyle/>
            <a:p/>
          </p:txBody>
        </p:sp>
        <p:sp>
          <p:nvSpPr>
            <p:cNvPr id="156" name="pl156"/>
            <p:cNvSpPr/>
            <p:nvPr/>
          </p:nvSpPr>
          <p:spPr>
            <a:xfrm>
              <a:off x="2434680" y="303159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57" name="pl157"/>
            <p:cNvSpPr/>
            <p:nvPr/>
          </p:nvSpPr>
          <p:spPr>
            <a:xfrm>
              <a:off x="2434680" y="272173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58" name="pl158"/>
            <p:cNvSpPr/>
            <p:nvPr/>
          </p:nvSpPr>
          <p:spPr>
            <a:xfrm>
              <a:off x="2434680" y="241187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59" name="pl159"/>
            <p:cNvSpPr/>
            <p:nvPr/>
          </p:nvSpPr>
          <p:spPr>
            <a:xfrm>
              <a:off x="2434680" y="225694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0" name="pl160"/>
            <p:cNvSpPr/>
            <p:nvPr/>
          </p:nvSpPr>
          <p:spPr>
            <a:xfrm>
              <a:off x="2434680" y="3186528"/>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1" name="pl161"/>
            <p:cNvSpPr/>
            <p:nvPr/>
          </p:nvSpPr>
          <p:spPr>
            <a:xfrm>
              <a:off x="2434680" y="287666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2" name="pl162"/>
            <p:cNvSpPr/>
            <p:nvPr/>
          </p:nvSpPr>
          <p:spPr>
            <a:xfrm>
              <a:off x="2434680" y="256680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3" name="pl163"/>
            <p:cNvSpPr/>
            <p:nvPr/>
          </p:nvSpPr>
          <p:spPr>
            <a:xfrm>
              <a:off x="2507759"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64" name="pl164"/>
            <p:cNvSpPr/>
            <p:nvPr/>
          </p:nvSpPr>
          <p:spPr>
            <a:xfrm>
              <a:off x="2716556"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65" name="pl165"/>
            <p:cNvSpPr/>
            <p:nvPr/>
          </p:nvSpPr>
          <p:spPr>
            <a:xfrm>
              <a:off x="2925354"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66" name="pl166"/>
            <p:cNvSpPr/>
            <p:nvPr/>
          </p:nvSpPr>
          <p:spPr>
            <a:xfrm>
              <a:off x="3134151"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67" name="pl167"/>
            <p:cNvSpPr/>
            <p:nvPr/>
          </p:nvSpPr>
          <p:spPr>
            <a:xfrm>
              <a:off x="3342949"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68" name="pl168"/>
            <p:cNvSpPr/>
            <p:nvPr/>
          </p:nvSpPr>
          <p:spPr>
            <a:xfrm>
              <a:off x="3551746"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69" name="pl169"/>
            <p:cNvSpPr/>
            <p:nvPr/>
          </p:nvSpPr>
          <p:spPr>
            <a:xfrm>
              <a:off x="3760544"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70" name="pl170"/>
            <p:cNvSpPr/>
            <p:nvPr/>
          </p:nvSpPr>
          <p:spPr>
            <a:xfrm>
              <a:off x="3969342"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71" name="pl171"/>
            <p:cNvSpPr/>
            <p:nvPr/>
          </p:nvSpPr>
          <p:spPr>
            <a:xfrm>
              <a:off x="2507759" y="2665959"/>
              <a:ext cx="1461582" cy="86761"/>
            </a:xfrm>
            <a:custGeom>
              <a:avLst/>
              <a:pathLst>
                <a:path w="1461582" h="86761">
                  <a:moveTo>
                    <a:pt x="0" y="0"/>
                  </a:moveTo>
                  <a:lnTo>
                    <a:pt x="208797" y="0"/>
                  </a:lnTo>
                  <a:lnTo>
                    <a:pt x="417595" y="24789"/>
                  </a:lnTo>
                  <a:lnTo>
                    <a:pt x="626392" y="24789"/>
                  </a:lnTo>
                  <a:lnTo>
                    <a:pt x="835190" y="0"/>
                  </a:lnTo>
                  <a:lnTo>
                    <a:pt x="1043987" y="86761"/>
                  </a:lnTo>
                  <a:lnTo>
                    <a:pt x="1252785" y="86761"/>
                  </a:lnTo>
                  <a:lnTo>
                    <a:pt x="1461582" y="37183"/>
                  </a:lnTo>
                </a:path>
              </a:pathLst>
            </a:custGeom>
            <a:ln w="20325" cap="flat">
              <a:solidFill>
                <a:srgbClr val="BEBEBE">
                  <a:alpha val="69803"/>
                </a:srgbClr>
              </a:solidFill>
              <a:prstDash val="solid"/>
              <a:round/>
            </a:ln>
          </p:spPr>
          <p:txBody>
            <a:bodyPr/>
            <a:lstStyle/>
            <a:p/>
          </p:txBody>
        </p:sp>
        <p:sp>
          <p:nvSpPr>
            <p:cNvPr id="172" name="pl172"/>
            <p:cNvSpPr/>
            <p:nvPr/>
          </p:nvSpPr>
          <p:spPr>
            <a:xfrm>
              <a:off x="2507759" y="2591592"/>
              <a:ext cx="1461582" cy="247890"/>
            </a:xfrm>
            <a:custGeom>
              <a:avLst/>
              <a:pathLst>
                <a:path w="1461582" h="247890">
                  <a:moveTo>
                    <a:pt x="0" y="0"/>
                  </a:moveTo>
                  <a:lnTo>
                    <a:pt x="208797" y="99156"/>
                  </a:lnTo>
                  <a:lnTo>
                    <a:pt x="417595" y="247890"/>
                  </a:lnTo>
                  <a:lnTo>
                    <a:pt x="626392" y="161128"/>
                  </a:lnTo>
                  <a:lnTo>
                    <a:pt x="835190" y="74367"/>
                  </a:lnTo>
                  <a:lnTo>
                    <a:pt x="1043987" y="12394"/>
                  </a:lnTo>
                  <a:lnTo>
                    <a:pt x="1252785" y="12394"/>
                  </a:lnTo>
                  <a:lnTo>
                    <a:pt x="1461582" y="0"/>
                  </a:lnTo>
                </a:path>
              </a:pathLst>
            </a:custGeom>
            <a:ln w="40651" cap="flat">
              <a:solidFill>
                <a:srgbClr val="BEBEBE">
                  <a:alpha val="69803"/>
                </a:srgbClr>
              </a:solidFill>
              <a:prstDash val="solid"/>
              <a:round/>
            </a:ln>
          </p:spPr>
          <p:txBody>
            <a:bodyPr/>
            <a:lstStyle/>
            <a:p/>
          </p:txBody>
        </p:sp>
        <p:sp>
          <p:nvSpPr>
            <p:cNvPr id="173" name="pl173"/>
            <p:cNvSpPr/>
            <p:nvPr/>
          </p:nvSpPr>
          <p:spPr>
            <a:xfrm>
              <a:off x="2507759" y="2591592"/>
              <a:ext cx="1461582" cy="247890"/>
            </a:xfrm>
            <a:custGeom>
              <a:avLst/>
              <a:pathLst>
                <a:path w="1461582" h="247890">
                  <a:moveTo>
                    <a:pt x="0" y="0"/>
                  </a:moveTo>
                  <a:lnTo>
                    <a:pt x="208797" y="99156"/>
                  </a:lnTo>
                  <a:lnTo>
                    <a:pt x="417595" y="247890"/>
                  </a:lnTo>
                  <a:lnTo>
                    <a:pt x="626392" y="161128"/>
                  </a:lnTo>
                  <a:lnTo>
                    <a:pt x="835190" y="74367"/>
                  </a:lnTo>
                  <a:lnTo>
                    <a:pt x="1043987" y="12394"/>
                  </a:lnTo>
                  <a:lnTo>
                    <a:pt x="1252785" y="12394"/>
                  </a:lnTo>
                  <a:lnTo>
                    <a:pt x="1461582" y="0"/>
                  </a:lnTo>
                </a:path>
              </a:pathLst>
            </a:custGeom>
            <a:ln w="35231" cap="flat">
              <a:solidFill>
                <a:srgbClr val="BEBEBE">
                  <a:alpha val="69803"/>
                </a:srgbClr>
              </a:solidFill>
              <a:prstDash val="solid"/>
              <a:round/>
            </a:ln>
          </p:spPr>
          <p:txBody>
            <a:bodyPr/>
            <a:lstStyle/>
            <a:p/>
          </p:txBody>
        </p:sp>
        <p:sp>
          <p:nvSpPr>
            <p:cNvPr id="174" name="pl174"/>
            <p:cNvSpPr/>
            <p:nvPr/>
          </p:nvSpPr>
          <p:spPr>
            <a:xfrm>
              <a:off x="2507759" y="2665959"/>
              <a:ext cx="1461582" cy="86761"/>
            </a:xfrm>
            <a:custGeom>
              <a:avLst/>
              <a:pathLst>
                <a:path w="1461582" h="86761">
                  <a:moveTo>
                    <a:pt x="0" y="0"/>
                  </a:moveTo>
                  <a:lnTo>
                    <a:pt x="208797" y="0"/>
                  </a:lnTo>
                  <a:lnTo>
                    <a:pt x="417595" y="24789"/>
                  </a:lnTo>
                  <a:lnTo>
                    <a:pt x="626392" y="24789"/>
                  </a:lnTo>
                  <a:lnTo>
                    <a:pt x="835190" y="0"/>
                  </a:lnTo>
                  <a:lnTo>
                    <a:pt x="1043987" y="86761"/>
                  </a:lnTo>
                  <a:lnTo>
                    <a:pt x="1252785" y="86761"/>
                  </a:lnTo>
                  <a:lnTo>
                    <a:pt x="1461582" y="37183"/>
                  </a:lnTo>
                </a:path>
              </a:pathLst>
            </a:custGeom>
            <a:ln w="20325" cap="flat">
              <a:solidFill>
                <a:srgbClr val="6B6B6B">
                  <a:alpha val="100000"/>
                </a:srgbClr>
              </a:solidFill>
              <a:prstDash val="solid"/>
              <a:round/>
            </a:ln>
          </p:spPr>
          <p:txBody>
            <a:bodyPr/>
            <a:lstStyle/>
            <a:p/>
          </p:txBody>
        </p:sp>
        <p:sp>
          <p:nvSpPr>
            <p:cNvPr id="175" name="pl175"/>
            <p:cNvSpPr/>
            <p:nvPr/>
          </p:nvSpPr>
          <p:spPr>
            <a:xfrm>
              <a:off x="2507759" y="2591592"/>
              <a:ext cx="1461582" cy="247890"/>
            </a:xfrm>
            <a:custGeom>
              <a:avLst/>
              <a:pathLst>
                <a:path w="1461582" h="247890">
                  <a:moveTo>
                    <a:pt x="0" y="0"/>
                  </a:moveTo>
                  <a:lnTo>
                    <a:pt x="208797" y="99156"/>
                  </a:lnTo>
                  <a:lnTo>
                    <a:pt x="417595" y="247890"/>
                  </a:lnTo>
                  <a:lnTo>
                    <a:pt x="626392" y="161128"/>
                  </a:lnTo>
                  <a:lnTo>
                    <a:pt x="835190" y="74367"/>
                  </a:lnTo>
                  <a:lnTo>
                    <a:pt x="1043987" y="12394"/>
                  </a:lnTo>
                  <a:lnTo>
                    <a:pt x="1252785" y="12394"/>
                  </a:lnTo>
                  <a:lnTo>
                    <a:pt x="1461582" y="0"/>
                  </a:lnTo>
                </a:path>
              </a:pathLst>
            </a:custGeom>
            <a:ln w="40651" cap="flat">
              <a:solidFill>
                <a:srgbClr val="000000">
                  <a:alpha val="100000"/>
                </a:srgbClr>
              </a:solidFill>
              <a:prstDash val="solid"/>
              <a:round/>
            </a:ln>
          </p:spPr>
          <p:txBody>
            <a:bodyPr/>
            <a:lstStyle/>
            <a:p/>
          </p:txBody>
        </p:sp>
        <p:sp>
          <p:nvSpPr>
            <p:cNvPr id="176" name="pl176"/>
            <p:cNvSpPr/>
            <p:nvPr/>
          </p:nvSpPr>
          <p:spPr>
            <a:xfrm>
              <a:off x="2507759" y="2591592"/>
              <a:ext cx="1461582" cy="247890"/>
            </a:xfrm>
            <a:custGeom>
              <a:avLst/>
              <a:pathLst>
                <a:path w="1461582" h="247890">
                  <a:moveTo>
                    <a:pt x="0" y="0"/>
                  </a:moveTo>
                  <a:lnTo>
                    <a:pt x="208797" y="99156"/>
                  </a:lnTo>
                  <a:lnTo>
                    <a:pt x="417595" y="247890"/>
                  </a:lnTo>
                  <a:lnTo>
                    <a:pt x="626392" y="161128"/>
                  </a:lnTo>
                  <a:lnTo>
                    <a:pt x="835190" y="74367"/>
                  </a:lnTo>
                  <a:lnTo>
                    <a:pt x="1043987" y="12394"/>
                  </a:lnTo>
                  <a:lnTo>
                    <a:pt x="1252785" y="12394"/>
                  </a:lnTo>
                  <a:lnTo>
                    <a:pt x="1461582" y="0"/>
                  </a:lnTo>
                </a:path>
              </a:pathLst>
            </a:custGeom>
            <a:ln w="35231" cap="flat">
              <a:solidFill>
                <a:srgbClr val="1CABE2">
                  <a:alpha val="100000"/>
                </a:srgbClr>
              </a:solidFill>
              <a:prstDash val="solid"/>
              <a:round/>
            </a:ln>
          </p:spPr>
          <p:txBody>
            <a:bodyPr/>
            <a:lstStyle/>
            <a:p/>
          </p:txBody>
        </p:sp>
        <p:sp>
          <p:nvSpPr>
            <p:cNvPr id="177" name="tx177"/>
            <p:cNvSpPr/>
            <p:nvPr/>
          </p:nvSpPr>
          <p:spPr>
            <a:xfrm>
              <a:off x="2447500" y="24130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78" name="tx178"/>
            <p:cNvSpPr/>
            <p:nvPr/>
          </p:nvSpPr>
          <p:spPr>
            <a:xfrm>
              <a:off x="2656297" y="25121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79" name="tx179"/>
            <p:cNvSpPr/>
            <p:nvPr/>
          </p:nvSpPr>
          <p:spPr>
            <a:xfrm>
              <a:off x="2865095" y="26609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80" name="tx180"/>
            <p:cNvSpPr/>
            <p:nvPr/>
          </p:nvSpPr>
          <p:spPr>
            <a:xfrm>
              <a:off x="3073892" y="25741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81" name="tx181"/>
            <p:cNvSpPr/>
            <p:nvPr/>
          </p:nvSpPr>
          <p:spPr>
            <a:xfrm>
              <a:off x="3282690" y="24874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82" name="tx182"/>
            <p:cNvSpPr/>
            <p:nvPr/>
          </p:nvSpPr>
          <p:spPr>
            <a:xfrm>
              <a:off x="3491488" y="24254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83" name="tx183"/>
            <p:cNvSpPr/>
            <p:nvPr/>
          </p:nvSpPr>
          <p:spPr>
            <a:xfrm>
              <a:off x="3700285" y="24254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84" name="tx184"/>
            <p:cNvSpPr/>
            <p:nvPr/>
          </p:nvSpPr>
          <p:spPr>
            <a:xfrm>
              <a:off x="3909083" y="24130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85" name="rc185"/>
            <p:cNvSpPr/>
            <p:nvPr/>
          </p:nvSpPr>
          <p:spPr>
            <a:xfrm>
              <a:off x="2434680" y="3543478"/>
              <a:ext cx="1607740" cy="1049815"/>
            </a:xfrm>
            <a:prstGeom prst="rect">
              <a:avLst/>
            </a:prstGeom>
            <a:solidFill>
              <a:srgbClr val="EBEBEB">
                <a:alpha val="100000"/>
              </a:srgbClr>
            </a:solidFill>
          </p:spPr>
          <p:txBody>
            <a:bodyPr/>
            <a:lstStyle/>
            <a:p/>
          </p:txBody>
        </p:sp>
        <p:sp>
          <p:nvSpPr>
            <p:cNvPr id="186" name="pl186"/>
            <p:cNvSpPr/>
            <p:nvPr/>
          </p:nvSpPr>
          <p:spPr>
            <a:xfrm>
              <a:off x="2434680" y="43658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87" name="pl187"/>
            <p:cNvSpPr/>
            <p:nvPr/>
          </p:nvSpPr>
          <p:spPr>
            <a:xfrm>
              <a:off x="2434680" y="405599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88" name="pl188"/>
            <p:cNvSpPr/>
            <p:nvPr/>
          </p:nvSpPr>
          <p:spPr>
            <a:xfrm>
              <a:off x="2434680" y="374612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89" name="pl189"/>
            <p:cNvSpPr/>
            <p:nvPr/>
          </p:nvSpPr>
          <p:spPr>
            <a:xfrm>
              <a:off x="2434680" y="359119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0" name="pl190"/>
            <p:cNvSpPr/>
            <p:nvPr/>
          </p:nvSpPr>
          <p:spPr>
            <a:xfrm>
              <a:off x="2434680" y="452078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91" name="pl191"/>
            <p:cNvSpPr/>
            <p:nvPr/>
          </p:nvSpPr>
          <p:spPr>
            <a:xfrm>
              <a:off x="2434680" y="421092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92" name="pl192"/>
            <p:cNvSpPr/>
            <p:nvPr/>
          </p:nvSpPr>
          <p:spPr>
            <a:xfrm>
              <a:off x="2434680" y="390105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93" name="pl193"/>
            <p:cNvSpPr/>
            <p:nvPr/>
          </p:nvSpPr>
          <p:spPr>
            <a:xfrm>
              <a:off x="2507759"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94" name="pl194"/>
            <p:cNvSpPr/>
            <p:nvPr/>
          </p:nvSpPr>
          <p:spPr>
            <a:xfrm>
              <a:off x="2716556"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95" name="pl195"/>
            <p:cNvSpPr/>
            <p:nvPr/>
          </p:nvSpPr>
          <p:spPr>
            <a:xfrm>
              <a:off x="2925354"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96" name="pl196"/>
            <p:cNvSpPr/>
            <p:nvPr/>
          </p:nvSpPr>
          <p:spPr>
            <a:xfrm>
              <a:off x="3134151"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97" name="pl197"/>
            <p:cNvSpPr/>
            <p:nvPr/>
          </p:nvSpPr>
          <p:spPr>
            <a:xfrm>
              <a:off x="3342949"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98" name="pl198"/>
            <p:cNvSpPr/>
            <p:nvPr/>
          </p:nvSpPr>
          <p:spPr>
            <a:xfrm>
              <a:off x="3551746"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99" name="pl199"/>
            <p:cNvSpPr/>
            <p:nvPr/>
          </p:nvSpPr>
          <p:spPr>
            <a:xfrm>
              <a:off x="3760544"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00" name="pl200"/>
            <p:cNvSpPr/>
            <p:nvPr/>
          </p:nvSpPr>
          <p:spPr>
            <a:xfrm>
              <a:off x="3969342"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01" name="pl201"/>
            <p:cNvSpPr/>
            <p:nvPr/>
          </p:nvSpPr>
          <p:spPr>
            <a:xfrm>
              <a:off x="2507759" y="4000216"/>
              <a:ext cx="1461582" cy="86761"/>
            </a:xfrm>
            <a:custGeom>
              <a:avLst/>
              <a:pathLst>
                <a:path w="1461582" h="86761">
                  <a:moveTo>
                    <a:pt x="0" y="0"/>
                  </a:moveTo>
                  <a:lnTo>
                    <a:pt x="208797" y="0"/>
                  </a:lnTo>
                  <a:lnTo>
                    <a:pt x="417595" y="24789"/>
                  </a:lnTo>
                  <a:lnTo>
                    <a:pt x="626392" y="24789"/>
                  </a:lnTo>
                  <a:lnTo>
                    <a:pt x="835190" y="0"/>
                  </a:lnTo>
                  <a:lnTo>
                    <a:pt x="1043987" y="86761"/>
                  </a:lnTo>
                  <a:lnTo>
                    <a:pt x="1252785" y="86761"/>
                  </a:lnTo>
                  <a:lnTo>
                    <a:pt x="1461582" y="37183"/>
                  </a:lnTo>
                </a:path>
              </a:pathLst>
            </a:custGeom>
            <a:ln w="20325" cap="flat">
              <a:solidFill>
                <a:srgbClr val="BEBEBE">
                  <a:alpha val="69803"/>
                </a:srgbClr>
              </a:solidFill>
              <a:prstDash val="solid"/>
              <a:round/>
            </a:ln>
          </p:spPr>
          <p:txBody>
            <a:bodyPr/>
            <a:lstStyle/>
            <a:p/>
          </p:txBody>
        </p:sp>
        <p:sp>
          <p:nvSpPr>
            <p:cNvPr id="202" name="pl202"/>
            <p:cNvSpPr/>
            <p:nvPr/>
          </p:nvSpPr>
          <p:spPr>
            <a:xfrm>
              <a:off x="2507759" y="3913454"/>
              <a:ext cx="1461582" cy="0"/>
            </a:xfrm>
            <a:custGeom>
              <a:avLst/>
              <a:pathLst>
                <a:path w="1461582" h="0">
                  <a:moveTo>
                    <a:pt x="0" y="0"/>
                  </a:moveTo>
                  <a:lnTo>
                    <a:pt x="208797" y="0"/>
                  </a:lnTo>
                  <a:lnTo>
                    <a:pt x="417595" y="0"/>
                  </a:lnTo>
                  <a:lnTo>
                    <a:pt x="626392" y="0"/>
                  </a:lnTo>
                  <a:lnTo>
                    <a:pt x="835190" y="0"/>
                  </a:lnTo>
                  <a:lnTo>
                    <a:pt x="1043987" y="0"/>
                  </a:lnTo>
                  <a:lnTo>
                    <a:pt x="1252785" y="0"/>
                  </a:lnTo>
                  <a:lnTo>
                    <a:pt x="1461582" y="0"/>
                  </a:lnTo>
                </a:path>
              </a:pathLst>
            </a:custGeom>
            <a:ln w="40651" cap="flat">
              <a:solidFill>
                <a:srgbClr val="BEBEBE">
                  <a:alpha val="69803"/>
                </a:srgbClr>
              </a:solidFill>
              <a:prstDash val="solid"/>
              <a:round/>
            </a:ln>
          </p:spPr>
          <p:txBody>
            <a:bodyPr/>
            <a:lstStyle/>
            <a:p/>
          </p:txBody>
        </p:sp>
        <p:sp>
          <p:nvSpPr>
            <p:cNvPr id="203" name="pl203"/>
            <p:cNvSpPr/>
            <p:nvPr/>
          </p:nvSpPr>
          <p:spPr>
            <a:xfrm>
              <a:off x="2507759" y="3913454"/>
              <a:ext cx="1461582" cy="0"/>
            </a:xfrm>
            <a:custGeom>
              <a:avLst/>
              <a:pathLst>
                <a:path w="1461582" h="0">
                  <a:moveTo>
                    <a:pt x="0" y="0"/>
                  </a:moveTo>
                  <a:lnTo>
                    <a:pt x="208797" y="0"/>
                  </a:lnTo>
                  <a:lnTo>
                    <a:pt x="417595" y="0"/>
                  </a:lnTo>
                  <a:lnTo>
                    <a:pt x="626392" y="0"/>
                  </a:lnTo>
                  <a:lnTo>
                    <a:pt x="835190" y="0"/>
                  </a:lnTo>
                  <a:lnTo>
                    <a:pt x="1043987" y="0"/>
                  </a:lnTo>
                  <a:lnTo>
                    <a:pt x="1252785" y="0"/>
                  </a:lnTo>
                  <a:lnTo>
                    <a:pt x="1461582" y="0"/>
                  </a:lnTo>
                </a:path>
              </a:pathLst>
            </a:custGeom>
            <a:ln w="35231" cap="flat">
              <a:solidFill>
                <a:srgbClr val="BEBEBE">
                  <a:alpha val="69803"/>
                </a:srgbClr>
              </a:solidFill>
              <a:prstDash val="solid"/>
              <a:round/>
            </a:ln>
          </p:spPr>
          <p:txBody>
            <a:bodyPr/>
            <a:lstStyle/>
            <a:p/>
          </p:txBody>
        </p:sp>
        <p:sp>
          <p:nvSpPr>
            <p:cNvPr id="204" name="pl204"/>
            <p:cNvSpPr/>
            <p:nvPr/>
          </p:nvSpPr>
          <p:spPr>
            <a:xfrm>
              <a:off x="2507759" y="4000216"/>
              <a:ext cx="1461582" cy="86761"/>
            </a:xfrm>
            <a:custGeom>
              <a:avLst/>
              <a:pathLst>
                <a:path w="1461582" h="86761">
                  <a:moveTo>
                    <a:pt x="0" y="0"/>
                  </a:moveTo>
                  <a:lnTo>
                    <a:pt x="208797" y="0"/>
                  </a:lnTo>
                  <a:lnTo>
                    <a:pt x="417595" y="24789"/>
                  </a:lnTo>
                  <a:lnTo>
                    <a:pt x="626392" y="24789"/>
                  </a:lnTo>
                  <a:lnTo>
                    <a:pt x="835190" y="0"/>
                  </a:lnTo>
                  <a:lnTo>
                    <a:pt x="1043987" y="86761"/>
                  </a:lnTo>
                  <a:lnTo>
                    <a:pt x="1252785" y="86761"/>
                  </a:lnTo>
                  <a:lnTo>
                    <a:pt x="1461582" y="37183"/>
                  </a:lnTo>
                </a:path>
              </a:pathLst>
            </a:custGeom>
            <a:ln w="20325" cap="flat">
              <a:solidFill>
                <a:srgbClr val="6B6B6B">
                  <a:alpha val="100000"/>
                </a:srgbClr>
              </a:solidFill>
              <a:prstDash val="solid"/>
              <a:round/>
            </a:ln>
          </p:spPr>
          <p:txBody>
            <a:bodyPr/>
            <a:lstStyle/>
            <a:p/>
          </p:txBody>
        </p:sp>
        <p:sp>
          <p:nvSpPr>
            <p:cNvPr id="205" name="pl205"/>
            <p:cNvSpPr/>
            <p:nvPr/>
          </p:nvSpPr>
          <p:spPr>
            <a:xfrm>
              <a:off x="2507759" y="3913454"/>
              <a:ext cx="1461582" cy="0"/>
            </a:xfrm>
            <a:custGeom>
              <a:avLst/>
              <a:pathLst>
                <a:path w="1461582" h="0">
                  <a:moveTo>
                    <a:pt x="0" y="0"/>
                  </a:moveTo>
                  <a:lnTo>
                    <a:pt x="208797" y="0"/>
                  </a:lnTo>
                  <a:lnTo>
                    <a:pt x="417595" y="0"/>
                  </a:lnTo>
                  <a:lnTo>
                    <a:pt x="626392" y="0"/>
                  </a:lnTo>
                  <a:lnTo>
                    <a:pt x="835190" y="0"/>
                  </a:lnTo>
                  <a:lnTo>
                    <a:pt x="1043987" y="0"/>
                  </a:lnTo>
                  <a:lnTo>
                    <a:pt x="1252785" y="0"/>
                  </a:lnTo>
                  <a:lnTo>
                    <a:pt x="1461582" y="0"/>
                  </a:lnTo>
                </a:path>
              </a:pathLst>
            </a:custGeom>
            <a:ln w="40651" cap="flat">
              <a:solidFill>
                <a:srgbClr val="000000">
                  <a:alpha val="100000"/>
                </a:srgbClr>
              </a:solidFill>
              <a:prstDash val="solid"/>
              <a:round/>
            </a:ln>
          </p:spPr>
          <p:txBody>
            <a:bodyPr/>
            <a:lstStyle/>
            <a:p/>
          </p:txBody>
        </p:sp>
        <p:sp>
          <p:nvSpPr>
            <p:cNvPr id="206" name="pl206"/>
            <p:cNvSpPr/>
            <p:nvPr/>
          </p:nvSpPr>
          <p:spPr>
            <a:xfrm>
              <a:off x="2507759" y="3913454"/>
              <a:ext cx="1461582" cy="0"/>
            </a:xfrm>
            <a:custGeom>
              <a:avLst/>
              <a:pathLst>
                <a:path w="1461582" h="0">
                  <a:moveTo>
                    <a:pt x="0" y="0"/>
                  </a:moveTo>
                  <a:lnTo>
                    <a:pt x="208797" y="0"/>
                  </a:lnTo>
                  <a:lnTo>
                    <a:pt x="417595" y="0"/>
                  </a:lnTo>
                  <a:lnTo>
                    <a:pt x="626392" y="0"/>
                  </a:lnTo>
                  <a:lnTo>
                    <a:pt x="835190" y="0"/>
                  </a:lnTo>
                  <a:lnTo>
                    <a:pt x="1043987" y="0"/>
                  </a:lnTo>
                  <a:lnTo>
                    <a:pt x="1252785" y="0"/>
                  </a:lnTo>
                  <a:lnTo>
                    <a:pt x="1461582" y="0"/>
                  </a:lnTo>
                </a:path>
              </a:pathLst>
            </a:custGeom>
            <a:ln w="35231" cap="flat">
              <a:solidFill>
                <a:srgbClr val="1CABE2">
                  <a:alpha val="100000"/>
                </a:srgbClr>
              </a:solidFill>
              <a:prstDash val="solid"/>
              <a:round/>
            </a:ln>
          </p:spPr>
          <p:txBody>
            <a:bodyPr/>
            <a:lstStyle/>
            <a:p/>
          </p:txBody>
        </p:sp>
        <p:sp>
          <p:nvSpPr>
            <p:cNvPr id="207" name="tx207"/>
            <p:cNvSpPr/>
            <p:nvPr/>
          </p:nvSpPr>
          <p:spPr>
            <a:xfrm>
              <a:off x="2447500" y="3734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08" name="tx208"/>
            <p:cNvSpPr/>
            <p:nvPr/>
          </p:nvSpPr>
          <p:spPr>
            <a:xfrm>
              <a:off x="2656297" y="3734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09" name="tx209"/>
            <p:cNvSpPr/>
            <p:nvPr/>
          </p:nvSpPr>
          <p:spPr>
            <a:xfrm>
              <a:off x="2865095" y="3734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10" name="tx210"/>
            <p:cNvSpPr/>
            <p:nvPr/>
          </p:nvSpPr>
          <p:spPr>
            <a:xfrm>
              <a:off x="3073892" y="3734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11" name="tx211"/>
            <p:cNvSpPr/>
            <p:nvPr/>
          </p:nvSpPr>
          <p:spPr>
            <a:xfrm>
              <a:off x="3282690" y="3734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12" name="tx212"/>
            <p:cNvSpPr/>
            <p:nvPr/>
          </p:nvSpPr>
          <p:spPr>
            <a:xfrm>
              <a:off x="3491488" y="3734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13" name="tx213"/>
            <p:cNvSpPr/>
            <p:nvPr/>
          </p:nvSpPr>
          <p:spPr>
            <a:xfrm>
              <a:off x="3700285" y="3734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14" name="tx214"/>
            <p:cNvSpPr/>
            <p:nvPr/>
          </p:nvSpPr>
          <p:spPr>
            <a:xfrm>
              <a:off x="3909083" y="3734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15" name="rc215"/>
            <p:cNvSpPr/>
            <p:nvPr/>
          </p:nvSpPr>
          <p:spPr>
            <a:xfrm>
              <a:off x="2434680" y="4877735"/>
              <a:ext cx="1607740" cy="1049815"/>
            </a:xfrm>
            <a:prstGeom prst="rect">
              <a:avLst/>
            </a:prstGeom>
            <a:solidFill>
              <a:srgbClr val="EBEBEB">
                <a:alpha val="100000"/>
              </a:srgbClr>
            </a:solidFill>
          </p:spPr>
          <p:txBody>
            <a:bodyPr/>
            <a:lstStyle/>
            <a:p/>
          </p:txBody>
        </p:sp>
        <p:sp>
          <p:nvSpPr>
            <p:cNvPr id="216" name="pl216"/>
            <p:cNvSpPr/>
            <p:nvPr/>
          </p:nvSpPr>
          <p:spPr>
            <a:xfrm>
              <a:off x="2434680" y="570011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17" name="pl217"/>
            <p:cNvSpPr/>
            <p:nvPr/>
          </p:nvSpPr>
          <p:spPr>
            <a:xfrm>
              <a:off x="2434680" y="539024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18" name="pl218"/>
            <p:cNvSpPr/>
            <p:nvPr/>
          </p:nvSpPr>
          <p:spPr>
            <a:xfrm>
              <a:off x="2434680" y="508038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19" name="pl219"/>
            <p:cNvSpPr/>
            <p:nvPr/>
          </p:nvSpPr>
          <p:spPr>
            <a:xfrm>
              <a:off x="2434680" y="49254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0" name="pl220"/>
            <p:cNvSpPr/>
            <p:nvPr/>
          </p:nvSpPr>
          <p:spPr>
            <a:xfrm>
              <a:off x="2434680" y="585504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21" name="pl221"/>
            <p:cNvSpPr/>
            <p:nvPr/>
          </p:nvSpPr>
          <p:spPr>
            <a:xfrm>
              <a:off x="2434680" y="554517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22" name="pl222"/>
            <p:cNvSpPr/>
            <p:nvPr/>
          </p:nvSpPr>
          <p:spPr>
            <a:xfrm>
              <a:off x="2434680" y="523531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23" name="pl223"/>
            <p:cNvSpPr/>
            <p:nvPr/>
          </p:nvSpPr>
          <p:spPr>
            <a:xfrm>
              <a:off x="2507759"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24" name="pl224"/>
            <p:cNvSpPr/>
            <p:nvPr/>
          </p:nvSpPr>
          <p:spPr>
            <a:xfrm>
              <a:off x="2716556"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25" name="pl225"/>
            <p:cNvSpPr/>
            <p:nvPr/>
          </p:nvSpPr>
          <p:spPr>
            <a:xfrm>
              <a:off x="2925354"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26" name="pl226"/>
            <p:cNvSpPr/>
            <p:nvPr/>
          </p:nvSpPr>
          <p:spPr>
            <a:xfrm>
              <a:off x="3134151"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27" name="pl227"/>
            <p:cNvSpPr/>
            <p:nvPr/>
          </p:nvSpPr>
          <p:spPr>
            <a:xfrm>
              <a:off x="3342949"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28" name="pl228"/>
            <p:cNvSpPr/>
            <p:nvPr/>
          </p:nvSpPr>
          <p:spPr>
            <a:xfrm>
              <a:off x="3551746"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29" name="pl229"/>
            <p:cNvSpPr/>
            <p:nvPr/>
          </p:nvSpPr>
          <p:spPr>
            <a:xfrm>
              <a:off x="3760544"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30" name="pl230"/>
            <p:cNvSpPr/>
            <p:nvPr/>
          </p:nvSpPr>
          <p:spPr>
            <a:xfrm>
              <a:off x="3969342"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31" name="pl231"/>
            <p:cNvSpPr/>
            <p:nvPr/>
          </p:nvSpPr>
          <p:spPr>
            <a:xfrm>
              <a:off x="2507759" y="5334473"/>
              <a:ext cx="1461582" cy="86761"/>
            </a:xfrm>
            <a:custGeom>
              <a:avLst/>
              <a:pathLst>
                <a:path w="1461582" h="86761">
                  <a:moveTo>
                    <a:pt x="0" y="0"/>
                  </a:moveTo>
                  <a:lnTo>
                    <a:pt x="208797" y="0"/>
                  </a:lnTo>
                  <a:lnTo>
                    <a:pt x="417595" y="24789"/>
                  </a:lnTo>
                  <a:lnTo>
                    <a:pt x="626392" y="24789"/>
                  </a:lnTo>
                  <a:lnTo>
                    <a:pt x="835190" y="0"/>
                  </a:lnTo>
                  <a:lnTo>
                    <a:pt x="1043987" y="86761"/>
                  </a:lnTo>
                  <a:lnTo>
                    <a:pt x="1252785" y="86761"/>
                  </a:lnTo>
                  <a:lnTo>
                    <a:pt x="1461582" y="37183"/>
                  </a:lnTo>
                </a:path>
              </a:pathLst>
            </a:custGeom>
            <a:ln w="20325" cap="flat">
              <a:solidFill>
                <a:srgbClr val="BEBEBE">
                  <a:alpha val="69803"/>
                </a:srgbClr>
              </a:solidFill>
              <a:prstDash val="solid"/>
              <a:round/>
            </a:ln>
          </p:spPr>
          <p:txBody>
            <a:bodyPr/>
            <a:lstStyle/>
            <a:p/>
          </p:txBody>
        </p:sp>
        <p:sp>
          <p:nvSpPr>
            <p:cNvPr id="232" name="pl232"/>
            <p:cNvSpPr/>
            <p:nvPr/>
          </p:nvSpPr>
          <p:spPr>
            <a:xfrm>
              <a:off x="2507759" y="5470812"/>
              <a:ext cx="1461582" cy="148734"/>
            </a:xfrm>
            <a:custGeom>
              <a:avLst/>
              <a:pathLst>
                <a:path w="1461582" h="148734">
                  <a:moveTo>
                    <a:pt x="0" y="111550"/>
                  </a:moveTo>
                  <a:lnTo>
                    <a:pt x="208797" y="49578"/>
                  </a:lnTo>
                  <a:lnTo>
                    <a:pt x="417595" y="136339"/>
                  </a:lnTo>
                  <a:lnTo>
                    <a:pt x="626392" y="136339"/>
                  </a:lnTo>
                  <a:lnTo>
                    <a:pt x="835190" y="148734"/>
                  </a:lnTo>
                  <a:lnTo>
                    <a:pt x="1043987" y="111550"/>
                  </a:lnTo>
                  <a:lnTo>
                    <a:pt x="1252785" y="0"/>
                  </a:lnTo>
                  <a:lnTo>
                    <a:pt x="1461582" y="74367"/>
                  </a:lnTo>
                </a:path>
              </a:pathLst>
            </a:custGeom>
            <a:ln w="40651" cap="flat">
              <a:solidFill>
                <a:srgbClr val="BEBEBE">
                  <a:alpha val="69803"/>
                </a:srgbClr>
              </a:solidFill>
              <a:prstDash val="solid"/>
              <a:round/>
            </a:ln>
          </p:spPr>
          <p:txBody>
            <a:bodyPr/>
            <a:lstStyle/>
            <a:p/>
          </p:txBody>
        </p:sp>
        <p:sp>
          <p:nvSpPr>
            <p:cNvPr id="233" name="pl233"/>
            <p:cNvSpPr/>
            <p:nvPr/>
          </p:nvSpPr>
          <p:spPr>
            <a:xfrm>
              <a:off x="2507759" y="5470812"/>
              <a:ext cx="1461582" cy="148734"/>
            </a:xfrm>
            <a:custGeom>
              <a:avLst/>
              <a:pathLst>
                <a:path w="1461582" h="148734">
                  <a:moveTo>
                    <a:pt x="0" y="111550"/>
                  </a:moveTo>
                  <a:lnTo>
                    <a:pt x="208797" y="49578"/>
                  </a:lnTo>
                  <a:lnTo>
                    <a:pt x="417595" y="136339"/>
                  </a:lnTo>
                  <a:lnTo>
                    <a:pt x="626392" y="136339"/>
                  </a:lnTo>
                  <a:lnTo>
                    <a:pt x="835190" y="148734"/>
                  </a:lnTo>
                  <a:lnTo>
                    <a:pt x="1043987" y="111550"/>
                  </a:lnTo>
                  <a:lnTo>
                    <a:pt x="1252785" y="0"/>
                  </a:lnTo>
                  <a:lnTo>
                    <a:pt x="1461582" y="74367"/>
                  </a:lnTo>
                </a:path>
              </a:pathLst>
            </a:custGeom>
            <a:ln w="35231" cap="flat">
              <a:solidFill>
                <a:srgbClr val="BEBEBE">
                  <a:alpha val="69803"/>
                </a:srgbClr>
              </a:solidFill>
              <a:prstDash val="solid"/>
              <a:round/>
            </a:ln>
          </p:spPr>
          <p:txBody>
            <a:bodyPr/>
            <a:lstStyle/>
            <a:p/>
          </p:txBody>
        </p:sp>
        <p:sp>
          <p:nvSpPr>
            <p:cNvPr id="234" name="pl234"/>
            <p:cNvSpPr/>
            <p:nvPr/>
          </p:nvSpPr>
          <p:spPr>
            <a:xfrm>
              <a:off x="2507759" y="5334473"/>
              <a:ext cx="1461582" cy="86761"/>
            </a:xfrm>
            <a:custGeom>
              <a:avLst/>
              <a:pathLst>
                <a:path w="1461582" h="86761">
                  <a:moveTo>
                    <a:pt x="0" y="0"/>
                  </a:moveTo>
                  <a:lnTo>
                    <a:pt x="208797" y="0"/>
                  </a:lnTo>
                  <a:lnTo>
                    <a:pt x="417595" y="24789"/>
                  </a:lnTo>
                  <a:lnTo>
                    <a:pt x="626392" y="24789"/>
                  </a:lnTo>
                  <a:lnTo>
                    <a:pt x="835190" y="0"/>
                  </a:lnTo>
                  <a:lnTo>
                    <a:pt x="1043987" y="86761"/>
                  </a:lnTo>
                  <a:lnTo>
                    <a:pt x="1252785" y="86761"/>
                  </a:lnTo>
                  <a:lnTo>
                    <a:pt x="1461582" y="37183"/>
                  </a:lnTo>
                </a:path>
              </a:pathLst>
            </a:custGeom>
            <a:ln w="20325" cap="flat">
              <a:solidFill>
                <a:srgbClr val="6B6B6B">
                  <a:alpha val="100000"/>
                </a:srgbClr>
              </a:solidFill>
              <a:prstDash val="solid"/>
              <a:round/>
            </a:ln>
          </p:spPr>
          <p:txBody>
            <a:bodyPr/>
            <a:lstStyle/>
            <a:p/>
          </p:txBody>
        </p:sp>
        <p:sp>
          <p:nvSpPr>
            <p:cNvPr id="235" name="pl235"/>
            <p:cNvSpPr/>
            <p:nvPr/>
          </p:nvSpPr>
          <p:spPr>
            <a:xfrm>
              <a:off x="2507759" y="5470812"/>
              <a:ext cx="1461582" cy="148734"/>
            </a:xfrm>
            <a:custGeom>
              <a:avLst/>
              <a:pathLst>
                <a:path w="1461582" h="148734">
                  <a:moveTo>
                    <a:pt x="0" y="111550"/>
                  </a:moveTo>
                  <a:lnTo>
                    <a:pt x="208797" y="49578"/>
                  </a:lnTo>
                  <a:lnTo>
                    <a:pt x="417595" y="136339"/>
                  </a:lnTo>
                  <a:lnTo>
                    <a:pt x="626392" y="136339"/>
                  </a:lnTo>
                  <a:lnTo>
                    <a:pt x="835190" y="148734"/>
                  </a:lnTo>
                  <a:lnTo>
                    <a:pt x="1043987" y="111550"/>
                  </a:lnTo>
                  <a:lnTo>
                    <a:pt x="1252785" y="0"/>
                  </a:lnTo>
                  <a:lnTo>
                    <a:pt x="1461582" y="74367"/>
                  </a:lnTo>
                </a:path>
              </a:pathLst>
            </a:custGeom>
            <a:ln w="40651" cap="flat">
              <a:solidFill>
                <a:srgbClr val="000000">
                  <a:alpha val="100000"/>
                </a:srgbClr>
              </a:solidFill>
              <a:prstDash val="solid"/>
              <a:round/>
            </a:ln>
          </p:spPr>
          <p:txBody>
            <a:bodyPr/>
            <a:lstStyle/>
            <a:p/>
          </p:txBody>
        </p:sp>
        <p:sp>
          <p:nvSpPr>
            <p:cNvPr id="236" name="pl236"/>
            <p:cNvSpPr/>
            <p:nvPr/>
          </p:nvSpPr>
          <p:spPr>
            <a:xfrm>
              <a:off x="2507759" y="5470812"/>
              <a:ext cx="1461582" cy="148734"/>
            </a:xfrm>
            <a:custGeom>
              <a:avLst/>
              <a:pathLst>
                <a:path w="1461582" h="148734">
                  <a:moveTo>
                    <a:pt x="0" y="111550"/>
                  </a:moveTo>
                  <a:lnTo>
                    <a:pt x="208797" y="49578"/>
                  </a:lnTo>
                  <a:lnTo>
                    <a:pt x="417595" y="136339"/>
                  </a:lnTo>
                  <a:lnTo>
                    <a:pt x="626392" y="136339"/>
                  </a:lnTo>
                  <a:lnTo>
                    <a:pt x="835190" y="148734"/>
                  </a:lnTo>
                  <a:lnTo>
                    <a:pt x="1043987" y="111550"/>
                  </a:lnTo>
                  <a:lnTo>
                    <a:pt x="1252785" y="0"/>
                  </a:lnTo>
                  <a:lnTo>
                    <a:pt x="1461582" y="74367"/>
                  </a:lnTo>
                </a:path>
              </a:pathLst>
            </a:custGeom>
            <a:ln w="35231" cap="flat">
              <a:solidFill>
                <a:srgbClr val="1CABE2">
                  <a:alpha val="100000"/>
                </a:srgbClr>
              </a:solidFill>
              <a:prstDash val="solid"/>
              <a:round/>
            </a:ln>
          </p:spPr>
          <p:txBody>
            <a:bodyPr/>
            <a:lstStyle/>
            <a:p/>
          </p:txBody>
        </p:sp>
        <p:sp>
          <p:nvSpPr>
            <p:cNvPr id="237" name="tx237"/>
            <p:cNvSpPr/>
            <p:nvPr/>
          </p:nvSpPr>
          <p:spPr>
            <a:xfrm>
              <a:off x="2447500" y="54038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238" name="tx238"/>
            <p:cNvSpPr/>
            <p:nvPr/>
          </p:nvSpPr>
          <p:spPr>
            <a:xfrm>
              <a:off x="2656297" y="5341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239" name="tx239"/>
            <p:cNvSpPr/>
            <p:nvPr/>
          </p:nvSpPr>
          <p:spPr>
            <a:xfrm>
              <a:off x="2865095" y="54285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240" name="tx240"/>
            <p:cNvSpPr/>
            <p:nvPr/>
          </p:nvSpPr>
          <p:spPr>
            <a:xfrm>
              <a:off x="3073892" y="54285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241" name="tx241"/>
            <p:cNvSpPr/>
            <p:nvPr/>
          </p:nvSpPr>
          <p:spPr>
            <a:xfrm>
              <a:off x="3282690" y="54409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242" name="tx242"/>
            <p:cNvSpPr/>
            <p:nvPr/>
          </p:nvSpPr>
          <p:spPr>
            <a:xfrm>
              <a:off x="3491488" y="54038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243" name="tx243"/>
            <p:cNvSpPr/>
            <p:nvPr/>
          </p:nvSpPr>
          <p:spPr>
            <a:xfrm>
              <a:off x="3700285" y="52922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244" name="tx244"/>
            <p:cNvSpPr/>
            <p:nvPr/>
          </p:nvSpPr>
          <p:spPr>
            <a:xfrm>
              <a:off x="3909083" y="53666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245" name="rc245"/>
            <p:cNvSpPr/>
            <p:nvPr/>
          </p:nvSpPr>
          <p:spPr>
            <a:xfrm>
              <a:off x="4112010" y="874964"/>
              <a:ext cx="1607740" cy="1049815"/>
            </a:xfrm>
            <a:prstGeom prst="rect">
              <a:avLst/>
            </a:prstGeom>
            <a:solidFill>
              <a:srgbClr val="EBEBEB">
                <a:alpha val="100000"/>
              </a:srgbClr>
            </a:solidFill>
          </p:spPr>
          <p:txBody>
            <a:bodyPr/>
            <a:lstStyle/>
            <a:p/>
          </p:txBody>
        </p:sp>
        <p:sp>
          <p:nvSpPr>
            <p:cNvPr id="246" name="pl246"/>
            <p:cNvSpPr/>
            <p:nvPr/>
          </p:nvSpPr>
          <p:spPr>
            <a:xfrm>
              <a:off x="4112010" y="169734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47" name="pl247"/>
            <p:cNvSpPr/>
            <p:nvPr/>
          </p:nvSpPr>
          <p:spPr>
            <a:xfrm>
              <a:off x="4112010" y="13874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48" name="pl248"/>
            <p:cNvSpPr/>
            <p:nvPr/>
          </p:nvSpPr>
          <p:spPr>
            <a:xfrm>
              <a:off x="4112010" y="107761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49" name="pl249"/>
            <p:cNvSpPr/>
            <p:nvPr/>
          </p:nvSpPr>
          <p:spPr>
            <a:xfrm>
              <a:off x="4112010" y="92268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0" name="pl250"/>
            <p:cNvSpPr/>
            <p:nvPr/>
          </p:nvSpPr>
          <p:spPr>
            <a:xfrm>
              <a:off x="4112010" y="185227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51" name="pl251"/>
            <p:cNvSpPr/>
            <p:nvPr/>
          </p:nvSpPr>
          <p:spPr>
            <a:xfrm>
              <a:off x="4112010" y="1542408"/>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52" name="pl252"/>
            <p:cNvSpPr/>
            <p:nvPr/>
          </p:nvSpPr>
          <p:spPr>
            <a:xfrm>
              <a:off x="4112010" y="123254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53" name="pl253"/>
            <p:cNvSpPr/>
            <p:nvPr/>
          </p:nvSpPr>
          <p:spPr>
            <a:xfrm>
              <a:off x="4185089"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54" name="pl254"/>
            <p:cNvSpPr/>
            <p:nvPr/>
          </p:nvSpPr>
          <p:spPr>
            <a:xfrm>
              <a:off x="4393886"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55" name="pl255"/>
            <p:cNvSpPr/>
            <p:nvPr/>
          </p:nvSpPr>
          <p:spPr>
            <a:xfrm>
              <a:off x="4602684"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56" name="pl256"/>
            <p:cNvSpPr/>
            <p:nvPr/>
          </p:nvSpPr>
          <p:spPr>
            <a:xfrm>
              <a:off x="4811481"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57" name="pl257"/>
            <p:cNvSpPr/>
            <p:nvPr/>
          </p:nvSpPr>
          <p:spPr>
            <a:xfrm>
              <a:off x="5020279"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58" name="pl258"/>
            <p:cNvSpPr/>
            <p:nvPr/>
          </p:nvSpPr>
          <p:spPr>
            <a:xfrm>
              <a:off x="5229076"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59" name="pl259"/>
            <p:cNvSpPr/>
            <p:nvPr/>
          </p:nvSpPr>
          <p:spPr>
            <a:xfrm>
              <a:off x="5437874"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60" name="pl260"/>
            <p:cNvSpPr/>
            <p:nvPr/>
          </p:nvSpPr>
          <p:spPr>
            <a:xfrm>
              <a:off x="5646671"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61" name="pl261"/>
            <p:cNvSpPr/>
            <p:nvPr/>
          </p:nvSpPr>
          <p:spPr>
            <a:xfrm>
              <a:off x="4185089" y="1331702"/>
              <a:ext cx="1461582" cy="86761"/>
            </a:xfrm>
            <a:custGeom>
              <a:avLst/>
              <a:pathLst>
                <a:path w="1461582" h="86761">
                  <a:moveTo>
                    <a:pt x="0" y="0"/>
                  </a:moveTo>
                  <a:lnTo>
                    <a:pt x="208797" y="0"/>
                  </a:lnTo>
                  <a:lnTo>
                    <a:pt x="417595" y="24789"/>
                  </a:lnTo>
                  <a:lnTo>
                    <a:pt x="626392" y="24789"/>
                  </a:lnTo>
                  <a:lnTo>
                    <a:pt x="835190" y="0"/>
                  </a:lnTo>
                  <a:lnTo>
                    <a:pt x="1043987" y="86761"/>
                  </a:lnTo>
                  <a:lnTo>
                    <a:pt x="1252785" y="86761"/>
                  </a:lnTo>
                  <a:lnTo>
                    <a:pt x="1461582" y="37183"/>
                  </a:lnTo>
                </a:path>
              </a:pathLst>
            </a:custGeom>
            <a:ln w="20325" cap="flat">
              <a:solidFill>
                <a:srgbClr val="BEBEBE">
                  <a:alpha val="69803"/>
                </a:srgbClr>
              </a:solidFill>
              <a:prstDash val="solid"/>
              <a:round/>
            </a:ln>
          </p:spPr>
          <p:txBody>
            <a:bodyPr/>
            <a:lstStyle/>
            <a:p/>
          </p:txBody>
        </p:sp>
        <p:sp>
          <p:nvSpPr>
            <p:cNvPr id="262" name="pl262"/>
            <p:cNvSpPr/>
            <p:nvPr/>
          </p:nvSpPr>
          <p:spPr>
            <a:xfrm>
              <a:off x="4185089" y="1344096"/>
              <a:ext cx="1461582" cy="260284"/>
            </a:xfrm>
            <a:custGeom>
              <a:avLst/>
              <a:pathLst>
                <a:path w="1461582" h="260284">
                  <a:moveTo>
                    <a:pt x="0" y="0"/>
                  </a:moveTo>
                  <a:lnTo>
                    <a:pt x="208797" y="0"/>
                  </a:lnTo>
                  <a:lnTo>
                    <a:pt x="417595" y="185917"/>
                  </a:lnTo>
                  <a:lnTo>
                    <a:pt x="626392" y="260284"/>
                  </a:lnTo>
                  <a:lnTo>
                    <a:pt x="835190" y="260284"/>
                  </a:lnTo>
                  <a:lnTo>
                    <a:pt x="1043987" y="173523"/>
                  </a:lnTo>
                  <a:lnTo>
                    <a:pt x="1252785" y="111550"/>
                  </a:lnTo>
                  <a:lnTo>
                    <a:pt x="1461582" y="61972"/>
                  </a:lnTo>
                </a:path>
              </a:pathLst>
            </a:custGeom>
            <a:ln w="40651" cap="flat">
              <a:solidFill>
                <a:srgbClr val="BEBEBE">
                  <a:alpha val="69803"/>
                </a:srgbClr>
              </a:solidFill>
              <a:prstDash val="solid"/>
              <a:round/>
            </a:ln>
          </p:spPr>
          <p:txBody>
            <a:bodyPr/>
            <a:lstStyle/>
            <a:p/>
          </p:txBody>
        </p:sp>
        <p:sp>
          <p:nvSpPr>
            <p:cNvPr id="263" name="pl263"/>
            <p:cNvSpPr/>
            <p:nvPr/>
          </p:nvSpPr>
          <p:spPr>
            <a:xfrm>
              <a:off x="4185089" y="1344096"/>
              <a:ext cx="1461582" cy="260284"/>
            </a:xfrm>
            <a:custGeom>
              <a:avLst/>
              <a:pathLst>
                <a:path w="1461582" h="260284">
                  <a:moveTo>
                    <a:pt x="0" y="0"/>
                  </a:moveTo>
                  <a:lnTo>
                    <a:pt x="208797" y="0"/>
                  </a:lnTo>
                  <a:lnTo>
                    <a:pt x="417595" y="185917"/>
                  </a:lnTo>
                  <a:lnTo>
                    <a:pt x="626392" y="260284"/>
                  </a:lnTo>
                  <a:lnTo>
                    <a:pt x="835190" y="260284"/>
                  </a:lnTo>
                  <a:lnTo>
                    <a:pt x="1043987" y="173523"/>
                  </a:lnTo>
                  <a:lnTo>
                    <a:pt x="1252785" y="111550"/>
                  </a:lnTo>
                  <a:lnTo>
                    <a:pt x="1461582" y="61972"/>
                  </a:lnTo>
                </a:path>
              </a:pathLst>
            </a:custGeom>
            <a:ln w="35231" cap="flat">
              <a:solidFill>
                <a:srgbClr val="BEBEBE">
                  <a:alpha val="69803"/>
                </a:srgbClr>
              </a:solidFill>
              <a:prstDash val="solid"/>
              <a:round/>
            </a:ln>
          </p:spPr>
          <p:txBody>
            <a:bodyPr/>
            <a:lstStyle/>
            <a:p/>
          </p:txBody>
        </p:sp>
        <p:sp>
          <p:nvSpPr>
            <p:cNvPr id="264" name="pl264"/>
            <p:cNvSpPr/>
            <p:nvPr/>
          </p:nvSpPr>
          <p:spPr>
            <a:xfrm>
              <a:off x="4185089" y="1331702"/>
              <a:ext cx="1461582" cy="86761"/>
            </a:xfrm>
            <a:custGeom>
              <a:avLst/>
              <a:pathLst>
                <a:path w="1461582" h="86761">
                  <a:moveTo>
                    <a:pt x="0" y="0"/>
                  </a:moveTo>
                  <a:lnTo>
                    <a:pt x="208797" y="0"/>
                  </a:lnTo>
                  <a:lnTo>
                    <a:pt x="417595" y="24789"/>
                  </a:lnTo>
                  <a:lnTo>
                    <a:pt x="626392" y="24789"/>
                  </a:lnTo>
                  <a:lnTo>
                    <a:pt x="835190" y="0"/>
                  </a:lnTo>
                  <a:lnTo>
                    <a:pt x="1043987" y="86761"/>
                  </a:lnTo>
                  <a:lnTo>
                    <a:pt x="1252785" y="86761"/>
                  </a:lnTo>
                  <a:lnTo>
                    <a:pt x="1461582" y="37183"/>
                  </a:lnTo>
                </a:path>
              </a:pathLst>
            </a:custGeom>
            <a:ln w="20325" cap="flat">
              <a:solidFill>
                <a:srgbClr val="6B6B6B">
                  <a:alpha val="100000"/>
                </a:srgbClr>
              </a:solidFill>
              <a:prstDash val="solid"/>
              <a:round/>
            </a:ln>
          </p:spPr>
          <p:txBody>
            <a:bodyPr/>
            <a:lstStyle/>
            <a:p/>
          </p:txBody>
        </p:sp>
        <p:sp>
          <p:nvSpPr>
            <p:cNvPr id="265" name="pl265"/>
            <p:cNvSpPr/>
            <p:nvPr/>
          </p:nvSpPr>
          <p:spPr>
            <a:xfrm>
              <a:off x="4185089" y="1344096"/>
              <a:ext cx="1461582" cy="260284"/>
            </a:xfrm>
            <a:custGeom>
              <a:avLst/>
              <a:pathLst>
                <a:path w="1461582" h="260284">
                  <a:moveTo>
                    <a:pt x="0" y="0"/>
                  </a:moveTo>
                  <a:lnTo>
                    <a:pt x="208797" y="0"/>
                  </a:lnTo>
                  <a:lnTo>
                    <a:pt x="417595" y="185917"/>
                  </a:lnTo>
                  <a:lnTo>
                    <a:pt x="626392" y="260284"/>
                  </a:lnTo>
                  <a:lnTo>
                    <a:pt x="835190" y="260284"/>
                  </a:lnTo>
                  <a:lnTo>
                    <a:pt x="1043987" y="173523"/>
                  </a:lnTo>
                  <a:lnTo>
                    <a:pt x="1252785" y="111550"/>
                  </a:lnTo>
                  <a:lnTo>
                    <a:pt x="1461582" y="61972"/>
                  </a:lnTo>
                </a:path>
              </a:pathLst>
            </a:custGeom>
            <a:ln w="40651" cap="flat">
              <a:solidFill>
                <a:srgbClr val="000000">
                  <a:alpha val="100000"/>
                </a:srgbClr>
              </a:solidFill>
              <a:prstDash val="solid"/>
              <a:round/>
            </a:ln>
          </p:spPr>
          <p:txBody>
            <a:bodyPr/>
            <a:lstStyle/>
            <a:p/>
          </p:txBody>
        </p:sp>
        <p:sp>
          <p:nvSpPr>
            <p:cNvPr id="266" name="pl266"/>
            <p:cNvSpPr/>
            <p:nvPr/>
          </p:nvSpPr>
          <p:spPr>
            <a:xfrm>
              <a:off x="4185089" y="1344096"/>
              <a:ext cx="1461582" cy="260284"/>
            </a:xfrm>
            <a:custGeom>
              <a:avLst/>
              <a:pathLst>
                <a:path w="1461582" h="260284">
                  <a:moveTo>
                    <a:pt x="0" y="0"/>
                  </a:moveTo>
                  <a:lnTo>
                    <a:pt x="208797" y="0"/>
                  </a:lnTo>
                  <a:lnTo>
                    <a:pt x="417595" y="185917"/>
                  </a:lnTo>
                  <a:lnTo>
                    <a:pt x="626392" y="260284"/>
                  </a:lnTo>
                  <a:lnTo>
                    <a:pt x="835190" y="260284"/>
                  </a:lnTo>
                  <a:lnTo>
                    <a:pt x="1043987" y="173523"/>
                  </a:lnTo>
                  <a:lnTo>
                    <a:pt x="1252785" y="111550"/>
                  </a:lnTo>
                  <a:lnTo>
                    <a:pt x="1461582" y="61972"/>
                  </a:lnTo>
                </a:path>
              </a:pathLst>
            </a:custGeom>
            <a:ln w="35231" cap="flat">
              <a:solidFill>
                <a:srgbClr val="1CABE2">
                  <a:alpha val="100000"/>
                </a:srgbClr>
              </a:solidFill>
              <a:prstDash val="solid"/>
              <a:round/>
            </a:ln>
          </p:spPr>
          <p:txBody>
            <a:bodyPr/>
            <a:lstStyle/>
            <a:p/>
          </p:txBody>
        </p:sp>
        <p:sp>
          <p:nvSpPr>
            <p:cNvPr id="267" name="tx267"/>
            <p:cNvSpPr/>
            <p:nvPr/>
          </p:nvSpPr>
          <p:spPr>
            <a:xfrm>
              <a:off x="4124830" y="116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68" name="tx268"/>
            <p:cNvSpPr/>
            <p:nvPr/>
          </p:nvSpPr>
          <p:spPr>
            <a:xfrm>
              <a:off x="4333627" y="116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69" name="tx269"/>
            <p:cNvSpPr/>
            <p:nvPr/>
          </p:nvSpPr>
          <p:spPr>
            <a:xfrm>
              <a:off x="4542425" y="13514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70" name="tx270"/>
            <p:cNvSpPr/>
            <p:nvPr/>
          </p:nvSpPr>
          <p:spPr>
            <a:xfrm>
              <a:off x="4751222" y="14258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271" name="tx271"/>
            <p:cNvSpPr/>
            <p:nvPr/>
          </p:nvSpPr>
          <p:spPr>
            <a:xfrm>
              <a:off x="4960020" y="14258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272" name="tx272"/>
            <p:cNvSpPr/>
            <p:nvPr/>
          </p:nvSpPr>
          <p:spPr>
            <a:xfrm>
              <a:off x="5168817" y="13390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273" name="tx273"/>
            <p:cNvSpPr/>
            <p:nvPr/>
          </p:nvSpPr>
          <p:spPr>
            <a:xfrm>
              <a:off x="5377615" y="1277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274" name="tx274"/>
            <p:cNvSpPr/>
            <p:nvPr/>
          </p:nvSpPr>
          <p:spPr>
            <a:xfrm>
              <a:off x="5586413" y="12275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75" name="rc275"/>
            <p:cNvSpPr/>
            <p:nvPr/>
          </p:nvSpPr>
          <p:spPr>
            <a:xfrm>
              <a:off x="4112010" y="2209221"/>
              <a:ext cx="1607740" cy="1049815"/>
            </a:xfrm>
            <a:prstGeom prst="rect">
              <a:avLst/>
            </a:prstGeom>
            <a:solidFill>
              <a:srgbClr val="EBEBEB">
                <a:alpha val="100000"/>
              </a:srgbClr>
            </a:solidFill>
          </p:spPr>
          <p:txBody>
            <a:bodyPr/>
            <a:lstStyle/>
            <a:p/>
          </p:txBody>
        </p:sp>
        <p:sp>
          <p:nvSpPr>
            <p:cNvPr id="276" name="pl276"/>
            <p:cNvSpPr/>
            <p:nvPr/>
          </p:nvSpPr>
          <p:spPr>
            <a:xfrm>
              <a:off x="4112010" y="303159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77" name="pl277"/>
            <p:cNvSpPr/>
            <p:nvPr/>
          </p:nvSpPr>
          <p:spPr>
            <a:xfrm>
              <a:off x="4112010" y="272173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78" name="pl278"/>
            <p:cNvSpPr/>
            <p:nvPr/>
          </p:nvSpPr>
          <p:spPr>
            <a:xfrm>
              <a:off x="4112010" y="241187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79" name="pl279"/>
            <p:cNvSpPr/>
            <p:nvPr/>
          </p:nvSpPr>
          <p:spPr>
            <a:xfrm>
              <a:off x="4112010" y="225694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0" name="pl280"/>
            <p:cNvSpPr/>
            <p:nvPr/>
          </p:nvSpPr>
          <p:spPr>
            <a:xfrm>
              <a:off x="4112010" y="3186528"/>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81" name="pl281"/>
            <p:cNvSpPr/>
            <p:nvPr/>
          </p:nvSpPr>
          <p:spPr>
            <a:xfrm>
              <a:off x="4112010" y="287666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82" name="pl282"/>
            <p:cNvSpPr/>
            <p:nvPr/>
          </p:nvSpPr>
          <p:spPr>
            <a:xfrm>
              <a:off x="4112010" y="256680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83" name="pl283"/>
            <p:cNvSpPr/>
            <p:nvPr/>
          </p:nvSpPr>
          <p:spPr>
            <a:xfrm>
              <a:off x="4185089"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84" name="pl284"/>
            <p:cNvSpPr/>
            <p:nvPr/>
          </p:nvSpPr>
          <p:spPr>
            <a:xfrm>
              <a:off x="4393886"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85" name="pl285"/>
            <p:cNvSpPr/>
            <p:nvPr/>
          </p:nvSpPr>
          <p:spPr>
            <a:xfrm>
              <a:off x="4602684"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86" name="pl286"/>
            <p:cNvSpPr/>
            <p:nvPr/>
          </p:nvSpPr>
          <p:spPr>
            <a:xfrm>
              <a:off x="4811481"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87" name="pl287"/>
            <p:cNvSpPr/>
            <p:nvPr/>
          </p:nvSpPr>
          <p:spPr>
            <a:xfrm>
              <a:off x="5020279"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88" name="pl288"/>
            <p:cNvSpPr/>
            <p:nvPr/>
          </p:nvSpPr>
          <p:spPr>
            <a:xfrm>
              <a:off x="5229076"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89" name="pl289"/>
            <p:cNvSpPr/>
            <p:nvPr/>
          </p:nvSpPr>
          <p:spPr>
            <a:xfrm>
              <a:off x="5437874"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90" name="pl290"/>
            <p:cNvSpPr/>
            <p:nvPr/>
          </p:nvSpPr>
          <p:spPr>
            <a:xfrm>
              <a:off x="5646671"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91" name="pl291"/>
            <p:cNvSpPr/>
            <p:nvPr/>
          </p:nvSpPr>
          <p:spPr>
            <a:xfrm>
              <a:off x="4185089" y="2665959"/>
              <a:ext cx="1461582" cy="86761"/>
            </a:xfrm>
            <a:custGeom>
              <a:avLst/>
              <a:pathLst>
                <a:path w="1461582" h="86761">
                  <a:moveTo>
                    <a:pt x="0" y="0"/>
                  </a:moveTo>
                  <a:lnTo>
                    <a:pt x="208797" y="0"/>
                  </a:lnTo>
                  <a:lnTo>
                    <a:pt x="417595" y="24789"/>
                  </a:lnTo>
                  <a:lnTo>
                    <a:pt x="626392" y="24789"/>
                  </a:lnTo>
                  <a:lnTo>
                    <a:pt x="835190" y="0"/>
                  </a:lnTo>
                  <a:lnTo>
                    <a:pt x="1043987" y="86761"/>
                  </a:lnTo>
                  <a:lnTo>
                    <a:pt x="1252785" y="86761"/>
                  </a:lnTo>
                  <a:lnTo>
                    <a:pt x="1461582" y="37183"/>
                  </a:lnTo>
                </a:path>
              </a:pathLst>
            </a:custGeom>
            <a:ln w="20325" cap="flat">
              <a:solidFill>
                <a:srgbClr val="BEBEBE">
                  <a:alpha val="69803"/>
                </a:srgbClr>
              </a:solidFill>
              <a:prstDash val="solid"/>
              <a:round/>
            </a:ln>
          </p:spPr>
          <p:txBody>
            <a:bodyPr/>
            <a:lstStyle/>
            <a:p/>
          </p:txBody>
        </p:sp>
        <p:sp>
          <p:nvSpPr>
            <p:cNvPr id="292" name="pl292"/>
            <p:cNvSpPr/>
            <p:nvPr/>
          </p:nvSpPr>
          <p:spPr>
            <a:xfrm>
              <a:off x="4185089" y="2579197"/>
              <a:ext cx="1461582" cy="0"/>
            </a:xfrm>
            <a:custGeom>
              <a:avLst/>
              <a:pathLst>
                <a:path w="1461582" h="0">
                  <a:moveTo>
                    <a:pt x="0" y="0"/>
                  </a:moveTo>
                  <a:lnTo>
                    <a:pt x="208797" y="0"/>
                  </a:lnTo>
                  <a:lnTo>
                    <a:pt x="417595" y="0"/>
                  </a:lnTo>
                  <a:lnTo>
                    <a:pt x="626392" y="0"/>
                  </a:lnTo>
                  <a:lnTo>
                    <a:pt x="835190" y="0"/>
                  </a:lnTo>
                  <a:lnTo>
                    <a:pt x="1043987" y="0"/>
                  </a:lnTo>
                  <a:lnTo>
                    <a:pt x="1252785" y="0"/>
                  </a:lnTo>
                  <a:lnTo>
                    <a:pt x="1461582" y="0"/>
                  </a:lnTo>
                </a:path>
              </a:pathLst>
            </a:custGeom>
            <a:ln w="40651" cap="flat">
              <a:solidFill>
                <a:srgbClr val="BEBEBE">
                  <a:alpha val="69803"/>
                </a:srgbClr>
              </a:solidFill>
              <a:prstDash val="solid"/>
              <a:round/>
            </a:ln>
          </p:spPr>
          <p:txBody>
            <a:bodyPr/>
            <a:lstStyle/>
            <a:p/>
          </p:txBody>
        </p:sp>
        <p:sp>
          <p:nvSpPr>
            <p:cNvPr id="293" name="pl293"/>
            <p:cNvSpPr/>
            <p:nvPr/>
          </p:nvSpPr>
          <p:spPr>
            <a:xfrm>
              <a:off x="4185089" y="2579197"/>
              <a:ext cx="1461582" cy="0"/>
            </a:xfrm>
            <a:custGeom>
              <a:avLst/>
              <a:pathLst>
                <a:path w="1461582" h="0">
                  <a:moveTo>
                    <a:pt x="0" y="0"/>
                  </a:moveTo>
                  <a:lnTo>
                    <a:pt x="208797" y="0"/>
                  </a:lnTo>
                  <a:lnTo>
                    <a:pt x="417595" y="0"/>
                  </a:lnTo>
                  <a:lnTo>
                    <a:pt x="626392" y="0"/>
                  </a:lnTo>
                  <a:lnTo>
                    <a:pt x="835190" y="0"/>
                  </a:lnTo>
                  <a:lnTo>
                    <a:pt x="1043987" y="0"/>
                  </a:lnTo>
                  <a:lnTo>
                    <a:pt x="1252785" y="0"/>
                  </a:lnTo>
                  <a:lnTo>
                    <a:pt x="1461582" y="0"/>
                  </a:lnTo>
                </a:path>
              </a:pathLst>
            </a:custGeom>
            <a:ln w="35231" cap="flat">
              <a:solidFill>
                <a:srgbClr val="BEBEBE">
                  <a:alpha val="69803"/>
                </a:srgbClr>
              </a:solidFill>
              <a:prstDash val="solid"/>
              <a:round/>
            </a:ln>
          </p:spPr>
          <p:txBody>
            <a:bodyPr/>
            <a:lstStyle/>
            <a:p/>
          </p:txBody>
        </p:sp>
        <p:sp>
          <p:nvSpPr>
            <p:cNvPr id="294" name="pl294"/>
            <p:cNvSpPr/>
            <p:nvPr/>
          </p:nvSpPr>
          <p:spPr>
            <a:xfrm>
              <a:off x="4185089" y="2665959"/>
              <a:ext cx="1461582" cy="86761"/>
            </a:xfrm>
            <a:custGeom>
              <a:avLst/>
              <a:pathLst>
                <a:path w="1461582" h="86761">
                  <a:moveTo>
                    <a:pt x="0" y="0"/>
                  </a:moveTo>
                  <a:lnTo>
                    <a:pt x="208797" y="0"/>
                  </a:lnTo>
                  <a:lnTo>
                    <a:pt x="417595" y="24789"/>
                  </a:lnTo>
                  <a:lnTo>
                    <a:pt x="626392" y="24789"/>
                  </a:lnTo>
                  <a:lnTo>
                    <a:pt x="835190" y="0"/>
                  </a:lnTo>
                  <a:lnTo>
                    <a:pt x="1043987" y="86761"/>
                  </a:lnTo>
                  <a:lnTo>
                    <a:pt x="1252785" y="86761"/>
                  </a:lnTo>
                  <a:lnTo>
                    <a:pt x="1461582" y="37183"/>
                  </a:lnTo>
                </a:path>
              </a:pathLst>
            </a:custGeom>
            <a:ln w="20325" cap="flat">
              <a:solidFill>
                <a:srgbClr val="6B6B6B">
                  <a:alpha val="100000"/>
                </a:srgbClr>
              </a:solidFill>
              <a:prstDash val="solid"/>
              <a:round/>
            </a:ln>
          </p:spPr>
          <p:txBody>
            <a:bodyPr/>
            <a:lstStyle/>
            <a:p/>
          </p:txBody>
        </p:sp>
        <p:sp>
          <p:nvSpPr>
            <p:cNvPr id="295" name="pl295"/>
            <p:cNvSpPr/>
            <p:nvPr/>
          </p:nvSpPr>
          <p:spPr>
            <a:xfrm>
              <a:off x="4185089" y="2579197"/>
              <a:ext cx="1461582" cy="0"/>
            </a:xfrm>
            <a:custGeom>
              <a:avLst/>
              <a:pathLst>
                <a:path w="1461582" h="0">
                  <a:moveTo>
                    <a:pt x="0" y="0"/>
                  </a:moveTo>
                  <a:lnTo>
                    <a:pt x="208797" y="0"/>
                  </a:lnTo>
                  <a:lnTo>
                    <a:pt x="417595" y="0"/>
                  </a:lnTo>
                  <a:lnTo>
                    <a:pt x="626392" y="0"/>
                  </a:lnTo>
                  <a:lnTo>
                    <a:pt x="835190" y="0"/>
                  </a:lnTo>
                  <a:lnTo>
                    <a:pt x="1043987" y="0"/>
                  </a:lnTo>
                  <a:lnTo>
                    <a:pt x="1252785" y="0"/>
                  </a:lnTo>
                  <a:lnTo>
                    <a:pt x="1461582" y="0"/>
                  </a:lnTo>
                </a:path>
              </a:pathLst>
            </a:custGeom>
            <a:ln w="40651" cap="flat">
              <a:solidFill>
                <a:srgbClr val="000000">
                  <a:alpha val="100000"/>
                </a:srgbClr>
              </a:solidFill>
              <a:prstDash val="solid"/>
              <a:round/>
            </a:ln>
          </p:spPr>
          <p:txBody>
            <a:bodyPr/>
            <a:lstStyle/>
            <a:p/>
          </p:txBody>
        </p:sp>
        <p:sp>
          <p:nvSpPr>
            <p:cNvPr id="296" name="pl296"/>
            <p:cNvSpPr/>
            <p:nvPr/>
          </p:nvSpPr>
          <p:spPr>
            <a:xfrm>
              <a:off x="4185089" y="2579197"/>
              <a:ext cx="1461582" cy="0"/>
            </a:xfrm>
            <a:custGeom>
              <a:avLst/>
              <a:pathLst>
                <a:path w="1461582" h="0">
                  <a:moveTo>
                    <a:pt x="0" y="0"/>
                  </a:moveTo>
                  <a:lnTo>
                    <a:pt x="208797" y="0"/>
                  </a:lnTo>
                  <a:lnTo>
                    <a:pt x="417595" y="0"/>
                  </a:lnTo>
                  <a:lnTo>
                    <a:pt x="626392" y="0"/>
                  </a:lnTo>
                  <a:lnTo>
                    <a:pt x="835190" y="0"/>
                  </a:lnTo>
                  <a:lnTo>
                    <a:pt x="1043987" y="0"/>
                  </a:lnTo>
                  <a:lnTo>
                    <a:pt x="1252785" y="0"/>
                  </a:lnTo>
                  <a:lnTo>
                    <a:pt x="1461582" y="0"/>
                  </a:lnTo>
                </a:path>
              </a:pathLst>
            </a:custGeom>
            <a:ln w="35231" cap="flat">
              <a:solidFill>
                <a:srgbClr val="1CABE2">
                  <a:alpha val="100000"/>
                </a:srgbClr>
              </a:solidFill>
              <a:prstDash val="solid"/>
              <a:round/>
            </a:ln>
          </p:spPr>
          <p:txBody>
            <a:bodyPr/>
            <a:lstStyle/>
            <a:p/>
          </p:txBody>
        </p:sp>
        <p:sp>
          <p:nvSpPr>
            <p:cNvPr id="297" name="tx297"/>
            <p:cNvSpPr/>
            <p:nvPr/>
          </p:nvSpPr>
          <p:spPr>
            <a:xfrm>
              <a:off x="4124830" y="24006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98" name="tx298"/>
            <p:cNvSpPr/>
            <p:nvPr/>
          </p:nvSpPr>
          <p:spPr>
            <a:xfrm>
              <a:off x="4333627" y="24006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99" name="tx299"/>
            <p:cNvSpPr/>
            <p:nvPr/>
          </p:nvSpPr>
          <p:spPr>
            <a:xfrm>
              <a:off x="4542425" y="24006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00" name="tx300"/>
            <p:cNvSpPr/>
            <p:nvPr/>
          </p:nvSpPr>
          <p:spPr>
            <a:xfrm>
              <a:off x="4751222" y="24006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01" name="tx301"/>
            <p:cNvSpPr/>
            <p:nvPr/>
          </p:nvSpPr>
          <p:spPr>
            <a:xfrm>
              <a:off x="4960020" y="24006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02" name="tx302"/>
            <p:cNvSpPr/>
            <p:nvPr/>
          </p:nvSpPr>
          <p:spPr>
            <a:xfrm>
              <a:off x="5168817" y="24006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03" name="tx303"/>
            <p:cNvSpPr/>
            <p:nvPr/>
          </p:nvSpPr>
          <p:spPr>
            <a:xfrm>
              <a:off x="5377615" y="24006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04" name="tx304"/>
            <p:cNvSpPr/>
            <p:nvPr/>
          </p:nvSpPr>
          <p:spPr>
            <a:xfrm>
              <a:off x="5586413" y="24006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05" name="rc305"/>
            <p:cNvSpPr/>
            <p:nvPr/>
          </p:nvSpPr>
          <p:spPr>
            <a:xfrm>
              <a:off x="4112010" y="3543478"/>
              <a:ext cx="1607740" cy="1049815"/>
            </a:xfrm>
            <a:prstGeom prst="rect">
              <a:avLst/>
            </a:prstGeom>
            <a:solidFill>
              <a:srgbClr val="EBEBEB">
                <a:alpha val="100000"/>
              </a:srgbClr>
            </a:solidFill>
          </p:spPr>
          <p:txBody>
            <a:bodyPr/>
            <a:lstStyle/>
            <a:p/>
          </p:txBody>
        </p:sp>
        <p:sp>
          <p:nvSpPr>
            <p:cNvPr id="306" name="pl306"/>
            <p:cNvSpPr/>
            <p:nvPr/>
          </p:nvSpPr>
          <p:spPr>
            <a:xfrm>
              <a:off x="4112010" y="43658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07" name="pl307"/>
            <p:cNvSpPr/>
            <p:nvPr/>
          </p:nvSpPr>
          <p:spPr>
            <a:xfrm>
              <a:off x="4112010" y="405599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08" name="pl308"/>
            <p:cNvSpPr/>
            <p:nvPr/>
          </p:nvSpPr>
          <p:spPr>
            <a:xfrm>
              <a:off x="4112010" y="374612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09" name="pl309"/>
            <p:cNvSpPr/>
            <p:nvPr/>
          </p:nvSpPr>
          <p:spPr>
            <a:xfrm>
              <a:off x="4112010" y="359119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10" name="pl310"/>
            <p:cNvSpPr/>
            <p:nvPr/>
          </p:nvSpPr>
          <p:spPr>
            <a:xfrm>
              <a:off x="4112010" y="452078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11" name="pl311"/>
            <p:cNvSpPr/>
            <p:nvPr/>
          </p:nvSpPr>
          <p:spPr>
            <a:xfrm>
              <a:off x="4112010" y="421092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12" name="pl312"/>
            <p:cNvSpPr/>
            <p:nvPr/>
          </p:nvSpPr>
          <p:spPr>
            <a:xfrm>
              <a:off x="4112010" y="390105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13" name="pl313"/>
            <p:cNvSpPr/>
            <p:nvPr/>
          </p:nvSpPr>
          <p:spPr>
            <a:xfrm>
              <a:off x="4185089"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14" name="pl314"/>
            <p:cNvSpPr/>
            <p:nvPr/>
          </p:nvSpPr>
          <p:spPr>
            <a:xfrm>
              <a:off x="4393886"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15" name="pl315"/>
            <p:cNvSpPr/>
            <p:nvPr/>
          </p:nvSpPr>
          <p:spPr>
            <a:xfrm>
              <a:off x="4602684"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16" name="pl316"/>
            <p:cNvSpPr/>
            <p:nvPr/>
          </p:nvSpPr>
          <p:spPr>
            <a:xfrm>
              <a:off x="4811481"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17" name="pl317"/>
            <p:cNvSpPr/>
            <p:nvPr/>
          </p:nvSpPr>
          <p:spPr>
            <a:xfrm>
              <a:off x="5020279"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18" name="pl318"/>
            <p:cNvSpPr/>
            <p:nvPr/>
          </p:nvSpPr>
          <p:spPr>
            <a:xfrm>
              <a:off x="5229076"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19" name="pl319"/>
            <p:cNvSpPr/>
            <p:nvPr/>
          </p:nvSpPr>
          <p:spPr>
            <a:xfrm>
              <a:off x="5437874"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20" name="pl320"/>
            <p:cNvSpPr/>
            <p:nvPr/>
          </p:nvSpPr>
          <p:spPr>
            <a:xfrm>
              <a:off x="5646671"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21" name="pl321"/>
            <p:cNvSpPr/>
            <p:nvPr/>
          </p:nvSpPr>
          <p:spPr>
            <a:xfrm>
              <a:off x="4185089" y="4000216"/>
              <a:ext cx="1461582" cy="86761"/>
            </a:xfrm>
            <a:custGeom>
              <a:avLst/>
              <a:pathLst>
                <a:path w="1461582" h="86761">
                  <a:moveTo>
                    <a:pt x="0" y="0"/>
                  </a:moveTo>
                  <a:lnTo>
                    <a:pt x="208797" y="0"/>
                  </a:lnTo>
                  <a:lnTo>
                    <a:pt x="417595" y="24789"/>
                  </a:lnTo>
                  <a:lnTo>
                    <a:pt x="626392" y="24789"/>
                  </a:lnTo>
                  <a:lnTo>
                    <a:pt x="835190" y="0"/>
                  </a:lnTo>
                  <a:lnTo>
                    <a:pt x="1043987" y="86761"/>
                  </a:lnTo>
                  <a:lnTo>
                    <a:pt x="1252785" y="86761"/>
                  </a:lnTo>
                  <a:lnTo>
                    <a:pt x="1461582" y="37183"/>
                  </a:lnTo>
                </a:path>
              </a:pathLst>
            </a:custGeom>
            <a:ln w="20325" cap="flat">
              <a:solidFill>
                <a:srgbClr val="BEBEBE">
                  <a:alpha val="69803"/>
                </a:srgbClr>
              </a:solidFill>
              <a:prstDash val="solid"/>
              <a:round/>
            </a:ln>
          </p:spPr>
          <p:txBody>
            <a:bodyPr/>
            <a:lstStyle/>
            <a:p/>
          </p:txBody>
        </p:sp>
        <p:sp>
          <p:nvSpPr>
            <p:cNvPr id="322" name="pl322"/>
            <p:cNvSpPr/>
            <p:nvPr/>
          </p:nvSpPr>
          <p:spPr>
            <a:xfrm>
              <a:off x="4185089" y="3913454"/>
              <a:ext cx="1461582" cy="123945"/>
            </a:xfrm>
            <a:custGeom>
              <a:avLst/>
              <a:pathLst>
                <a:path w="1461582" h="123945">
                  <a:moveTo>
                    <a:pt x="0" y="0"/>
                  </a:moveTo>
                  <a:lnTo>
                    <a:pt x="208797" y="0"/>
                  </a:lnTo>
                  <a:lnTo>
                    <a:pt x="417595" y="123945"/>
                  </a:lnTo>
                  <a:lnTo>
                    <a:pt x="626392" y="0"/>
                  </a:lnTo>
                  <a:lnTo>
                    <a:pt x="835190" y="0"/>
                  </a:lnTo>
                  <a:lnTo>
                    <a:pt x="1043987" y="0"/>
                  </a:lnTo>
                  <a:lnTo>
                    <a:pt x="1252785" y="0"/>
                  </a:lnTo>
                  <a:lnTo>
                    <a:pt x="1461582" y="0"/>
                  </a:lnTo>
                </a:path>
              </a:pathLst>
            </a:custGeom>
            <a:ln w="40651" cap="flat">
              <a:solidFill>
                <a:srgbClr val="BEBEBE">
                  <a:alpha val="69803"/>
                </a:srgbClr>
              </a:solidFill>
              <a:prstDash val="solid"/>
              <a:round/>
            </a:ln>
          </p:spPr>
          <p:txBody>
            <a:bodyPr/>
            <a:lstStyle/>
            <a:p/>
          </p:txBody>
        </p:sp>
        <p:sp>
          <p:nvSpPr>
            <p:cNvPr id="323" name="pl323"/>
            <p:cNvSpPr/>
            <p:nvPr/>
          </p:nvSpPr>
          <p:spPr>
            <a:xfrm>
              <a:off x="4185089" y="3913454"/>
              <a:ext cx="1461582" cy="123945"/>
            </a:xfrm>
            <a:custGeom>
              <a:avLst/>
              <a:pathLst>
                <a:path w="1461582" h="123945">
                  <a:moveTo>
                    <a:pt x="0" y="0"/>
                  </a:moveTo>
                  <a:lnTo>
                    <a:pt x="208797" y="0"/>
                  </a:lnTo>
                  <a:lnTo>
                    <a:pt x="417595" y="123945"/>
                  </a:lnTo>
                  <a:lnTo>
                    <a:pt x="626392" y="0"/>
                  </a:lnTo>
                  <a:lnTo>
                    <a:pt x="835190" y="0"/>
                  </a:lnTo>
                  <a:lnTo>
                    <a:pt x="1043987" y="0"/>
                  </a:lnTo>
                  <a:lnTo>
                    <a:pt x="1252785" y="0"/>
                  </a:lnTo>
                  <a:lnTo>
                    <a:pt x="1461582" y="0"/>
                  </a:lnTo>
                </a:path>
              </a:pathLst>
            </a:custGeom>
            <a:ln w="35231" cap="flat">
              <a:solidFill>
                <a:srgbClr val="BEBEBE">
                  <a:alpha val="69803"/>
                </a:srgbClr>
              </a:solidFill>
              <a:prstDash val="solid"/>
              <a:round/>
            </a:ln>
          </p:spPr>
          <p:txBody>
            <a:bodyPr/>
            <a:lstStyle/>
            <a:p/>
          </p:txBody>
        </p:sp>
        <p:sp>
          <p:nvSpPr>
            <p:cNvPr id="324" name="pl324"/>
            <p:cNvSpPr/>
            <p:nvPr/>
          </p:nvSpPr>
          <p:spPr>
            <a:xfrm>
              <a:off x="4185089" y="4000216"/>
              <a:ext cx="1461582" cy="86761"/>
            </a:xfrm>
            <a:custGeom>
              <a:avLst/>
              <a:pathLst>
                <a:path w="1461582" h="86761">
                  <a:moveTo>
                    <a:pt x="0" y="0"/>
                  </a:moveTo>
                  <a:lnTo>
                    <a:pt x="208797" y="0"/>
                  </a:lnTo>
                  <a:lnTo>
                    <a:pt x="417595" y="24789"/>
                  </a:lnTo>
                  <a:lnTo>
                    <a:pt x="626392" y="24789"/>
                  </a:lnTo>
                  <a:lnTo>
                    <a:pt x="835190" y="0"/>
                  </a:lnTo>
                  <a:lnTo>
                    <a:pt x="1043987" y="86761"/>
                  </a:lnTo>
                  <a:lnTo>
                    <a:pt x="1252785" y="86761"/>
                  </a:lnTo>
                  <a:lnTo>
                    <a:pt x="1461582" y="37183"/>
                  </a:lnTo>
                </a:path>
              </a:pathLst>
            </a:custGeom>
            <a:ln w="20325" cap="flat">
              <a:solidFill>
                <a:srgbClr val="6B6B6B">
                  <a:alpha val="100000"/>
                </a:srgbClr>
              </a:solidFill>
              <a:prstDash val="solid"/>
              <a:round/>
            </a:ln>
          </p:spPr>
          <p:txBody>
            <a:bodyPr/>
            <a:lstStyle/>
            <a:p/>
          </p:txBody>
        </p:sp>
        <p:sp>
          <p:nvSpPr>
            <p:cNvPr id="325" name="pl325"/>
            <p:cNvSpPr/>
            <p:nvPr/>
          </p:nvSpPr>
          <p:spPr>
            <a:xfrm>
              <a:off x="4185089" y="3913454"/>
              <a:ext cx="1461582" cy="123945"/>
            </a:xfrm>
            <a:custGeom>
              <a:avLst/>
              <a:pathLst>
                <a:path w="1461582" h="123945">
                  <a:moveTo>
                    <a:pt x="0" y="0"/>
                  </a:moveTo>
                  <a:lnTo>
                    <a:pt x="208797" y="0"/>
                  </a:lnTo>
                  <a:lnTo>
                    <a:pt x="417595" y="123945"/>
                  </a:lnTo>
                  <a:lnTo>
                    <a:pt x="626392" y="0"/>
                  </a:lnTo>
                  <a:lnTo>
                    <a:pt x="835190" y="0"/>
                  </a:lnTo>
                  <a:lnTo>
                    <a:pt x="1043987" y="0"/>
                  </a:lnTo>
                  <a:lnTo>
                    <a:pt x="1252785" y="0"/>
                  </a:lnTo>
                  <a:lnTo>
                    <a:pt x="1461582" y="0"/>
                  </a:lnTo>
                </a:path>
              </a:pathLst>
            </a:custGeom>
            <a:ln w="40651" cap="flat">
              <a:solidFill>
                <a:srgbClr val="000000">
                  <a:alpha val="100000"/>
                </a:srgbClr>
              </a:solidFill>
              <a:prstDash val="solid"/>
              <a:round/>
            </a:ln>
          </p:spPr>
          <p:txBody>
            <a:bodyPr/>
            <a:lstStyle/>
            <a:p/>
          </p:txBody>
        </p:sp>
        <p:sp>
          <p:nvSpPr>
            <p:cNvPr id="326" name="pl326"/>
            <p:cNvSpPr/>
            <p:nvPr/>
          </p:nvSpPr>
          <p:spPr>
            <a:xfrm>
              <a:off x="4185089" y="3913454"/>
              <a:ext cx="1461582" cy="123945"/>
            </a:xfrm>
            <a:custGeom>
              <a:avLst/>
              <a:pathLst>
                <a:path w="1461582" h="123945">
                  <a:moveTo>
                    <a:pt x="0" y="0"/>
                  </a:moveTo>
                  <a:lnTo>
                    <a:pt x="208797" y="0"/>
                  </a:lnTo>
                  <a:lnTo>
                    <a:pt x="417595" y="123945"/>
                  </a:lnTo>
                  <a:lnTo>
                    <a:pt x="626392" y="0"/>
                  </a:lnTo>
                  <a:lnTo>
                    <a:pt x="835190" y="0"/>
                  </a:lnTo>
                  <a:lnTo>
                    <a:pt x="1043987" y="0"/>
                  </a:lnTo>
                  <a:lnTo>
                    <a:pt x="1252785" y="0"/>
                  </a:lnTo>
                  <a:lnTo>
                    <a:pt x="1461582" y="0"/>
                  </a:lnTo>
                </a:path>
              </a:pathLst>
            </a:custGeom>
            <a:ln w="35231" cap="flat">
              <a:solidFill>
                <a:srgbClr val="1CABE2">
                  <a:alpha val="100000"/>
                </a:srgbClr>
              </a:solidFill>
              <a:prstDash val="solid"/>
              <a:round/>
            </a:ln>
          </p:spPr>
          <p:txBody>
            <a:bodyPr/>
            <a:lstStyle/>
            <a:p/>
          </p:txBody>
        </p:sp>
        <p:sp>
          <p:nvSpPr>
            <p:cNvPr id="327" name="tx327"/>
            <p:cNvSpPr/>
            <p:nvPr/>
          </p:nvSpPr>
          <p:spPr>
            <a:xfrm>
              <a:off x="4124830" y="3734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28" name="tx328"/>
            <p:cNvSpPr/>
            <p:nvPr/>
          </p:nvSpPr>
          <p:spPr>
            <a:xfrm>
              <a:off x="4333627" y="3734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29" name="tx329"/>
            <p:cNvSpPr/>
            <p:nvPr/>
          </p:nvSpPr>
          <p:spPr>
            <a:xfrm>
              <a:off x="4542425" y="38588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30" name="tx330"/>
            <p:cNvSpPr/>
            <p:nvPr/>
          </p:nvSpPr>
          <p:spPr>
            <a:xfrm>
              <a:off x="4751222" y="3734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31" name="tx331"/>
            <p:cNvSpPr/>
            <p:nvPr/>
          </p:nvSpPr>
          <p:spPr>
            <a:xfrm>
              <a:off x="4960020" y="3734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32" name="tx332"/>
            <p:cNvSpPr/>
            <p:nvPr/>
          </p:nvSpPr>
          <p:spPr>
            <a:xfrm>
              <a:off x="5168817" y="3734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33" name="tx333"/>
            <p:cNvSpPr/>
            <p:nvPr/>
          </p:nvSpPr>
          <p:spPr>
            <a:xfrm>
              <a:off x="5377615" y="3734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34" name="tx334"/>
            <p:cNvSpPr/>
            <p:nvPr/>
          </p:nvSpPr>
          <p:spPr>
            <a:xfrm>
              <a:off x="5586413" y="3734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35" name="rc335"/>
            <p:cNvSpPr/>
            <p:nvPr/>
          </p:nvSpPr>
          <p:spPr>
            <a:xfrm>
              <a:off x="4112010" y="4877735"/>
              <a:ext cx="1607740" cy="1049815"/>
            </a:xfrm>
            <a:prstGeom prst="rect">
              <a:avLst/>
            </a:prstGeom>
            <a:solidFill>
              <a:srgbClr val="EBEBEB">
                <a:alpha val="100000"/>
              </a:srgbClr>
            </a:solidFill>
          </p:spPr>
          <p:txBody>
            <a:bodyPr/>
            <a:lstStyle/>
            <a:p/>
          </p:txBody>
        </p:sp>
        <p:sp>
          <p:nvSpPr>
            <p:cNvPr id="336" name="pl336"/>
            <p:cNvSpPr/>
            <p:nvPr/>
          </p:nvSpPr>
          <p:spPr>
            <a:xfrm>
              <a:off x="4112010" y="570011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37" name="pl337"/>
            <p:cNvSpPr/>
            <p:nvPr/>
          </p:nvSpPr>
          <p:spPr>
            <a:xfrm>
              <a:off x="4112010" y="539024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38" name="pl338"/>
            <p:cNvSpPr/>
            <p:nvPr/>
          </p:nvSpPr>
          <p:spPr>
            <a:xfrm>
              <a:off x="4112010" y="508038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39" name="pl339"/>
            <p:cNvSpPr/>
            <p:nvPr/>
          </p:nvSpPr>
          <p:spPr>
            <a:xfrm>
              <a:off x="4112010" y="49254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40" name="pl340"/>
            <p:cNvSpPr/>
            <p:nvPr/>
          </p:nvSpPr>
          <p:spPr>
            <a:xfrm>
              <a:off x="4112010" y="585504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41" name="pl341"/>
            <p:cNvSpPr/>
            <p:nvPr/>
          </p:nvSpPr>
          <p:spPr>
            <a:xfrm>
              <a:off x="4112010" y="554517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42" name="pl342"/>
            <p:cNvSpPr/>
            <p:nvPr/>
          </p:nvSpPr>
          <p:spPr>
            <a:xfrm>
              <a:off x="4112010" y="523531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43" name="pl343"/>
            <p:cNvSpPr/>
            <p:nvPr/>
          </p:nvSpPr>
          <p:spPr>
            <a:xfrm>
              <a:off x="4185089"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44" name="pl344"/>
            <p:cNvSpPr/>
            <p:nvPr/>
          </p:nvSpPr>
          <p:spPr>
            <a:xfrm>
              <a:off x="4393886"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45" name="pl345"/>
            <p:cNvSpPr/>
            <p:nvPr/>
          </p:nvSpPr>
          <p:spPr>
            <a:xfrm>
              <a:off x="4602684"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46" name="pl346"/>
            <p:cNvSpPr/>
            <p:nvPr/>
          </p:nvSpPr>
          <p:spPr>
            <a:xfrm>
              <a:off x="4811481"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47" name="pl347"/>
            <p:cNvSpPr/>
            <p:nvPr/>
          </p:nvSpPr>
          <p:spPr>
            <a:xfrm>
              <a:off x="5020279"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48" name="pl348"/>
            <p:cNvSpPr/>
            <p:nvPr/>
          </p:nvSpPr>
          <p:spPr>
            <a:xfrm>
              <a:off x="5229076"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49" name="pl349"/>
            <p:cNvSpPr/>
            <p:nvPr/>
          </p:nvSpPr>
          <p:spPr>
            <a:xfrm>
              <a:off x="5437874"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50" name="pl350"/>
            <p:cNvSpPr/>
            <p:nvPr/>
          </p:nvSpPr>
          <p:spPr>
            <a:xfrm>
              <a:off x="5646671"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51" name="pl351"/>
            <p:cNvSpPr/>
            <p:nvPr/>
          </p:nvSpPr>
          <p:spPr>
            <a:xfrm>
              <a:off x="4185089" y="5334473"/>
              <a:ext cx="1461582" cy="86761"/>
            </a:xfrm>
            <a:custGeom>
              <a:avLst/>
              <a:pathLst>
                <a:path w="1461582" h="86761">
                  <a:moveTo>
                    <a:pt x="0" y="0"/>
                  </a:moveTo>
                  <a:lnTo>
                    <a:pt x="208797" y="0"/>
                  </a:lnTo>
                  <a:lnTo>
                    <a:pt x="417595" y="24789"/>
                  </a:lnTo>
                  <a:lnTo>
                    <a:pt x="626392" y="24789"/>
                  </a:lnTo>
                  <a:lnTo>
                    <a:pt x="835190" y="0"/>
                  </a:lnTo>
                  <a:lnTo>
                    <a:pt x="1043987" y="86761"/>
                  </a:lnTo>
                  <a:lnTo>
                    <a:pt x="1252785" y="86761"/>
                  </a:lnTo>
                  <a:lnTo>
                    <a:pt x="1461582" y="37183"/>
                  </a:lnTo>
                </a:path>
              </a:pathLst>
            </a:custGeom>
            <a:ln w="20325" cap="flat">
              <a:solidFill>
                <a:srgbClr val="BEBEBE">
                  <a:alpha val="69803"/>
                </a:srgbClr>
              </a:solidFill>
              <a:prstDash val="solid"/>
              <a:round/>
            </a:ln>
          </p:spPr>
          <p:txBody>
            <a:bodyPr/>
            <a:lstStyle/>
            <a:p/>
          </p:txBody>
        </p:sp>
        <p:sp>
          <p:nvSpPr>
            <p:cNvPr id="352" name="pl352"/>
            <p:cNvSpPr/>
            <p:nvPr/>
          </p:nvSpPr>
          <p:spPr>
            <a:xfrm>
              <a:off x="4185089" y="5260105"/>
              <a:ext cx="1461582" cy="12394"/>
            </a:xfrm>
            <a:custGeom>
              <a:avLst/>
              <a:pathLst>
                <a:path w="1461582" h="12394">
                  <a:moveTo>
                    <a:pt x="0" y="0"/>
                  </a:moveTo>
                  <a:lnTo>
                    <a:pt x="208797" y="0"/>
                  </a:lnTo>
                  <a:lnTo>
                    <a:pt x="417595" y="12394"/>
                  </a:lnTo>
                  <a:lnTo>
                    <a:pt x="626392" y="12394"/>
                  </a:lnTo>
                  <a:lnTo>
                    <a:pt x="835190" y="12394"/>
                  </a:lnTo>
                  <a:lnTo>
                    <a:pt x="1043987" y="12394"/>
                  </a:lnTo>
                  <a:lnTo>
                    <a:pt x="1252785" y="12394"/>
                  </a:lnTo>
                  <a:lnTo>
                    <a:pt x="1461582" y="12394"/>
                  </a:lnTo>
                </a:path>
              </a:pathLst>
            </a:custGeom>
            <a:ln w="40651" cap="flat">
              <a:solidFill>
                <a:srgbClr val="BEBEBE">
                  <a:alpha val="69803"/>
                </a:srgbClr>
              </a:solidFill>
              <a:prstDash val="solid"/>
              <a:round/>
            </a:ln>
          </p:spPr>
          <p:txBody>
            <a:bodyPr/>
            <a:lstStyle/>
            <a:p/>
          </p:txBody>
        </p:sp>
        <p:sp>
          <p:nvSpPr>
            <p:cNvPr id="353" name="pl353"/>
            <p:cNvSpPr/>
            <p:nvPr/>
          </p:nvSpPr>
          <p:spPr>
            <a:xfrm>
              <a:off x="4185089" y="5260105"/>
              <a:ext cx="1461582" cy="12394"/>
            </a:xfrm>
            <a:custGeom>
              <a:avLst/>
              <a:pathLst>
                <a:path w="1461582" h="12394">
                  <a:moveTo>
                    <a:pt x="0" y="0"/>
                  </a:moveTo>
                  <a:lnTo>
                    <a:pt x="208797" y="0"/>
                  </a:lnTo>
                  <a:lnTo>
                    <a:pt x="417595" y="12394"/>
                  </a:lnTo>
                  <a:lnTo>
                    <a:pt x="626392" y="12394"/>
                  </a:lnTo>
                  <a:lnTo>
                    <a:pt x="835190" y="12394"/>
                  </a:lnTo>
                  <a:lnTo>
                    <a:pt x="1043987" y="12394"/>
                  </a:lnTo>
                  <a:lnTo>
                    <a:pt x="1252785" y="12394"/>
                  </a:lnTo>
                  <a:lnTo>
                    <a:pt x="1461582" y="12394"/>
                  </a:lnTo>
                </a:path>
              </a:pathLst>
            </a:custGeom>
            <a:ln w="35231" cap="flat">
              <a:solidFill>
                <a:srgbClr val="BEBEBE">
                  <a:alpha val="69803"/>
                </a:srgbClr>
              </a:solidFill>
              <a:prstDash val="solid"/>
              <a:round/>
            </a:ln>
          </p:spPr>
          <p:txBody>
            <a:bodyPr/>
            <a:lstStyle/>
            <a:p/>
          </p:txBody>
        </p:sp>
        <p:sp>
          <p:nvSpPr>
            <p:cNvPr id="354" name="pl354"/>
            <p:cNvSpPr/>
            <p:nvPr/>
          </p:nvSpPr>
          <p:spPr>
            <a:xfrm>
              <a:off x="4185089" y="5334473"/>
              <a:ext cx="1461582" cy="86761"/>
            </a:xfrm>
            <a:custGeom>
              <a:avLst/>
              <a:pathLst>
                <a:path w="1461582" h="86761">
                  <a:moveTo>
                    <a:pt x="0" y="0"/>
                  </a:moveTo>
                  <a:lnTo>
                    <a:pt x="208797" y="0"/>
                  </a:lnTo>
                  <a:lnTo>
                    <a:pt x="417595" y="24789"/>
                  </a:lnTo>
                  <a:lnTo>
                    <a:pt x="626392" y="24789"/>
                  </a:lnTo>
                  <a:lnTo>
                    <a:pt x="835190" y="0"/>
                  </a:lnTo>
                  <a:lnTo>
                    <a:pt x="1043987" y="86761"/>
                  </a:lnTo>
                  <a:lnTo>
                    <a:pt x="1252785" y="86761"/>
                  </a:lnTo>
                  <a:lnTo>
                    <a:pt x="1461582" y="37183"/>
                  </a:lnTo>
                </a:path>
              </a:pathLst>
            </a:custGeom>
            <a:ln w="20325" cap="flat">
              <a:solidFill>
                <a:srgbClr val="6B6B6B">
                  <a:alpha val="100000"/>
                </a:srgbClr>
              </a:solidFill>
              <a:prstDash val="solid"/>
              <a:round/>
            </a:ln>
          </p:spPr>
          <p:txBody>
            <a:bodyPr/>
            <a:lstStyle/>
            <a:p/>
          </p:txBody>
        </p:sp>
        <p:sp>
          <p:nvSpPr>
            <p:cNvPr id="355" name="pl355"/>
            <p:cNvSpPr/>
            <p:nvPr/>
          </p:nvSpPr>
          <p:spPr>
            <a:xfrm>
              <a:off x="4185089" y="5260105"/>
              <a:ext cx="1461582" cy="12394"/>
            </a:xfrm>
            <a:custGeom>
              <a:avLst/>
              <a:pathLst>
                <a:path w="1461582" h="12394">
                  <a:moveTo>
                    <a:pt x="0" y="0"/>
                  </a:moveTo>
                  <a:lnTo>
                    <a:pt x="208797" y="0"/>
                  </a:lnTo>
                  <a:lnTo>
                    <a:pt x="417595" y="12394"/>
                  </a:lnTo>
                  <a:lnTo>
                    <a:pt x="626392" y="12394"/>
                  </a:lnTo>
                  <a:lnTo>
                    <a:pt x="835190" y="12394"/>
                  </a:lnTo>
                  <a:lnTo>
                    <a:pt x="1043987" y="12394"/>
                  </a:lnTo>
                  <a:lnTo>
                    <a:pt x="1252785" y="12394"/>
                  </a:lnTo>
                  <a:lnTo>
                    <a:pt x="1461582" y="12394"/>
                  </a:lnTo>
                </a:path>
              </a:pathLst>
            </a:custGeom>
            <a:ln w="40651" cap="flat">
              <a:solidFill>
                <a:srgbClr val="000000">
                  <a:alpha val="100000"/>
                </a:srgbClr>
              </a:solidFill>
              <a:prstDash val="solid"/>
              <a:round/>
            </a:ln>
          </p:spPr>
          <p:txBody>
            <a:bodyPr/>
            <a:lstStyle/>
            <a:p/>
          </p:txBody>
        </p:sp>
        <p:sp>
          <p:nvSpPr>
            <p:cNvPr id="356" name="pl356"/>
            <p:cNvSpPr/>
            <p:nvPr/>
          </p:nvSpPr>
          <p:spPr>
            <a:xfrm>
              <a:off x="4185089" y="5260105"/>
              <a:ext cx="1461582" cy="12394"/>
            </a:xfrm>
            <a:custGeom>
              <a:avLst/>
              <a:pathLst>
                <a:path w="1461582" h="12394">
                  <a:moveTo>
                    <a:pt x="0" y="0"/>
                  </a:moveTo>
                  <a:lnTo>
                    <a:pt x="208797" y="0"/>
                  </a:lnTo>
                  <a:lnTo>
                    <a:pt x="417595" y="12394"/>
                  </a:lnTo>
                  <a:lnTo>
                    <a:pt x="626392" y="12394"/>
                  </a:lnTo>
                  <a:lnTo>
                    <a:pt x="835190" y="12394"/>
                  </a:lnTo>
                  <a:lnTo>
                    <a:pt x="1043987" y="12394"/>
                  </a:lnTo>
                  <a:lnTo>
                    <a:pt x="1252785" y="12394"/>
                  </a:lnTo>
                  <a:lnTo>
                    <a:pt x="1461582" y="12394"/>
                  </a:lnTo>
                </a:path>
              </a:pathLst>
            </a:custGeom>
            <a:ln w="35231" cap="flat">
              <a:solidFill>
                <a:srgbClr val="1CABE2">
                  <a:alpha val="100000"/>
                </a:srgbClr>
              </a:solidFill>
              <a:prstDash val="solid"/>
              <a:round/>
            </a:ln>
          </p:spPr>
          <p:txBody>
            <a:bodyPr/>
            <a:lstStyle/>
            <a:p/>
          </p:txBody>
        </p:sp>
        <p:sp>
          <p:nvSpPr>
            <p:cNvPr id="357" name="tx357"/>
            <p:cNvSpPr/>
            <p:nvPr/>
          </p:nvSpPr>
          <p:spPr>
            <a:xfrm>
              <a:off x="4124830" y="50815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58" name="tx358"/>
            <p:cNvSpPr/>
            <p:nvPr/>
          </p:nvSpPr>
          <p:spPr>
            <a:xfrm>
              <a:off x="4333627" y="50815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59" name="tx359"/>
            <p:cNvSpPr/>
            <p:nvPr/>
          </p:nvSpPr>
          <p:spPr>
            <a:xfrm>
              <a:off x="4542425" y="50939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60" name="tx360"/>
            <p:cNvSpPr/>
            <p:nvPr/>
          </p:nvSpPr>
          <p:spPr>
            <a:xfrm>
              <a:off x="4751222" y="50939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61" name="tx361"/>
            <p:cNvSpPr/>
            <p:nvPr/>
          </p:nvSpPr>
          <p:spPr>
            <a:xfrm>
              <a:off x="4960020" y="50939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62" name="tx362"/>
            <p:cNvSpPr/>
            <p:nvPr/>
          </p:nvSpPr>
          <p:spPr>
            <a:xfrm>
              <a:off x="5168817" y="50939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63" name="tx363"/>
            <p:cNvSpPr/>
            <p:nvPr/>
          </p:nvSpPr>
          <p:spPr>
            <a:xfrm>
              <a:off x="5377615" y="50939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64" name="tx364"/>
            <p:cNvSpPr/>
            <p:nvPr/>
          </p:nvSpPr>
          <p:spPr>
            <a:xfrm>
              <a:off x="5586413" y="50939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65" name="rc365"/>
            <p:cNvSpPr/>
            <p:nvPr/>
          </p:nvSpPr>
          <p:spPr>
            <a:xfrm>
              <a:off x="5789340" y="874964"/>
              <a:ext cx="1607740" cy="1049815"/>
            </a:xfrm>
            <a:prstGeom prst="rect">
              <a:avLst/>
            </a:prstGeom>
            <a:solidFill>
              <a:srgbClr val="EBEBEB">
                <a:alpha val="100000"/>
              </a:srgbClr>
            </a:solidFill>
          </p:spPr>
          <p:txBody>
            <a:bodyPr/>
            <a:lstStyle/>
            <a:p/>
          </p:txBody>
        </p:sp>
        <p:sp>
          <p:nvSpPr>
            <p:cNvPr id="366" name="pl366"/>
            <p:cNvSpPr/>
            <p:nvPr/>
          </p:nvSpPr>
          <p:spPr>
            <a:xfrm>
              <a:off x="5789340" y="169734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67" name="pl367"/>
            <p:cNvSpPr/>
            <p:nvPr/>
          </p:nvSpPr>
          <p:spPr>
            <a:xfrm>
              <a:off x="5789340" y="13874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68" name="pl368"/>
            <p:cNvSpPr/>
            <p:nvPr/>
          </p:nvSpPr>
          <p:spPr>
            <a:xfrm>
              <a:off x="5789340" y="107761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69" name="pl369"/>
            <p:cNvSpPr/>
            <p:nvPr/>
          </p:nvSpPr>
          <p:spPr>
            <a:xfrm>
              <a:off x="5789340" y="92268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70" name="pl370"/>
            <p:cNvSpPr/>
            <p:nvPr/>
          </p:nvSpPr>
          <p:spPr>
            <a:xfrm>
              <a:off x="5789340" y="185227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71" name="pl371"/>
            <p:cNvSpPr/>
            <p:nvPr/>
          </p:nvSpPr>
          <p:spPr>
            <a:xfrm>
              <a:off x="5789340" y="1542408"/>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72" name="pl372"/>
            <p:cNvSpPr/>
            <p:nvPr/>
          </p:nvSpPr>
          <p:spPr>
            <a:xfrm>
              <a:off x="5789340" y="123254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73" name="pl373"/>
            <p:cNvSpPr/>
            <p:nvPr/>
          </p:nvSpPr>
          <p:spPr>
            <a:xfrm>
              <a:off x="5862419"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74" name="pl374"/>
            <p:cNvSpPr/>
            <p:nvPr/>
          </p:nvSpPr>
          <p:spPr>
            <a:xfrm>
              <a:off x="6071216"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75" name="pl375"/>
            <p:cNvSpPr/>
            <p:nvPr/>
          </p:nvSpPr>
          <p:spPr>
            <a:xfrm>
              <a:off x="6280014"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76" name="pl376"/>
            <p:cNvSpPr/>
            <p:nvPr/>
          </p:nvSpPr>
          <p:spPr>
            <a:xfrm>
              <a:off x="6488811"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77" name="pl377"/>
            <p:cNvSpPr/>
            <p:nvPr/>
          </p:nvSpPr>
          <p:spPr>
            <a:xfrm>
              <a:off x="6697609"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78" name="pl378"/>
            <p:cNvSpPr/>
            <p:nvPr/>
          </p:nvSpPr>
          <p:spPr>
            <a:xfrm>
              <a:off x="6906406"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79" name="pl379"/>
            <p:cNvSpPr/>
            <p:nvPr/>
          </p:nvSpPr>
          <p:spPr>
            <a:xfrm>
              <a:off x="7115204"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80" name="pl380"/>
            <p:cNvSpPr/>
            <p:nvPr/>
          </p:nvSpPr>
          <p:spPr>
            <a:xfrm>
              <a:off x="7324001"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81" name="pl381"/>
            <p:cNvSpPr/>
            <p:nvPr/>
          </p:nvSpPr>
          <p:spPr>
            <a:xfrm>
              <a:off x="5862419" y="1331702"/>
              <a:ext cx="1461582" cy="86761"/>
            </a:xfrm>
            <a:custGeom>
              <a:avLst/>
              <a:pathLst>
                <a:path w="1461582" h="86761">
                  <a:moveTo>
                    <a:pt x="0" y="0"/>
                  </a:moveTo>
                  <a:lnTo>
                    <a:pt x="208797" y="0"/>
                  </a:lnTo>
                  <a:lnTo>
                    <a:pt x="417595" y="24789"/>
                  </a:lnTo>
                  <a:lnTo>
                    <a:pt x="626392" y="24789"/>
                  </a:lnTo>
                  <a:lnTo>
                    <a:pt x="835190" y="0"/>
                  </a:lnTo>
                  <a:lnTo>
                    <a:pt x="1043987" y="86761"/>
                  </a:lnTo>
                  <a:lnTo>
                    <a:pt x="1252785" y="86761"/>
                  </a:lnTo>
                  <a:lnTo>
                    <a:pt x="1461582" y="37183"/>
                  </a:lnTo>
                </a:path>
              </a:pathLst>
            </a:custGeom>
            <a:ln w="20325" cap="flat">
              <a:solidFill>
                <a:srgbClr val="BEBEBE">
                  <a:alpha val="69803"/>
                </a:srgbClr>
              </a:solidFill>
              <a:prstDash val="solid"/>
              <a:round/>
            </a:ln>
          </p:spPr>
          <p:txBody>
            <a:bodyPr/>
            <a:lstStyle/>
            <a:p/>
          </p:txBody>
        </p:sp>
        <p:sp>
          <p:nvSpPr>
            <p:cNvPr id="382" name="pl382"/>
            <p:cNvSpPr/>
            <p:nvPr/>
          </p:nvSpPr>
          <p:spPr>
            <a:xfrm>
              <a:off x="5862419" y="1244940"/>
              <a:ext cx="1461582" cy="49578"/>
            </a:xfrm>
            <a:custGeom>
              <a:avLst/>
              <a:pathLst>
                <a:path w="1461582" h="49578">
                  <a:moveTo>
                    <a:pt x="0" y="37183"/>
                  </a:moveTo>
                  <a:lnTo>
                    <a:pt x="208797" y="37183"/>
                  </a:lnTo>
                  <a:lnTo>
                    <a:pt x="417595" y="49578"/>
                  </a:lnTo>
                  <a:lnTo>
                    <a:pt x="626392" y="24789"/>
                  </a:lnTo>
                  <a:lnTo>
                    <a:pt x="835190" y="24789"/>
                  </a:lnTo>
                  <a:lnTo>
                    <a:pt x="1043987" y="12394"/>
                  </a:lnTo>
                  <a:lnTo>
                    <a:pt x="1252785" y="0"/>
                  </a:lnTo>
                  <a:lnTo>
                    <a:pt x="1461582" y="0"/>
                  </a:lnTo>
                </a:path>
              </a:pathLst>
            </a:custGeom>
            <a:ln w="40651" cap="flat">
              <a:solidFill>
                <a:srgbClr val="BEBEBE">
                  <a:alpha val="69803"/>
                </a:srgbClr>
              </a:solidFill>
              <a:prstDash val="solid"/>
              <a:round/>
            </a:ln>
          </p:spPr>
          <p:txBody>
            <a:bodyPr/>
            <a:lstStyle/>
            <a:p/>
          </p:txBody>
        </p:sp>
        <p:sp>
          <p:nvSpPr>
            <p:cNvPr id="383" name="pl383"/>
            <p:cNvSpPr/>
            <p:nvPr/>
          </p:nvSpPr>
          <p:spPr>
            <a:xfrm>
              <a:off x="5862419" y="1244940"/>
              <a:ext cx="1461582" cy="49578"/>
            </a:xfrm>
            <a:custGeom>
              <a:avLst/>
              <a:pathLst>
                <a:path w="1461582" h="49578">
                  <a:moveTo>
                    <a:pt x="0" y="37183"/>
                  </a:moveTo>
                  <a:lnTo>
                    <a:pt x="208797" y="37183"/>
                  </a:lnTo>
                  <a:lnTo>
                    <a:pt x="417595" y="49578"/>
                  </a:lnTo>
                  <a:lnTo>
                    <a:pt x="626392" y="24789"/>
                  </a:lnTo>
                  <a:lnTo>
                    <a:pt x="835190" y="24789"/>
                  </a:lnTo>
                  <a:lnTo>
                    <a:pt x="1043987" y="12394"/>
                  </a:lnTo>
                  <a:lnTo>
                    <a:pt x="1252785" y="0"/>
                  </a:lnTo>
                  <a:lnTo>
                    <a:pt x="1461582" y="0"/>
                  </a:lnTo>
                </a:path>
              </a:pathLst>
            </a:custGeom>
            <a:ln w="35231" cap="flat">
              <a:solidFill>
                <a:srgbClr val="BEBEBE">
                  <a:alpha val="69803"/>
                </a:srgbClr>
              </a:solidFill>
              <a:prstDash val="solid"/>
              <a:round/>
            </a:ln>
          </p:spPr>
          <p:txBody>
            <a:bodyPr/>
            <a:lstStyle/>
            <a:p/>
          </p:txBody>
        </p:sp>
        <p:sp>
          <p:nvSpPr>
            <p:cNvPr id="384" name="pl384"/>
            <p:cNvSpPr/>
            <p:nvPr/>
          </p:nvSpPr>
          <p:spPr>
            <a:xfrm>
              <a:off x="5862419" y="1331702"/>
              <a:ext cx="1461582" cy="86761"/>
            </a:xfrm>
            <a:custGeom>
              <a:avLst/>
              <a:pathLst>
                <a:path w="1461582" h="86761">
                  <a:moveTo>
                    <a:pt x="0" y="0"/>
                  </a:moveTo>
                  <a:lnTo>
                    <a:pt x="208797" y="0"/>
                  </a:lnTo>
                  <a:lnTo>
                    <a:pt x="417595" y="24789"/>
                  </a:lnTo>
                  <a:lnTo>
                    <a:pt x="626392" y="24789"/>
                  </a:lnTo>
                  <a:lnTo>
                    <a:pt x="835190" y="0"/>
                  </a:lnTo>
                  <a:lnTo>
                    <a:pt x="1043987" y="86761"/>
                  </a:lnTo>
                  <a:lnTo>
                    <a:pt x="1252785" y="86761"/>
                  </a:lnTo>
                  <a:lnTo>
                    <a:pt x="1461582" y="37183"/>
                  </a:lnTo>
                </a:path>
              </a:pathLst>
            </a:custGeom>
            <a:ln w="20325" cap="flat">
              <a:solidFill>
                <a:srgbClr val="6B6B6B">
                  <a:alpha val="100000"/>
                </a:srgbClr>
              </a:solidFill>
              <a:prstDash val="solid"/>
              <a:round/>
            </a:ln>
          </p:spPr>
          <p:txBody>
            <a:bodyPr/>
            <a:lstStyle/>
            <a:p/>
          </p:txBody>
        </p:sp>
        <p:sp>
          <p:nvSpPr>
            <p:cNvPr id="385" name="pl385"/>
            <p:cNvSpPr/>
            <p:nvPr/>
          </p:nvSpPr>
          <p:spPr>
            <a:xfrm>
              <a:off x="5862419" y="1244940"/>
              <a:ext cx="1461582" cy="49578"/>
            </a:xfrm>
            <a:custGeom>
              <a:avLst/>
              <a:pathLst>
                <a:path w="1461582" h="49578">
                  <a:moveTo>
                    <a:pt x="0" y="37183"/>
                  </a:moveTo>
                  <a:lnTo>
                    <a:pt x="208797" y="37183"/>
                  </a:lnTo>
                  <a:lnTo>
                    <a:pt x="417595" y="49578"/>
                  </a:lnTo>
                  <a:lnTo>
                    <a:pt x="626392" y="24789"/>
                  </a:lnTo>
                  <a:lnTo>
                    <a:pt x="835190" y="24789"/>
                  </a:lnTo>
                  <a:lnTo>
                    <a:pt x="1043987" y="12394"/>
                  </a:lnTo>
                  <a:lnTo>
                    <a:pt x="1252785" y="0"/>
                  </a:lnTo>
                  <a:lnTo>
                    <a:pt x="1461582" y="0"/>
                  </a:lnTo>
                </a:path>
              </a:pathLst>
            </a:custGeom>
            <a:ln w="40651" cap="flat">
              <a:solidFill>
                <a:srgbClr val="000000">
                  <a:alpha val="100000"/>
                </a:srgbClr>
              </a:solidFill>
              <a:prstDash val="solid"/>
              <a:round/>
            </a:ln>
          </p:spPr>
          <p:txBody>
            <a:bodyPr/>
            <a:lstStyle/>
            <a:p/>
          </p:txBody>
        </p:sp>
        <p:sp>
          <p:nvSpPr>
            <p:cNvPr id="386" name="pl386"/>
            <p:cNvSpPr/>
            <p:nvPr/>
          </p:nvSpPr>
          <p:spPr>
            <a:xfrm>
              <a:off x="5862419" y="1244940"/>
              <a:ext cx="1461582" cy="49578"/>
            </a:xfrm>
            <a:custGeom>
              <a:avLst/>
              <a:pathLst>
                <a:path w="1461582" h="49578">
                  <a:moveTo>
                    <a:pt x="0" y="37183"/>
                  </a:moveTo>
                  <a:lnTo>
                    <a:pt x="208797" y="37183"/>
                  </a:lnTo>
                  <a:lnTo>
                    <a:pt x="417595" y="49578"/>
                  </a:lnTo>
                  <a:lnTo>
                    <a:pt x="626392" y="24789"/>
                  </a:lnTo>
                  <a:lnTo>
                    <a:pt x="835190" y="24789"/>
                  </a:lnTo>
                  <a:lnTo>
                    <a:pt x="1043987" y="12394"/>
                  </a:lnTo>
                  <a:lnTo>
                    <a:pt x="1252785" y="0"/>
                  </a:lnTo>
                  <a:lnTo>
                    <a:pt x="1461582" y="0"/>
                  </a:lnTo>
                </a:path>
              </a:pathLst>
            </a:custGeom>
            <a:ln w="35231" cap="flat">
              <a:solidFill>
                <a:srgbClr val="1CABE2">
                  <a:alpha val="100000"/>
                </a:srgbClr>
              </a:solidFill>
              <a:prstDash val="solid"/>
              <a:round/>
            </a:ln>
          </p:spPr>
          <p:txBody>
            <a:bodyPr/>
            <a:lstStyle/>
            <a:p/>
          </p:txBody>
        </p:sp>
        <p:sp>
          <p:nvSpPr>
            <p:cNvPr id="387" name="tx387"/>
            <p:cNvSpPr/>
            <p:nvPr/>
          </p:nvSpPr>
          <p:spPr>
            <a:xfrm>
              <a:off x="5802160" y="11035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88" name="tx388"/>
            <p:cNvSpPr/>
            <p:nvPr/>
          </p:nvSpPr>
          <p:spPr>
            <a:xfrm>
              <a:off x="6010957" y="11035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89" name="tx389"/>
            <p:cNvSpPr/>
            <p:nvPr/>
          </p:nvSpPr>
          <p:spPr>
            <a:xfrm>
              <a:off x="6219755" y="11159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90" name="tx390"/>
            <p:cNvSpPr/>
            <p:nvPr/>
          </p:nvSpPr>
          <p:spPr>
            <a:xfrm>
              <a:off x="6428552" y="10911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91" name="tx391"/>
            <p:cNvSpPr/>
            <p:nvPr/>
          </p:nvSpPr>
          <p:spPr>
            <a:xfrm>
              <a:off x="6637350" y="10911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92" name="tx392"/>
            <p:cNvSpPr/>
            <p:nvPr/>
          </p:nvSpPr>
          <p:spPr>
            <a:xfrm>
              <a:off x="6846147" y="10787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93" name="tx393"/>
            <p:cNvSpPr/>
            <p:nvPr/>
          </p:nvSpPr>
          <p:spPr>
            <a:xfrm>
              <a:off x="7054945" y="10663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94" name="tx394"/>
            <p:cNvSpPr/>
            <p:nvPr/>
          </p:nvSpPr>
          <p:spPr>
            <a:xfrm>
              <a:off x="7263742" y="10663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95" name="rc395"/>
            <p:cNvSpPr/>
            <p:nvPr/>
          </p:nvSpPr>
          <p:spPr>
            <a:xfrm>
              <a:off x="5789340" y="2209221"/>
              <a:ext cx="1607740" cy="1049815"/>
            </a:xfrm>
            <a:prstGeom prst="rect">
              <a:avLst/>
            </a:prstGeom>
            <a:solidFill>
              <a:srgbClr val="EBEBEB">
                <a:alpha val="100000"/>
              </a:srgbClr>
            </a:solidFill>
          </p:spPr>
          <p:txBody>
            <a:bodyPr/>
            <a:lstStyle/>
            <a:p/>
          </p:txBody>
        </p:sp>
        <p:sp>
          <p:nvSpPr>
            <p:cNvPr id="396" name="pl396"/>
            <p:cNvSpPr/>
            <p:nvPr/>
          </p:nvSpPr>
          <p:spPr>
            <a:xfrm>
              <a:off x="5789340" y="303159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97" name="pl397"/>
            <p:cNvSpPr/>
            <p:nvPr/>
          </p:nvSpPr>
          <p:spPr>
            <a:xfrm>
              <a:off x="5789340" y="272173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98" name="pl398"/>
            <p:cNvSpPr/>
            <p:nvPr/>
          </p:nvSpPr>
          <p:spPr>
            <a:xfrm>
              <a:off x="5789340" y="241187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99" name="pl399"/>
            <p:cNvSpPr/>
            <p:nvPr/>
          </p:nvSpPr>
          <p:spPr>
            <a:xfrm>
              <a:off x="5789340" y="225694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00" name="pl400"/>
            <p:cNvSpPr/>
            <p:nvPr/>
          </p:nvSpPr>
          <p:spPr>
            <a:xfrm>
              <a:off x="5789340" y="3186528"/>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01" name="pl401"/>
            <p:cNvSpPr/>
            <p:nvPr/>
          </p:nvSpPr>
          <p:spPr>
            <a:xfrm>
              <a:off x="5789340" y="287666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02" name="pl402"/>
            <p:cNvSpPr/>
            <p:nvPr/>
          </p:nvSpPr>
          <p:spPr>
            <a:xfrm>
              <a:off x="5789340" y="256680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03" name="pl403"/>
            <p:cNvSpPr/>
            <p:nvPr/>
          </p:nvSpPr>
          <p:spPr>
            <a:xfrm>
              <a:off x="5862419"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04" name="pl404"/>
            <p:cNvSpPr/>
            <p:nvPr/>
          </p:nvSpPr>
          <p:spPr>
            <a:xfrm>
              <a:off x="6071216"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05" name="pl405"/>
            <p:cNvSpPr/>
            <p:nvPr/>
          </p:nvSpPr>
          <p:spPr>
            <a:xfrm>
              <a:off x="6280014"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06" name="pl406"/>
            <p:cNvSpPr/>
            <p:nvPr/>
          </p:nvSpPr>
          <p:spPr>
            <a:xfrm>
              <a:off x="6488811"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07" name="pl407"/>
            <p:cNvSpPr/>
            <p:nvPr/>
          </p:nvSpPr>
          <p:spPr>
            <a:xfrm>
              <a:off x="6697609"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08" name="pl408"/>
            <p:cNvSpPr/>
            <p:nvPr/>
          </p:nvSpPr>
          <p:spPr>
            <a:xfrm>
              <a:off x="6906406"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09" name="pl409"/>
            <p:cNvSpPr/>
            <p:nvPr/>
          </p:nvSpPr>
          <p:spPr>
            <a:xfrm>
              <a:off x="7115204"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10" name="pl410"/>
            <p:cNvSpPr/>
            <p:nvPr/>
          </p:nvSpPr>
          <p:spPr>
            <a:xfrm>
              <a:off x="7324001"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11" name="pl411"/>
            <p:cNvSpPr/>
            <p:nvPr/>
          </p:nvSpPr>
          <p:spPr>
            <a:xfrm>
              <a:off x="5862419" y="2665959"/>
              <a:ext cx="1461582" cy="86761"/>
            </a:xfrm>
            <a:custGeom>
              <a:avLst/>
              <a:pathLst>
                <a:path w="1461582" h="86761">
                  <a:moveTo>
                    <a:pt x="0" y="0"/>
                  </a:moveTo>
                  <a:lnTo>
                    <a:pt x="208797" y="0"/>
                  </a:lnTo>
                  <a:lnTo>
                    <a:pt x="417595" y="24789"/>
                  </a:lnTo>
                  <a:lnTo>
                    <a:pt x="626392" y="24789"/>
                  </a:lnTo>
                  <a:lnTo>
                    <a:pt x="835190" y="0"/>
                  </a:lnTo>
                  <a:lnTo>
                    <a:pt x="1043987" y="86761"/>
                  </a:lnTo>
                  <a:lnTo>
                    <a:pt x="1252785" y="86761"/>
                  </a:lnTo>
                  <a:lnTo>
                    <a:pt x="1461582" y="37183"/>
                  </a:lnTo>
                </a:path>
              </a:pathLst>
            </a:custGeom>
            <a:ln w="20325" cap="flat">
              <a:solidFill>
                <a:srgbClr val="BEBEBE">
                  <a:alpha val="69803"/>
                </a:srgbClr>
              </a:solidFill>
              <a:prstDash val="solid"/>
              <a:round/>
            </a:ln>
          </p:spPr>
          <p:txBody>
            <a:bodyPr/>
            <a:lstStyle/>
            <a:p/>
          </p:txBody>
        </p:sp>
        <p:sp>
          <p:nvSpPr>
            <p:cNvPr id="412" name="pl412"/>
            <p:cNvSpPr/>
            <p:nvPr/>
          </p:nvSpPr>
          <p:spPr>
            <a:xfrm>
              <a:off x="5862419" y="2616381"/>
              <a:ext cx="1461582" cy="123945"/>
            </a:xfrm>
            <a:custGeom>
              <a:avLst/>
              <a:pathLst>
                <a:path w="1461582" h="123945">
                  <a:moveTo>
                    <a:pt x="0" y="0"/>
                  </a:moveTo>
                  <a:lnTo>
                    <a:pt x="208797" y="0"/>
                  </a:lnTo>
                  <a:lnTo>
                    <a:pt x="417595" y="111550"/>
                  </a:lnTo>
                  <a:lnTo>
                    <a:pt x="626392" y="99156"/>
                  </a:lnTo>
                  <a:lnTo>
                    <a:pt x="835190" y="111550"/>
                  </a:lnTo>
                  <a:lnTo>
                    <a:pt x="1043987" y="123945"/>
                  </a:lnTo>
                  <a:lnTo>
                    <a:pt x="1252785" y="123945"/>
                  </a:lnTo>
                  <a:lnTo>
                    <a:pt x="1461582" y="99156"/>
                  </a:lnTo>
                </a:path>
              </a:pathLst>
            </a:custGeom>
            <a:ln w="40651" cap="flat">
              <a:solidFill>
                <a:srgbClr val="BEBEBE">
                  <a:alpha val="69803"/>
                </a:srgbClr>
              </a:solidFill>
              <a:prstDash val="solid"/>
              <a:round/>
            </a:ln>
          </p:spPr>
          <p:txBody>
            <a:bodyPr/>
            <a:lstStyle/>
            <a:p/>
          </p:txBody>
        </p:sp>
        <p:sp>
          <p:nvSpPr>
            <p:cNvPr id="413" name="pl413"/>
            <p:cNvSpPr/>
            <p:nvPr/>
          </p:nvSpPr>
          <p:spPr>
            <a:xfrm>
              <a:off x="5862419" y="2616381"/>
              <a:ext cx="1461582" cy="123945"/>
            </a:xfrm>
            <a:custGeom>
              <a:avLst/>
              <a:pathLst>
                <a:path w="1461582" h="123945">
                  <a:moveTo>
                    <a:pt x="0" y="0"/>
                  </a:moveTo>
                  <a:lnTo>
                    <a:pt x="208797" y="0"/>
                  </a:lnTo>
                  <a:lnTo>
                    <a:pt x="417595" y="111550"/>
                  </a:lnTo>
                  <a:lnTo>
                    <a:pt x="626392" y="99156"/>
                  </a:lnTo>
                  <a:lnTo>
                    <a:pt x="835190" y="111550"/>
                  </a:lnTo>
                  <a:lnTo>
                    <a:pt x="1043987" y="123945"/>
                  </a:lnTo>
                  <a:lnTo>
                    <a:pt x="1252785" y="123945"/>
                  </a:lnTo>
                  <a:lnTo>
                    <a:pt x="1461582" y="99156"/>
                  </a:lnTo>
                </a:path>
              </a:pathLst>
            </a:custGeom>
            <a:ln w="35231" cap="flat">
              <a:solidFill>
                <a:srgbClr val="BEBEBE">
                  <a:alpha val="69803"/>
                </a:srgbClr>
              </a:solidFill>
              <a:prstDash val="solid"/>
              <a:round/>
            </a:ln>
          </p:spPr>
          <p:txBody>
            <a:bodyPr/>
            <a:lstStyle/>
            <a:p/>
          </p:txBody>
        </p:sp>
        <p:sp>
          <p:nvSpPr>
            <p:cNvPr id="414" name="pl414"/>
            <p:cNvSpPr/>
            <p:nvPr/>
          </p:nvSpPr>
          <p:spPr>
            <a:xfrm>
              <a:off x="5862419" y="2665959"/>
              <a:ext cx="1461582" cy="86761"/>
            </a:xfrm>
            <a:custGeom>
              <a:avLst/>
              <a:pathLst>
                <a:path w="1461582" h="86761">
                  <a:moveTo>
                    <a:pt x="0" y="0"/>
                  </a:moveTo>
                  <a:lnTo>
                    <a:pt x="208797" y="0"/>
                  </a:lnTo>
                  <a:lnTo>
                    <a:pt x="417595" y="24789"/>
                  </a:lnTo>
                  <a:lnTo>
                    <a:pt x="626392" y="24789"/>
                  </a:lnTo>
                  <a:lnTo>
                    <a:pt x="835190" y="0"/>
                  </a:lnTo>
                  <a:lnTo>
                    <a:pt x="1043987" y="86761"/>
                  </a:lnTo>
                  <a:lnTo>
                    <a:pt x="1252785" y="86761"/>
                  </a:lnTo>
                  <a:lnTo>
                    <a:pt x="1461582" y="37183"/>
                  </a:lnTo>
                </a:path>
              </a:pathLst>
            </a:custGeom>
            <a:ln w="20325" cap="flat">
              <a:solidFill>
                <a:srgbClr val="6B6B6B">
                  <a:alpha val="100000"/>
                </a:srgbClr>
              </a:solidFill>
              <a:prstDash val="solid"/>
              <a:round/>
            </a:ln>
          </p:spPr>
          <p:txBody>
            <a:bodyPr/>
            <a:lstStyle/>
            <a:p/>
          </p:txBody>
        </p:sp>
        <p:sp>
          <p:nvSpPr>
            <p:cNvPr id="415" name="pl415"/>
            <p:cNvSpPr/>
            <p:nvPr/>
          </p:nvSpPr>
          <p:spPr>
            <a:xfrm>
              <a:off x="5862419" y="2616381"/>
              <a:ext cx="1461582" cy="123945"/>
            </a:xfrm>
            <a:custGeom>
              <a:avLst/>
              <a:pathLst>
                <a:path w="1461582" h="123945">
                  <a:moveTo>
                    <a:pt x="0" y="0"/>
                  </a:moveTo>
                  <a:lnTo>
                    <a:pt x="208797" y="0"/>
                  </a:lnTo>
                  <a:lnTo>
                    <a:pt x="417595" y="111550"/>
                  </a:lnTo>
                  <a:lnTo>
                    <a:pt x="626392" y="99156"/>
                  </a:lnTo>
                  <a:lnTo>
                    <a:pt x="835190" y="111550"/>
                  </a:lnTo>
                  <a:lnTo>
                    <a:pt x="1043987" y="123945"/>
                  </a:lnTo>
                  <a:lnTo>
                    <a:pt x="1252785" y="123945"/>
                  </a:lnTo>
                  <a:lnTo>
                    <a:pt x="1461582" y="99156"/>
                  </a:lnTo>
                </a:path>
              </a:pathLst>
            </a:custGeom>
            <a:ln w="40651" cap="flat">
              <a:solidFill>
                <a:srgbClr val="000000">
                  <a:alpha val="100000"/>
                </a:srgbClr>
              </a:solidFill>
              <a:prstDash val="solid"/>
              <a:round/>
            </a:ln>
          </p:spPr>
          <p:txBody>
            <a:bodyPr/>
            <a:lstStyle/>
            <a:p/>
          </p:txBody>
        </p:sp>
        <p:sp>
          <p:nvSpPr>
            <p:cNvPr id="416" name="pl416"/>
            <p:cNvSpPr/>
            <p:nvPr/>
          </p:nvSpPr>
          <p:spPr>
            <a:xfrm>
              <a:off x="5862419" y="2616381"/>
              <a:ext cx="1461582" cy="123945"/>
            </a:xfrm>
            <a:custGeom>
              <a:avLst/>
              <a:pathLst>
                <a:path w="1461582" h="123945">
                  <a:moveTo>
                    <a:pt x="0" y="0"/>
                  </a:moveTo>
                  <a:lnTo>
                    <a:pt x="208797" y="0"/>
                  </a:lnTo>
                  <a:lnTo>
                    <a:pt x="417595" y="111550"/>
                  </a:lnTo>
                  <a:lnTo>
                    <a:pt x="626392" y="99156"/>
                  </a:lnTo>
                  <a:lnTo>
                    <a:pt x="835190" y="111550"/>
                  </a:lnTo>
                  <a:lnTo>
                    <a:pt x="1043987" y="123945"/>
                  </a:lnTo>
                  <a:lnTo>
                    <a:pt x="1252785" y="123945"/>
                  </a:lnTo>
                  <a:lnTo>
                    <a:pt x="1461582" y="99156"/>
                  </a:lnTo>
                </a:path>
              </a:pathLst>
            </a:custGeom>
            <a:ln w="35231" cap="flat">
              <a:solidFill>
                <a:srgbClr val="1CABE2">
                  <a:alpha val="100000"/>
                </a:srgbClr>
              </a:solidFill>
              <a:prstDash val="solid"/>
              <a:round/>
            </a:ln>
          </p:spPr>
          <p:txBody>
            <a:bodyPr/>
            <a:lstStyle/>
            <a:p/>
          </p:txBody>
        </p:sp>
        <p:sp>
          <p:nvSpPr>
            <p:cNvPr id="417" name="tx417"/>
            <p:cNvSpPr/>
            <p:nvPr/>
          </p:nvSpPr>
          <p:spPr>
            <a:xfrm>
              <a:off x="5802160" y="24378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18" name="tx418"/>
            <p:cNvSpPr/>
            <p:nvPr/>
          </p:nvSpPr>
          <p:spPr>
            <a:xfrm>
              <a:off x="6010957" y="24378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19" name="tx419"/>
            <p:cNvSpPr/>
            <p:nvPr/>
          </p:nvSpPr>
          <p:spPr>
            <a:xfrm>
              <a:off x="6219755" y="25493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20" name="tx420"/>
            <p:cNvSpPr/>
            <p:nvPr/>
          </p:nvSpPr>
          <p:spPr>
            <a:xfrm>
              <a:off x="6428552" y="25369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21" name="tx421"/>
            <p:cNvSpPr/>
            <p:nvPr/>
          </p:nvSpPr>
          <p:spPr>
            <a:xfrm>
              <a:off x="6637350" y="25493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22" name="tx422"/>
            <p:cNvSpPr/>
            <p:nvPr/>
          </p:nvSpPr>
          <p:spPr>
            <a:xfrm>
              <a:off x="6846147" y="25617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23" name="tx423"/>
            <p:cNvSpPr/>
            <p:nvPr/>
          </p:nvSpPr>
          <p:spPr>
            <a:xfrm>
              <a:off x="7054945" y="25617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24" name="tx424"/>
            <p:cNvSpPr/>
            <p:nvPr/>
          </p:nvSpPr>
          <p:spPr>
            <a:xfrm>
              <a:off x="7263742" y="25369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25" name="rc425"/>
            <p:cNvSpPr/>
            <p:nvPr/>
          </p:nvSpPr>
          <p:spPr>
            <a:xfrm>
              <a:off x="5789340" y="3543478"/>
              <a:ext cx="1607740" cy="1049815"/>
            </a:xfrm>
            <a:prstGeom prst="rect">
              <a:avLst/>
            </a:prstGeom>
            <a:solidFill>
              <a:srgbClr val="EBEBEB">
                <a:alpha val="100000"/>
              </a:srgbClr>
            </a:solidFill>
          </p:spPr>
          <p:txBody>
            <a:bodyPr/>
            <a:lstStyle/>
            <a:p/>
          </p:txBody>
        </p:sp>
        <p:sp>
          <p:nvSpPr>
            <p:cNvPr id="426" name="pl426"/>
            <p:cNvSpPr/>
            <p:nvPr/>
          </p:nvSpPr>
          <p:spPr>
            <a:xfrm>
              <a:off x="5789340" y="43658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27" name="pl427"/>
            <p:cNvSpPr/>
            <p:nvPr/>
          </p:nvSpPr>
          <p:spPr>
            <a:xfrm>
              <a:off x="5789340" y="405599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28" name="pl428"/>
            <p:cNvSpPr/>
            <p:nvPr/>
          </p:nvSpPr>
          <p:spPr>
            <a:xfrm>
              <a:off x="5789340" y="374612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29" name="pl429"/>
            <p:cNvSpPr/>
            <p:nvPr/>
          </p:nvSpPr>
          <p:spPr>
            <a:xfrm>
              <a:off x="5789340" y="359119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30" name="pl430"/>
            <p:cNvSpPr/>
            <p:nvPr/>
          </p:nvSpPr>
          <p:spPr>
            <a:xfrm>
              <a:off x="5789340" y="452078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31" name="pl431"/>
            <p:cNvSpPr/>
            <p:nvPr/>
          </p:nvSpPr>
          <p:spPr>
            <a:xfrm>
              <a:off x="5789340" y="421092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32" name="pl432"/>
            <p:cNvSpPr/>
            <p:nvPr/>
          </p:nvSpPr>
          <p:spPr>
            <a:xfrm>
              <a:off x="5789340" y="390105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33" name="pl433"/>
            <p:cNvSpPr/>
            <p:nvPr/>
          </p:nvSpPr>
          <p:spPr>
            <a:xfrm>
              <a:off x="5862419"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34" name="pl434"/>
            <p:cNvSpPr/>
            <p:nvPr/>
          </p:nvSpPr>
          <p:spPr>
            <a:xfrm>
              <a:off x="6071216"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35" name="pl435"/>
            <p:cNvSpPr/>
            <p:nvPr/>
          </p:nvSpPr>
          <p:spPr>
            <a:xfrm>
              <a:off x="6280014"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36" name="pl436"/>
            <p:cNvSpPr/>
            <p:nvPr/>
          </p:nvSpPr>
          <p:spPr>
            <a:xfrm>
              <a:off x="6488811"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37" name="pl437"/>
            <p:cNvSpPr/>
            <p:nvPr/>
          </p:nvSpPr>
          <p:spPr>
            <a:xfrm>
              <a:off x="6697609"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38" name="pl438"/>
            <p:cNvSpPr/>
            <p:nvPr/>
          </p:nvSpPr>
          <p:spPr>
            <a:xfrm>
              <a:off x="6906406"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39" name="pl439"/>
            <p:cNvSpPr/>
            <p:nvPr/>
          </p:nvSpPr>
          <p:spPr>
            <a:xfrm>
              <a:off x="7115204"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40" name="pl440"/>
            <p:cNvSpPr/>
            <p:nvPr/>
          </p:nvSpPr>
          <p:spPr>
            <a:xfrm>
              <a:off x="7324001"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41" name="pl441"/>
            <p:cNvSpPr/>
            <p:nvPr/>
          </p:nvSpPr>
          <p:spPr>
            <a:xfrm>
              <a:off x="5862419" y="4000216"/>
              <a:ext cx="1461582" cy="86761"/>
            </a:xfrm>
            <a:custGeom>
              <a:avLst/>
              <a:pathLst>
                <a:path w="1461582" h="86761">
                  <a:moveTo>
                    <a:pt x="0" y="0"/>
                  </a:moveTo>
                  <a:lnTo>
                    <a:pt x="208797" y="0"/>
                  </a:lnTo>
                  <a:lnTo>
                    <a:pt x="417595" y="24789"/>
                  </a:lnTo>
                  <a:lnTo>
                    <a:pt x="626392" y="24789"/>
                  </a:lnTo>
                  <a:lnTo>
                    <a:pt x="835190" y="0"/>
                  </a:lnTo>
                  <a:lnTo>
                    <a:pt x="1043987" y="86761"/>
                  </a:lnTo>
                  <a:lnTo>
                    <a:pt x="1252785" y="86761"/>
                  </a:lnTo>
                  <a:lnTo>
                    <a:pt x="1461582" y="37183"/>
                  </a:lnTo>
                </a:path>
              </a:pathLst>
            </a:custGeom>
            <a:ln w="20325" cap="flat">
              <a:solidFill>
                <a:srgbClr val="BEBEBE">
                  <a:alpha val="69803"/>
                </a:srgbClr>
              </a:solidFill>
              <a:prstDash val="solid"/>
              <a:round/>
            </a:ln>
          </p:spPr>
          <p:txBody>
            <a:bodyPr/>
            <a:lstStyle/>
            <a:p/>
          </p:txBody>
        </p:sp>
        <p:sp>
          <p:nvSpPr>
            <p:cNvPr id="442" name="pl442"/>
            <p:cNvSpPr/>
            <p:nvPr/>
          </p:nvSpPr>
          <p:spPr>
            <a:xfrm>
              <a:off x="5862419" y="3925848"/>
              <a:ext cx="1461582" cy="24789"/>
            </a:xfrm>
            <a:custGeom>
              <a:avLst/>
              <a:pathLst>
                <a:path w="1461582" h="24789">
                  <a:moveTo>
                    <a:pt x="0" y="24789"/>
                  </a:moveTo>
                  <a:lnTo>
                    <a:pt x="208797" y="12394"/>
                  </a:lnTo>
                  <a:lnTo>
                    <a:pt x="417595" y="24789"/>
                  </a:lnTo>
                  <a:lnTo>
                    <a:pt x="626392" y="12394"/>
                  </a:lnTo>
                  <a:lnTo>
                    <a:pt x="835190" y="0"/>
                  </a:lnTo>
                  <a:lnTo>
                    <a:pt x="1043987" y="12394"/>
                  </a:lnTo>
                  <a:lnTo>
                    <a:pt x="1252785" y="12394"/>
                  </a:lnTo>
                  <a:lnTo>
                    <a:pt x="1461582" y="0"/>
                  </a:lnTo>
                </a:path>
              </a:pathLst>
            </a:custGeom>
            <a:ln w="40651" cap="flat">
              <a:solidFill>
                <a:srgbClr val="BEBEBE">
                  <a:alpha val="69803"/>
                </a:srgbClr>
              </a:solidFill>
              <a:prstDash val="solid"/>
              <a:round/>
            </a:ln>
          </p:spPr>
          <p:txBody>
            <a:bodyPr/>
            <a:lstStyle/>
            <a:p/>
          </p:txBody>
        </p:sp>
        <p:sp>
          <p:nvSpPr>
            <p:cNvPr id="443" name="pl443"/>
            <p:cNvSpPr/>
            <p:nvPr/>
          </p:nvSpPr>
          <p:spPr>
            <a:xfrm>
              <a:off x="5862419" y="3925848"/>
              <a:ext cx="1461582" cy="24789"/>
            </a:xfrm>
            <a:custGeom>
              <a:avLst/>
              <a:pathLst>
                <a:path w="1461582" h="24789">
                  <a:moveTo>
                    <a:pt x="0" y="24789"/>
                  </a:moveTo>
                  <a:lnTo>
                    <a:pt x="208797" y="12394"/>
                  </a:lnTo>
                  <a:lnTo>
                    <a:pt x="417595" y="24789"/>
                  </a:lnTo>
                  <a:lnTo>
                    <a:pt x="626392" y="12394"/>
                  </a:lnTo>
                  <a:lnTo>
                    <a:pt x="835190" y="0"/>
                  </a:lnTo>
                  <a:lnTo>
                    <a:pt x="1043987" y="12394"/>
                  </a:lnTo>
                  <a:lnTo>
                    <a:pt x="1252785" y="12394"/>
                  </a:lnTo>
                  <a:lnTo>
                    <a:pt x="1461582" y="0"/>
                  </a:lnTo>
                </a:path>
              </a:pathLst>
            </a:custGeom>
            <a:ln w="35231" cap="flat">
              <a:solidFill>
                <a:srgbClr val="BEBEBE">
                  <a:alpha val="69803"/>
                </a:srgbClr>
              </a:solidFill>
              <a:prstDash val="solid"/>
              <a:round/>
            </a:ln>
          </p:spPr>
          <p:txBody>
            <a:bodyPr/>
            <a:lstStyle/>
            <a:p/>
          </p:txBody>
        </p:sp>
        <p:sp>
          <p:nvSpPr>
            <p:cNvPr id="444" name="pl444"/>
            <p:cNvSpPr/>
            <p:nvPr/>
          </p:nvSpPr>
          <p:spPr>
            <a:xfrm>
              <a:off x="5862419" y="4000216"/>
              <a:ext cx="1461582" cy="86761"/>
            </a:xfrm>
            <a:custGeom>
              <a:avLst/>
              <a:pathLst>
                <a:path w="1461582" h="86761">
                  <a:moveTo>
                    <a:pt x="0" y="0"/>
                  </a:moveTo>
                  <a:lnTo>
                    <a:pt x="208797" y="0"/>
                  </a:lnTo>
                  <a:lnTo>
                    <a:pt x="417595" y="24789"/>
                  </a:lnTo>
                  <a:lnTo>
                    <a:pt x="626392" y="24789"/>
                  </a:lnTo>
                  <a:lnTo>
                    <a:pt x="835190" y="0"/>
                  </a:lnTo>
                  <a:lnTo>
                    <a:pt x="1043987" y="86761"/>
                  </a:lnTo>
                  <a:lnTo>
                    <a:pt x="1252785" y="86761"/>
                  </a:lnTo>
                  <a:lnTo>
                    <a:pt x="1461582" y="37183"/>
                  </a:lnTo>
                </a:path>
              </a:pathLst>
            </a:custGeom>
            <a:ln w="20325" cap="flat">
              <a:solidFill>
                <a:srgbClr val="6B6B6B">
                  <a:alpha val="100000"/>
                </a:srgbClr>
              </a:solidFill>
              <a:prstDash val="solid"/>
              <a:round/>
            </a:ln>
          </p:spPr>
          <p:txBody>
            <a:bodyPr/>
            <a:lstStyle/>
            <a:p/>
          </p:txBody>
        </p:sp>
        <p:sp>
          <p:nvSpPr>
            <p:cNvPr id="445" name="pl445"/>
            <p:cNvSpPr/>
            <p:nvPr/>
          </p:nvSpPr>
          <p:spPr>
            <a:xfrm>
              <a:off x="5862419" y="3925848"/>
              <a:ext cx="1461582" cy="24789"/>
            </a:xfrm>
            <a:custGeom>
              <a:avLst/>
              <a:pathLst>
                <a:path w="1461582" h="24789">
                  <a:moveTo>
                    <a:pt x="0" y="24789"/>
                  </a:moveTo>
                  <a:lnTo>
                    <a:pt x="208797" y="12394"/>
                  </a:lnTo>
                  <a:lnTo>
                    <a:pt x="417595" y="24789"/>
                  </a:lnTo>
                  <a:lnTo>
                    <a:pt x="626392" y="12394"/>
                  </a:lnTo>
                  <a:lnTo>
                    <a:pt x="835190" y="0"/>
                  </a:lnTo>
                  <a:lnTo>
                    <a:pt x="1043987" y="12394"/>
                  </a:lnTo>
                  <a:lnTo>
                    <a:pt x="1252785" y="12394"/>
                  </a:lnTo>
                  <a:lnTo>
                    <a:pt x="1461582" y="0"/>
                  </a:lnTo>
                </a:path>
              </a:pathLst>
            </a:custGeom>
            <a:ln w="40651" cap="flat">
              <a:solidFill>
                <a:srgbClr val="000000">
                  <a:alpha val="100000"/>
                </a:srgbClr>
              </a:solidFill>
              <a:prstDash val="solid"/>
              <a:round/>
            </a:ln>
          </p:spPr>
          <p:txBody>
            <a:bodyPr/>
            <a:lstStyle/>
            <a:p/>
          </p:txBody>
        </p:sp>
        <p:sp>
          <p:nvSpPr>
            <p:cNvPr id="446" name="pl446"/>
            <p:cNvSpPr/>
            <p:nvPr/>
          </p:nvSpPr>
          <p:spPr>
            <a:xfrm>
              <a:off x="5862419" y="3925848"/>
              <a:ext cx="1461582" cy="24789"/>
            </a:xfrm>
            <a:custGeom>
              <a:avLst/>
              <a:pathLst>
                <a:path w="1461582" h="24789">
                  <a:moveTo>
                    <a:pt x="0" y="24789"/>
                  </a:moveTo>
                  <a:lnTo>
                    <a:pt x="208797" y="12394"/>
                  </a:lnTo>
                  <a:lnTo>
                    <a:pt x="417595" y="24789"/>
                  </a:lnTo>
                  <a:lnTo>
                    <a:pt x="626392" y="12394"/>
                  </a:lnTo>
                  <a:lnTo>
                    <a:pt x="835190" y="0"/>
                  </a:lnTo>
                  <a:lnTo>
                    <a:pt x="1043987" y="12394"/>
                  </a:lnTo>
                  <a:lnTo>
                    <a:pt x="1252785" y="12394"/>
                  </a:lnTo>
                  <a:lnTo>
                    <a:pt x="1461582" y="0"/>
                  </a:lnTo>
                </a:path>
              </a:pathLst>
            </a:custGeom>
            <a:ln w="35231" cap="flat">
              <a:solidFill>
                <a:srgbClr val="1CABE2">
                  <a:alpha val="100000"/>
                </a:srgbClr>
              </a:solidFill>
              <a:prstDash val="solid"/>
              <a:round/>
            </a:ln>
          </p:spPr>
          <p:txBody>
            <a:bodyPr/>
            <a:lstStyle/>
            <a:p/>
          </p:txBody>
        </p:sp>
        <p:sp>
          <p:nvSpPr>
            <p:cNvPr id="447" name="tx447"/>
            <p:cNvSpPr/>
            <p:nvPr/>
          </p:nvSpPr>
          <p:spPr>
            <a:xfrm>
              <a:off x="5802160" y="37720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48" name="tx448"/>
            <p:cNvSpPr/>
            <p:nvPr/>
          </p:nvSpPr>
          <p:spPr>
            <a:xfrm>
              <a:off x="6010957" y="37596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49" name="tx449"/>
            <p:cNvSpPr/>
            <p:nvPr/>
          </p:nvSpPr>
          <p:spPr>
            <a:xfrm>
              <a:off x="6219755" y="37720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50" name="tx450"/>
            <p:cNvSpPr/>
            <p:nvPr/>
          </p:nvSpPr>
          <p:spPr>
            <a:xfrm>
              <a:off x="6428552" y="37596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51" name="tx451"/>
            <p:cNvSpPr/>
            <p:nvPr/>
          </p:nvSpPr>
          <p:spPr>
            <a:xfrm>
              <a:off x="6637350" y="37472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52" name="tx452"/>
            <p:cNvSpPr/>
            <p:nvPr/>
          </p:nvSpPr>
          <p:spPr>
            <a:xfrm>
              <a:off x="6846147" y="37596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53" name="tx453"/>
            <p:cNvSpPr/>
            <p:nvPr/>
          </p:nvSpPr>
          <p:spPr>
            <a:xfrm>
              <a:off x="7054945" y="37596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54" name="tx454"/>
            <p:cNvSpPr/>
            <p:nvPr/>
          </p:nvSpPr>
          <p:spPr>
            <a:xfrm>
              <a:off x="7263742" y="37472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55" name="rc455"/>
            <p:cNvSpPr/>
            <p:nvPr/>
          </p:nvSpPr>
          <p:spPr>
            <a:xfrm>
              <a:off x="5789340" y="4877735"/>
              <a:ext cx="1607740" cy="1049815"/>
            </a:xfrm>
            <a:prstGeom prst="rect">
              <a:avLst/>
            </a:prstGeom>
            <a:solidFill>
              <a:srgbClr val="EBEBEB">
                <a:alpha val="100000"/>
              </a:srgbClr>
            </a:solidFill>
          </p:spPr>
          <p:txBody>
            <a:bodyPr/>
            <a:lstStyle/>
            <a:p/>
          </p:txBody>
        </p:sp>
        <p:sp>
          <p:nvSpPr>
            <p:cNvPr id="456" name="pl456"/>
            <p:cNvSpPr/>
            <p:nvPr/>
          </p:nvSpPr>
          <p:spPr>
            <a:xfrm>
              <a:off x="5789340" y="570011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57" name="pl457"/>
            <p:cNvSpPr/>
            <p:nvPr/>
          </p:nvSpPr>
          <p:spPr>
            <a:xfrm>
              <a:off x="5789340" y="539024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58" name="pl458"/>
            <p:cNvSpPr/>
            <p:nvPr/>
          </p:nvSpPr>
          <p:spPr>
            <a:xfrm>
              <a:off x="5789340" y="508038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59" name="pl459"/>
            <p:cNvSpPr/>
            <p:nvPr/>
          </p:nvSpPr>
          <p:spPr>
            <a:xfrm>
              <a:off x="5789340" y="49254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60" name="pl460"/>
            <p:cNvSpPr/>
            <p:nvPr/>
          </p:nvSpPr>
          <p:spPr>
            <a:xfrm>
              <a:off x="5789340" y="585504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61" name="pl461"/>
            <p:cNvSpPr/>
            <p:nvPr/>
          </p:nvSpPr>
          <p:spPr>
            <a:xfrm>
              <a:off x="5789340" y="554517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62" name="pl462"/>
            <p:cNvSpPr/>
            <p:nvPr/>
          </p:nvSpPr>
          <p:spPr>
            <a:xfrm>
              <a:off x="5789340" y="523531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63" name="pl463"/>
            <p:cNvSpPr/>
            <p:nvPr/>
          </p:nvSpPr>
          <p:spPr>
            <a:xfrm>
              <a:off x="5862419"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64" name="pl464"/>
            <p:cNvSpPr/>
            <p:nvPr/>
          </p:nvSpPr>
          <p:spPr>
            <a:xfrm>
              <a:off x="6071216"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65" name="pl465"/>
            <p:cNvSpPr/>
            <p:nvPr/>
          </p:nvSpPr>
          <p:spPr>
            <a:xfrm>
              <a:off x="6280014"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66" name="pl466"/>
            <p:cNvSpPr/>
            <p:nvPr/>
          </p:nvSpPr>
          <p:spPr>
            <a:xfrm>
              <a:off x="6488811"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67" name="pl467"/>
            <p:cNvSpPr/>
            <p:nvPr/>
          </p:nvSpPr>
          <p:spPr>
            <a:xfrm>
              <a:off x="6697609"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68" name="pl468"/>
            <p:cNvSpPr/>
            <p:nvPr/>
          </p:nvSpPr>
          <p:spPr>
            <a:xfrm>
              <a:off x="6906406"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69" name="pl469"/>
            <p:cNvSpPr/>
            <p:nvPr/>
          </p:nvSpPr>
          <p:spPr>
            <a:xfrm>
              <a:off x="7115204"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70" name="pl470"/>
            <p:cNvSpPr/>
            <p:nvPr/>
          </p:nvSpPr>
          <p:spPr>
            <a:xfrm>
              <a:off x="7324001"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71" name="pl471"/>
            <p:cNvSpPr/>
            <p:nvPr/>
          </p:nvSpPr>
          <p:spPr>
            <a:xfrm>
              <a:off x="5862419" y="5334473"/>
              <a:ext cx="1461582" cy="86761"/>
            </a:xfrm>
            <a:custGeom>
              <a:avLst/>
              <a:pathLst>
                <a:path w="1461582" h="86761">
                  <a:moveTo>
                    <a:pt x="0" y="0"/>
                  </a:moveTo>
                  <a:lnTo>
                    <a:pt x="208797" y="0"/>
                  </a:lnTo>
                  <a:lnTo>
                    <a:pt x="417595" y="24789"/>
                  </a:lnTo>
                  <a:lnTo>
                    <a:pt x="626392" y="24789"/>
                  </a:lnTo>
                  <a:lnTo>
                    <a:pt x="835190" y="0"/>
                  </a:lnTo>
                  <a:lnTo>
                    <a:pt x="1043987" y="86761"/>
                  </a:lnTo>
                  <a:lnTo>
                    <a:pt x="1252785" y="86761"/>
                  </a:lnTo>
                  <a:lnTo>
                    <a:pt x="1461582" y="37183"/>
                  </a:lnTo>
                </a:path>
              </a:pathLst>
            </a:custGeom>
            <a:ln w="20325" cap="flat">
              <a:solidFill>
                <a:srgbClr val="BEBEBE">
                  <a:alpha val="69803"/>
                </a:srgbClr>
              </a:solidFill>
              <a:prstDash val="solid"/>
              <a:round/>
            </a:ln>
          </p:spPr>
          <p:txBody>
            <a:bodyPr/>
            <a:lstStyle/>
            <a:p/>
          </p:txBody>
        </p:sp>
        <p:sp>
          <p:nvSpPr>
            <p:cNvPr id="472" name="pl472"/>
            <p:cNvSpPr/>
            <p:nvPr/>
          </p:nvSpPr>
          <p:spPr>
            <a:xfrm>
              <a:off x="5862419" y="5247711"/>
              <a:ext cx="1461582" cy="111550"/>
            </a:xfrm>
            <a:custGeom>
              <a:avLst/>
              <a:pathLst>
                <a:path w="1461582" h="111550">
                  <a:moveTo>
                    <a:pt x="0" y="0"/>
                  </a:moveTo>
                  <a:lnTo>
                    <a:pt x="208797" y="0"/>
                  </a:lnTo>
                  <a:lnTo>
                    <a:pt x="417595" y="111550"/>
                  </a:lnTo>
                  <a:lnTo>
                    <a:pt x="626392" y="37183"/>
                  </a:lnTo>
                  <a:lnTo>
                    <a:pt x="835190" y="37183"/>
                  </a:lnTo>
                  <a:lnTo>
                    <a:pt x="1043987" y="37183"/>
                  </a:lnTo>
                  <a:lnTo>
                    <a:pt x="1252785" y="12394"/>
                  </a:lnTo>
                  <a:lnTo>
                    <a:pt x="1461582" y="12394"/>
                  </a:lnTo>
                </a:path>
              </a:pathLst>
            </a:custGeom>
            <a:ln w="40651" cap="flat">
              <a:solidFill>
                <a:srgbClr val="BEBEBE">
                  <a:alpha val="69803"/>
                </a:srgbClr>
              </a:solidFill>
              <a:prstDash val="solid"/>
              <a:round/>
            </a:ln>
          </p:spPr>
          <p:txBody>
            <a:bodyPr/>
            <a:lstStyle/>
            <a:p/>
          </p:txBody>
        </p:sp>
        <p:sp>
          <p:nvSpPr>
            <p:cNvPr id="473" name="pl473"/>
            <p:cNvSpPr/>
            <p:nvPr/>
          </p:nvSpPr>
          <p:spPr>
            <a:xfrm>
              <a:off x="5862419" y="5247711"/>
              <a:ext cx="1461582" cy="111550"/>
            </a:xfrm>
            <a:custGeom>
              <a:avLst/>
              <a:pathLst>
                <a:path w="1461582" h="111550">
                  <a:moveTo>
                    <a:pt x="0" y="0"/>
                  </a:moveTo>
                  <a:lnTo>
                    <a:pt x="208797" y="0"/>
                  </a:lnTo>
                  <a:lnTo>
                    <a:pt x="417595" y="111550"/>
                  </a:lnTo>
                  <a:lnTo>
                    <a:pt x="626392" y="37183"/>
                  </a:lnTo>
                  <a:lnTo>
                    <a:pt x="835190" y="37183"/>
                  </a:lnTo>
                  <a:lnTo>
                    <a:pt x="1043987" y="37183"/>
                  </a:lnTo>
                  <a:lnTo>
                    <a:pt x="1252785" y="12394"/>
                  </a:lnTo>
                  <a:lnTo>
                    <a:pt x="1461582" y="12394"/>
                  </a:lnTo>
                </a:path>
              </a:pathLst>
            </a:custGeom>
            <a:ln w="35231" cap="flat">
              <a:solidFill>
                <a:srgbClr val="BEBEBE">
                  <a:alpha val="69803"/>
                </a:srgbClr>
              </a:solidFill>
              <a:prstDash val="solid"/>
              <a:round/>
            </a:ln>
          </p:spPr>
          <p:txBody>
            <a:bodyPr/>
            <a:lstStyle/>
            <a:p/>
          </p:txBody>
        </p:sp>
        <p:sp>
          <p:nvSpPr>
            <p:cNvPr id="474" name="pl474"/>
            <p:cNvSpPr/>
            <p:nvPr/>
          </p:nvSpPr>
          <p:spPr>
            <a:xfrm>
              <a:off x="5862419" y="5334473"/>
              <a:ext cx="1461582" cy="86761"/>
            </a:xfrm>
            <a:custGeom>
              <a:avLst/>
              <a:pathLst>
                <a:path w="1461582" h="86761">
                  <a:moveTo>
                    <a:pt x="0" y="0"/>
                  </a:moveTo>
                  <a:lnTo>
                    <a:pt x="208797" y="0"/>
                  </a:lnTo>
                  <a:lnTo>
                    <a:pt x="417595" y="24789"/>
                  </a:lnTo>
                  <a:lnTo>
                    <a:pt x="626392" y="24789"/>
                  </a:lnTo>
                  <a:lnTo>
                    <a:pt x="835190" y="0"/>
                  </a:lnTo>
                  <a:lnTo>
                    <a:pt x="1043987" y="86761"/>
                  </a:lnTo>
                  <a:lnTo>
                    <a:pt x="1252785" y="86761"/>
                  </a:lnTo>
                  <a:lnTo>
                    <a:pt x="1461582" y="37183"/>
                  </a:lnTo>
                </a:path>
              </a:pathLst>
            </a:custGeom>
            <a:ln w="20325" cap="flat">
              <a:solidFill>
                <a:srgbClr val="6B6B6B">
                  <a:alpha val="100000"/>
                </a:srgbClr>
              </a:solidFill>
              <a:prstDash val="solid"/>
              <a:round/>
            </a:ln>
          </p:spPr>
          <p:txBody>
            <a:bodyPr/>
            <a:lstStyle/>
            <a:p/>
          </p:txBody>
        </p:sp>
        <p:sp>
          <p:nvSpPr>
            <p:cNvPr id="475" name="pl475"/>
            <p:cNvSpPr/>
            <p:nvPr/>
          </p:nvSpPr>
          <p:spPr>
            <a:xfrm>
              <a:off x="5862419" y="5247711"/>
              <a:ext cx="1461582" cy="111550"/>
            </a:xfrm>
            <a:custGeom>
              <a:avLst/>
              <a:pathLst>
                <a:path w="1461582" h="111550">
                  <a:moveTo>
                    <a:pt x="0" y="0"/>
                  </a:moveTo>
                  <a:lnTo>
                    <a:pt x="208797" y="0"/>
                  </a:lnTo>
                  <a:lnTo>
                    <a:pt x="417595" y="111550"/>
                  </a:lnTo>
                  <a:lnTo>
                    <a:pt x="626392" y="37183"/>
                  </a:lnTo>
                  <a:lnTo>
                    <a:pt x="835190" y="37183"/>
                  </a:lnTo>
                  <a:lnTo>
                    <a:pt x="1043987" y="37183"/>
                  </a:lnTo>
                  <a:lnTo>
                    <a:pt x="1252785" y="12394"/>
                  </a:lnTo>
                  <a:lnTo>
                    <a:pt x="1461582" y="12394"/>
                  </a:lnTo>
                </a:path>
              </a:pathLst>
            </a:custGeom>
            <a:ln w="40651" cap="flat">
              <a:solidFill>
                <a:srgbClr val="000000">
                  <a:alpha val="100000"/>
                </a:srgbClr>
              </a:solidFill>
              <a:prstDash val="solid"/>
              <a:round/>
            </a:ln>
          </p:spPr>
          <p:txBody>
            <a:bodyPr/>
            <a:lstStyle/>
            <a:p/>
          </p:txBody>
        </p:sp>
        <p:sp>
          <p:nvSpPr>
            <p:cNvPr id="476" name="pl476"/>
            <p:cNvSpPr/>
            <p:nvPr/>
          </p:nvSpPr>
          <p:spPr>
            <a:xfrm>
              <a:off x="5862419" y="5247711"/>
              <a:ext cx="1461582" cy="111550"/>
            </a:xfrm>
            <a:custGeom>
              <a:avLst/>
              <a:pathLst>
                <a:path w="1461582" h="111550">
                  <a:moveTo>
                    <a:pt x="0" y="0"/>
                  </a:moveTo>
                  <a:lnTo>
                    <a:pt x="208797" y="0"/>
                  </a:lnTo>
                  <a:lnTo>
                    <a:pt x="417595" y="111550"/>
                  </a:lnTo>
                  <a:lnTo>
                    <a:pt x="626392" y="37183"/>
                  </a:lnTo>
                  <a:lnTo>
                    <a:pt x="835190" y="37183"/>
                  </a:lnTo>
                  <a:lnTo>
                    <a:pt x="1043987" y="37183"/>
                  </a:lnTo>
                  <a:lnTo>
                    <a:pt x="1252785" y="12394"/>
                  </a:lnTo>
                  <a:lnTo>
                    <a:pt x="1461582" y="12394"/>
                  </a:lnTo>
                </a:path>
              </a:pathLst>
            </a:custGeom>
            <a:ln w="35231" cap="flat">
              <a:solidFill>
                <a:srgbClr val="1CABE2">
                  <a:alpha val="100000"/>
                </a:srgbClr>
              </a:solidFill>
              <a:prstDash val="solid"/>
              <a:round/>
            </a:ln>
          </p:spPr>
          <p:txBody>
            <a:bodyPr/>
            <a:lstStyle/>
            <a:p/>
          </p:txBody>
        </p:sp>
        <p:sp>
          <p:nvSpPr>
            <p:cNvPr id="477" name="tx477"/>
            <p:cNvSpPr/>
            <p:nvPr/>
          </p:nvSpPr>
          <p:spPr>
            <a:xfrm>
              <a:off x="5802160" y="50691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78" name="tx478"/>
            <p:cNvSpPr/>
            <p:nvPr/>
          </p:nvSpPr>
          <p:spPr>
            <a:xfrm>
              <a:off x="6010957" y="50691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79" name="tx479"/>
            <p:cNvSpPr/>
            <p:nvPr/>
          </p:nvSpPr>
          <p:spPr>
            <a:xfrm>
              <a:off x="6219755" y="51807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80" name="tx480"/>
            <p:cNvSpPr/>
            <p:nvPr/>
          </p:nvSpPr>
          <p:spPr>
            <a:xfrm>
              <a:off x="6428552" y="51063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81" name="tx481"/>
            <p:cNvSpPr/>
            <p:nvPr/>
          </p:nvSpPr>
          <p:spPr>
            <a:xfrm>
              <a:off x="6637350" y="51063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82" name="tx482"/>
            <p:cNvSpPr/>
            <p:nvPr/>
          </p:nvSpPr>
          <p:spPr>
            <a:xfrm>
              <a:off x="6846147" y="51063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83" name="tx483"/>
            <p:cNvSpPr/>
            <p:nvPr/>
          </p:nvSpPr>
          <p:spPr>
            <a:xfrm>
              <a:off x="7054945" y="50815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84" name="tx484"/>
            <p:cNvSpPr/>
            <p:nvPr/>
          </p:nvSpPr>
          <p:spPr>
            <a:xfrm>
              <a:off x="7263742" y="50815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85" name="rc485"/>
            <p:cNvSpPr/>
            <p:nvPr/>
          </p:nvSpPr>
          <p:spPr>
            <a:xfrm>
              <a:off x="7466670" y="874964"/>
              <a:ext cx="1607740" cy="1049815"/>
            </a:xfrm>
            <a:prstGeom prst="rect">
              <a:avLst/>
            </a:prstGeom>
            <a:solidFill>
              <a:srgbClr val="EBEBEB">
                <a:alpha val="100000"/>
              </a:srgbClr>
            </a:solidFill>
          </p:spPr>
          <p:txBody>
            <a:bodyPr/>
            <a:lstStyle/>
            <a:p/>
          </p:txBody>
        </p:sp>
        <p:sp>
          <p:nvSpPr>
            <p:cNvPr id="486" name="pl486"/>
            <p:cNvSpPr/>
            <p:nvPr/>
          </p:nvSpPr>
          <p:spPr>
            <a:xfrm>
              <a:off x="7466670" y="169734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87" name="pl487"/>
            <p:cNvSpPr/>
            <p:nvPr/>
          </p:nvSpPr>
          <p:spPr>
            <a:xfrm>
              <a:off x="7466670" y="13874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88" name="pl488"/>
            <p:cNvSpPr/>
            <p:nvPr/>
          </p:nvSpPr>
          <p:spPr>
            <a:xfrm>
              <a:off x="7466670" y="107761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89" name="pl489"/>
            <p:cNvSpPr/>
            <p:nvPr/>
          </p:nvSpPr>
          <p:spPr>
            <a:xfrm>
              <a:off x="7466670" y="92268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90" name="pl490"/>
            <p:cNvSpPr/>
            <p:nvPr/>
          </p:nvSpPr>
          <p:spPr>
            <a:xfrm>
              <a:off x="7466670" y="185227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91" name="pl491"/>
            <p:cNvSpPr/>
            <p:nvPr/>
          </p:nvSpPr>
          <p:spPr>
            <a:xfrm>
              <a:off x="7466670" y="1542408"/>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92" name="pl492"/>
            <p:cNvSpPr/>
            <p:nvPr/>
          </p:nvSpPr>
          <p:spPr>
            <a:xfrm>
              <a:off x="7466670" y="123254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93" name="pl493"/>
            <p:cNvSpPr/>
            <p:nvPr/>
          </p:nvSpPr>
          <p:spPr>
            <a:xfrm>
              <a:off x="7539749"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94" name="pl494"/>
            <p:cNvSpPr/>
            <p:nvPr/>
          </p:nvSpPr>
          <p:spPr>
            <a:xfrm>
              <a:off x="7748546"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95" name="pl495"/>
            <p:cNvSpPr/>
            <p:nvPr/>
          </p:nvSpPr>
          <p:spPr>
            <a:xfrm>
              <a:off x="7957344"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96" name="pl496"/>
            <p:cNvSpPr/>
            <p:nvPr/>
          </p:nvSpPr>
          <p:spPr>
            <a:xfrm>
              <a:off x="8166141"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97" name="pl497"/>
            <p:cNvSpPr/>
            <p:nvPr/>
          </p:nvSpPr>
          <p:spPr>
            <a:xfrm>
              <a:off x="8374939"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98" name="pl498"/>
            <p:cNvSpPr/>
            <p:nvPr/>
          </p:nvSpPr>
          <p:spPr>
            <a:xfrm>
              <a:off x="8583736"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99" name="pl499"/>
            <p:cNvSpPr/>
            <p:nvPr/>
          </p:nvSpPr>
          <p:spPr>
            <a:xfrm>
              <a:off x="8792534"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00" name="pl500"/>
            <p:cNvSpPr/>
            <p:nvPr/>
          </p:nvSpPr>
          <p:spPr>
            <a:xfrm>
              <a:off x="9001331"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01" name="pl501"/>
            <p:cNvSpPr/>
            <p:nvPr/>
          </p:nvSpPr>
          <p:spPr>
            <a:xfrm>
              <a:off x="7539749" y="1331702"/>
              <a:ext cx="1461582" cy="86761"/>
            </a:xfrm>
            <a:custGeom>
              <a:avLst/>
              <a:pathLst>
                <a:path w="1461582" h="86761">
                  <a:moveTo>
                    <a:pt x="0" y="0"/>
                  </a:moveTo>
                  <a:lnTo>
                    <a:pt x="208797" y="0"/>
                  </a:lnTo>
                  <a:lnTo>
                    <a:pt x="417595" y="24789"/>
                  </a:lnTo>
                  <a:lnTo>
                    <a:pt x="626392" y="24789"/>
                  </a:lnTo>
                  <a:lnTo>
                    <a:pt x="835190" y="0"/>
                  </a:lnTo>
                  <a:lnTo>
                    <a:pt x="1043987" y="86761"/>
                  </a:lnTo>
                  <a:lnTo>
                    <a:pt x="1252785" y="86761"/>
                  </a:lnTo>
                  <a:lnTo>
                    <a:pt x="1461582" y="37183"/>
                  </a:lnTo>
                </a:path>
              </a:pathLst>
            </a:custGeom>
            <a:ln w="20325" cap="flat">
              <a:solidFill>
                <a:srgbClr val="BEBEBE">
                  <a:alpha val="69803"/>
                </a:srgbClr>
              </a:solidFill>
              <a:prstDash val="solid"/>
              <a:round/>
            </a:ln>
          </p:spPr>
          <p:txBody>
            <a:bodyPr/>
            <a:lstStyle/>
            <a:p/>
          </p:txBody>
        </p:sp>
        <p:sp>
          <p:nvSpPr>
            <p:cNvPr id="502" name="pl502"/>
            <p:cNvSpPr/>
            <p:nvPr/>
          </p:nvSpPr>
          <p:spPr>
            <a:xfrm>
              <a:off x="7539749" y="1244940"/>
              <a:ext cx="1461582" cy="12394"/>
            </a:xfrm>
            <a:custGeom>
              <a:avLst/>
              <a:pathLst>
                <a:path w="1461582" h="12394">
                  <a:moveTo>
                    <a:pt x="0" y="0"/>
                  </a:moveTo>
                  <a:lnTo>
                    <a:pt x="208797" y="0"/>
                  </a:lnTo>
                  <a:lnTo>
                    <a:pt x="417595" y="0"/>
                  </a:lnTo>
                  <a:lnTo>
                    <a:pt x="626392" y="12394"/>
                  </a:lnTo>
                  <a:lnTo>
                    <a:pt x="835190" y="0"/>
                  </a:lnTo>
                  <a:lnTo>
                    <a:pt x="1043987" y="0"/>
                  </a:lnTo>
                  <a:lnTo>
                    <a:pt x="1252785" y="12394"/>
                  </a:lnTo>
                  <a:lnTo>
                    <a:pt x="1461582" y="0"/>
                  </a:lnTo>
                </a:path>
              </a:pathLst>
            </a:custGeom>
            <a:ln w="40651" cap="flat">
              <a:solidFill>
                <a:srgbClr val="BEBEBE">
                  <a:alpha val="69803"/>
                </a:srgbClr>
              </a:solidFill>
              <a:prstDash val="solid"/>
              <a:round/>
            </a:ln>
          </p:spPr>
          <p:txBody>
            <a:bodyPr/>
            <a:lstStyle/>
            <a:p/>
          </p:txBody>
        </p:sp>
        <p:sp>
          <p:nvSpPr>
            <p:cNvPr id="503" name="pl503"/>
            <p:cNvSpPr/>
            <p:nvPr/>
          </p:nvSpPr>
          <p:spPr>
            <a:xfrm>
              <a:off x="7539749" y="1244940"/>
              <a:ext cx="1461582" cy="12394"/>
            </a:xfrm>
            <a:custGeom>
              <a:avLst/>
              <a:pathLst>
                <a:path w="1461582" h="12394">
                  <a:moveTo>
                    <a:pt x="0" y="0"/>
                  </a:moveTo>
                  <a:lnTo>
                    <a:pt x="208797" y="0"/>
                  </a:lnTo>
                  <a:lnTo>
                    <a:pt x="417595" y="0"/>
                  </a:lnTo>
                  <a:lnTo>
                    <a:pt x="626392" y="12394"/>
                  </a:lnTo>
                  <a:lnTo>
                    <a:pt x="835190" y="0"/>
                  </a:lnTo>
                  <a:lnTo>
                    <a:pt x="1043987" y="0"/>
                  </a:lnTo>
                  <a:lnTo>
                    <a:pt x="1252785" y="12394"/>
                  </a:lnTo>
                  <a:lnTo>
                    <a:pt x="1461582" y="0"/>
                  </a:lnTo>
                </a:path>
              </a:pathLst>
            </a:custGeom>
            <a:ln w="35231" cap="flat">
              <a:solidFill>
                <a:srgbClr val="BEBEBE">
                  <a:alpha val="69803"/>
                </a:srgbClr>
              </a:solidFill>
              <a:prstDash val="solid"/>
              <a:round/>
            </a:ln>
          </p:spPr>
          <p:txBody>
            <a:bodyPr/>
            <a:lstStyle/>
            <a:p/>
          </p:txBody>
        </p:sp>
        <p:sp>
          <p:nvSpPr>
            <p:cNvPr id="504" name="pl504"/>
            <p:cNvSpPr/>
            <p:nvPr/>
          </p:nvSpPr>
          <p:spPr>
            <a:xfrm>
              <a:off x="7539749" y="1331702"/>
              <a:ext cx="1461582" cy="86761"/>
            </a:xfrm>
            <a:custGeom>
              <a:avLst/>
              <a:pathLst>
                <a:path w="1461582" h="86761">
                  <a:moveTo>
                    <a:pt x="0" y="0"/>
                  </a:moveTo>
                  <a:lnTo>
                    <a:pt x="208797" y="0"/>
                  </a:lnTo>
                  <a:lnTo>
                    <a:pt x="417595" y="24789"/>
                  </a:lnTo>
                  <a:lnTo>
                    <a:pt x="626392" y="24789"/>
                  </a:lnTo>
                  <a:lnTo>
                    <a:pt x="835190" y="0"/>
                  </a:lnTo>
                  <a:lnTo>
                    <a:pt x="1043987" y="86761"/>
                  </a:lnTo>
                  <a:lnTo>
                    <a:pt x="1252785" y="86761"/>
                  </a:lnTo>
                  <a:lnTo>
                    <a:pt x="1461582" y="37183"/>
                  </a:lnTo>
                </a:path>
              </a:pathLst>
            </a:custGeom>
            <a:ln w="20325" cap="flat">
              <a:solidFill>
                <a:srgbClr val="6B6B6B">
                  <a:alpha val="100000"/>
                </a:srgbClr>
              </a:solidFill>
              <a:prstDash val="solid"/>
              <a:round/>
            </a:ln>
          </p:spPr>
          <p:txBody>
            <a:bodyPr/>
            <a:lstStyle/>
            <a:p/>
          </p:txBody>
        </p:sp>
        <p:sp>
          <p:nvSpPr>
            <p:cNvPr id="505" name="pl505"/>
            <p:cNvSpPr/>
            <p:nvPr/>
          </p:nvSpPr>
          <p:spPr>
            <a:xfrm>
              <a:off x="7539749" y="1244940"/>
              <a:ext cx="1461582" cy="12394"/>
            </a:xfrm>
            <a:custGeom>
              <a:avLst/>
              <a:pathLst>
                <a:path w="1461582" h="12394">
                  <a:moveTo>
                    <a:pt x="0" y="0"/>
                  </a:moveTo>
                  <a:lnTo>
                    <a:pt x="208797" y="0"/>
                  </a:lnTo>
                  <a:lnTo>
                    <a:pt x="417595" y="0"/>
                  </a:lnTo>
                  <a:lnTo>
                    <a:pt x="626392" y="12394"/>
                  </a:lnTo>
                  <a:lnTo>
                    <a:pt x="835190" y="0"/>
                  </a:lnTo>
                  <a:lnTo>
                    <a:pt x="1043987" y="0"/>
                  </a:lnTo>
                  <a:lnTo>
                    <a:pt x="1252785" y="12394"/>
                  </a:lnTo>
                  <a:lnTo>
                    <a:pt x="1461582" y="0"/>
                  </a:lnTo>
                </a:path>
              </a:pathLst>
            </a:custGeom>
            <a:ln w="40651" cap="flat">
              <a:solidFill>
                <a:srgbClr val="000000">
                  <a:alpha val="100000"/>
                </a:srgbClr>
              </a:solidFill>
              <a:prstDash val="solid"/>
              <a:round/>
            </a:ln>
          </p:spPr>
          <p:txBody>
            <a:bodyPr/>
            <a:lstStyle/>
            <a:p/>
          </p:txBody>
        </p:sp>
        <p:sp>
          <p:nvSpPr>
            <p:cNvPr id="506" name="pl506"/>
            <p:cNvSpPr/>
            <p:nvPr/>
          </p:nvSpPr>
          <p:spPr>
            <a:xfrm>
              <a:off x="7539749" y="1244940"/>
              <a:ext cx="1461582" cy="12394"/>
            </a:xfrm>
            <a:custGeom>
              <a:avLst/>
              <a:pathLst>
                <a:path w="1461582" h="12394">
                  <a:moveTo>
                    <a:pt x="0" y="0"/>
                  </a:moveTo>
                  <a:lnTo>
                    <a:pt x="208797" y="0"/>
                  </a:lnTo>
                  <a:lnTo>
                    <a:pt x="417595" y="0"/>
                  </a:lnTo>
                  <a:lnTo>
                    <a:pt x="626392" y="12394"/>
                  </a:lnTo>
                  <a:lnTo>
                    <a:pt x="835190" y="0"/>
                  </a:lnTo>
                  <a:lnTo>
                    <a:pt x="1043987" y="0"/>
                  </a:lnTo>
                  <a:lnTo>
                    <a:pt x="1252785" y="12394"/>
                  </a:lnTo>
                  <a:lnTo>
                    <a:pt x="1461582" y="0"/>
                  </a:lnTo>
                </a:path>
              </a:pathLst>
            </a:custGeom>
            <a:ln w="35231" cap="flat">
              <a:solidFill>
                <a:srgbClr val="1CABE2">
                  <a:alpha val="100000"/>
                </a:srgbClr>
              </a:solidFill>
              <a:prstDash val="solid"/>
              <a:round/>
            </a:ln>
          </p:spPr>
          <p:txBody>
            <a:bodyPr/>
            <a:lstStyle/>
            <a:p/>
          </p:txBody>
        </p:sp>
        <p:sp>
          <p:nvSpPr>
            <p:cNvPr id="507" name="tx507"/>
            <p:cNvSpPr/>
            <p:nvPr/>
          </p:nvSpPr>
          <p:spPr>
            <a:xfrm>
              <a:off x="7479490" y="10663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08" name="tx508"/>
            <p:cNvSpPr/>
            <p:nvPr/>
          </p:nvSpPr>
          <p:spPr>
            <a:xfrm>
              <a:off x="7688287" y="10663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09" name="tx509"/>
            <p:cNvSpPr/>
            <p:nvPr/>
          </p:nvSpPr>
          <p:spPr>
            <a:xfrm>
              <a:off x="7897085" y="10663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10" name="tx510"/>
            <p:cNvSpPr/>
            <p:nvPr/>
          </p:nvSpPr>
          <p:spPr>
            <a:xfrm>
              <a:off x="8105882" y="10787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11" name="tx511"/>
            <p:cNvSpPr/>
            <p:nvPr/>
          </p:nvSpPr>
          <p:spPr>
            <a:xfrm>
              <a:off x="8314680" y="10663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12" name="tx512"/>
            <p:cNvSpPr/>
            <p:nvPr/>
          </p:nvSpPr>
          <p:spPr>
            <a:xfrm>
              <a:off x="8523477" y="10663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13" name="tx513"/>
            <p:cNvSpPr/>
            <p:nvPr/>
          </p:nvSpPr>
          <p:spPr>
            <a:xfrm>
              <a:off x="8732275" y="10787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14" name="tx514"/>
            <p:cNvSpPr/>
            <p:nvPr/>
          </p:nvSpPr>
          <p:spPr>
            <a:xfrm>
              <a:off x="8941072" y="10663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15" name="rc515"/>
            <p:cNvSpPr/>
            <p:nvPr/>
          </p:nvSpPr>
          <p:spPr>
            <a:xfrm>
              <a:off x="7466670" y="2209221"/>
              <a:ext cx="1607740" cy="1049815"/>
            </a:xfrm>
            <a:prstGeom prst="rect">
              <a:avLst/>
            </a:prstGeom>
            <a:solidFill>
              <a:srgbClr val="EBEBEB">
                <a:alpha val="100000"/>
              </a:srgbClr>
            </a:solidFill>
          </p:spPr>
          <p:txBody>
            <a:bodyPr/>
            <a:lstStyle/>
            <a:p/>
          </p:txBody>
        </p:sp>
        <p:sp>
          <p:nvSpPr>
            <p:cNvPr id="516" name="pl516"/>
            <p:cNvSpPr/>
            <p:nvPr/>
          </p:nvSpPr>
          <p:spPr>
            <a:xfrm>
              <a:off x="7466670" y="303159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17" name="pl517"/>
            <p:cNvSpPr/>
            <p:nvPr/>
          </p:nvSpPr>
          <p:spPr>
            <a:xfrm>
              <a:off x="7466670" y="272173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18" name="pl518"/>
            <p:cNvSpPr/>
            <p:nvPr/>
          </p:nvSpPr>
          <p:spPr>
            <a:xfrm>
              <a:off x="7466670" y="241187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19" name="pl519"/>
            <p:cNvSpPr/>
            <p:nvPr/>
          </p:nvSpPr>
          <p:spPr>
            <a:xfrm>
              <a:off x="7466670" y="225694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20" name="pl520"/>
            <p:cNvSpPr/>
            <p:nvPr/>
          </p:nvSpPr>
          <p:spPr>
            <a:xfrm>
              <a:off x="7466670" y="3186528"/>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21" name="pl521"/>
            <p:cNvSpPr/>
            <p:nvPr/>
          </p:nvSpPr>
          <p:spPr>
            <a:xfrm>
              <a:off x="7466670" y="287666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22" name="pl522"/>
            <p:cNvSpPr/>
            <p:nvPr/>
          </p:nvSpPr>
          <p:spPr>
            <a:xfrm>
              <a:off x="7466670" y="256680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23" name="pl523"/>
            <p:cNvSpPr/>
            <p:nvPr/>
          </p:nvSpPr>
          <p:spPr>
            <a:xfrm>
              <a:off x="7539749"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24" name="pl524"/>
            <p:cNvSpPr/>
            <p:nvPr/>
          </p:nvSpPr>
          <p:spPr>
            <a:xfrm>
              <a:off x="7748546"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25" name="pl525"/>
            <p:cNvSpPr/>
            <p:nvPr/>
          </p:nvSpPr>
          <p:spPr>
            <a:xfrm>
              <a:off x="7957344"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26" name="pl526"/>
            <p:cNvSpPr/>
            <p:nvPr/>
          </p:nvSpPr>
          <p:spPr>
            <a:xfrm>
              <a:off x="8166141"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27" name="pl527"/>
            <p:cNvSpPr/>
            <p:nvPr/>
          </p:nvSpPr>
          <p:spPr>
            <a:xfrm>
              <a:off x="8374939"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28" name="pl528"/>
            <p:cNvSpPr/>
            <p:nvPr/>
          </p:nvSpPr>
          <p:spPr>
            <a:xfrm>
              <a:off x="8583736"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29" name="pl529"/>
            <p:cNvSpPr/>
            <p:nvPr/>
          </p:nvSpPr>
          <p:spPr>
            <a:xfrm>
              <a:off x="8792534"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30" name="pl530"/>
            <p:cNvSpPr/>
            <p:nvPr/>
          </p:nvSpPr>
          <p:spPr>
            <a:xfrm>
              <a:off x="9001331"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31" name="pl531"/>
            <p:cNvSpPr/>
            <p:nvPr/>
          </p:nvSpPr>
          <p:spPr>
            <a:xfrm>
              <a:off x="7539749" y="2665959"/>
              <a:ext cx="1461582" cy="86761"/>
            </a:xfrm>
            <a:custGeom>
              <a:avLst/>
              <a:pathLst>
                <a:path w="1461582" h="86761">
                  <a:moveTo>
                    <a:pt x="0" y="0"/>
                  </a:moveTo>
                  <a:lnTo>
                    <a:pt x="208797" y="0"/>
                  </a:lnTo>
                  <a:lnTo>
                    <a:pt x="417595" y="24789"/>
                  </a:lnTo>
                  <a:lnTo>
                    <a:pt x="626392" y="24789"/>
                  </a:lnTo>
                  <a:lnTo>
                    <a:pt x="835190" y="0"/>
                  </a:lnTo>
                  <a:lnTo>
                    <a:pt x="1043987" y="86761"/>
                  </a:lnTo>
                  <a:lnTo>
                    <a:pt x="1252785" y="86761"/>
                  </a:lnTo>
                  <a:lnTo>
                    <a:pt x="1461582" y="37183"/>
                  </a:lnTo>
                </a:path>
              </a:pathLst>
            </a:custGeom>
            <a:ln w="20325" cap="flat">
              <a:solidFill>
                <a:srgbClr val="BEBEBE">
                  <a:alpha val="69803"/>
                </a:srgbClr>
              </a:solidFill>
              <a:prstDash val="solid"/>
              <a:round/>
            </a:ln>
          </p:spPr>
          <p:txBody>
            <a:bodyPr/>
            <a:lstStyle/>
            <a:p/>
          </p:txBody>
        </p:sp>
        <p:sp>
          <p:nvSpPr>
            <p:cNvPr id="532" name="pl532"/>
            <p:cNvSpPr/>
            <p:nvPr/>
          </p:nvSpPr>
          <p:spPr>
            <a:xfrm>
              <a:off x="7539749" y="2603986"/>
              <a:ext cx="1461582" cy="285073"/>
            </a:xfrm>
            <a:custGeom>
              <a:avLst/>
              <a:pathLst>
                <a:path w="1461582" h="285073">
                  <a:moveTo>
                    <a:pt x="0" y="285073"/>
                  </a:moveTo>
                  <a:lnTo>
                    <a:pt x="208797" y="285073"/>
                  </a:lnTo>
                  <a:lnTo>
                    <a:pt x="417595" y="285073"/>
                  </a:lnTo>
                  <a:lnTo>
                    <a:pt x="626392" y="285073"/>
                  </a:lnTo>
                  <a:lnTo>
                    <a:pt x="835190" y="285073"/>
                  </a:lnTo>
                  <a:lnTo>
                    <a:pt x="1043987" y="285073"/>
                  </a:lnTo>
                  <a:lnTo>
                    <a:pt x="1252785" y="86761"/>
                  </a:lnTo>
                  <a:lnTo>
                    <a:pt x="1461582" y="0"/>
                  </a:lnTo>
                </a:path>
              </a:pathLst>
            </a:custGeom>
            <a:ln w="40651" cap="flat">
              <a:solidFill>
                <a:srgbClr val="BEBEBE">
                  <a:alpha val="69803"/>
                </a:srgbClr>
              </a:solidFill>
              <a:prstDash val="solid"/>
              <a:round/>
            </a:ln>
          </p:spPr>
          <p:txBody>
            <a:bodyPr/>
            <a:lstStyle/>
            <a:p/>
          </p:txBody>
        </p:sp>
        <p:sp>
          <p:nvSpPr>
            <p:cNvPr id="533" name="pl533"/>
            <p:cNvSpPr/>
            <p:nvPr/>
          </p:nvSpPr>
          <p:spPr>
            <a:xfrm>
              <a:off x="7539749" y="2603986"/>
              <a:ext cx="1461582" cy="285073"/>
            </a:xfrm>
            <a:custGeom>
              <a:avLst/>
              <a:pathLst>
                <a:path w="1461582" h="285073">
                  <a:moveTo>
                    <a:pt x="0" y="285073"/>
                  </a:moveTo>
                  <a:lnTo>
                    <a:pt x="208797" y="285073"/>
                  </a:lnTo>
                  <a:lnTo>
                    <a:pt x="417595" y="285073"/>
                  </a:lnTo>
                  <a:lnTo>
                    <a:pt x="626392" y="285073"/>
                  </a:lnTo>
                  <a:lnTo>
                    <a:pt x="835190" y="285073"/>
                  </a:lnTo>
                  <a:lnTo>
                    <a:pt x="1043987" y="285073"/>
                  </a:lnTo>
                  <a:lnTo>
                    <a:pt x="1252785" y="86761"/>
                  </a:lnTo>
                  <a:lnTo>
                    <a:pt x="1461582" y="0"/>
                  </a:lnTo>
                </a:path>
              </a:pathLst>
            </a:custGeom>
            <a:ln w="35231" cap="flat">
              <a:solidFill>
                <a:srgbClr val="BEBEBE">
                  <a:alpha val="69803"/>
                </a:srgbClr>
              </a:solidFill>
              <a:prstDash val="solid"/>
              <a:round/>
            </a:ln>
          </p:spPr>
          <p:txBody>
            <a:bodyPr/>
            <a:lstStyle/>
            <a:p/>
          </p:txBody>
        </p:sp>
        <p:sp>
          <p:nvSpPr>
            <p:cNvPr id="534" name="pl534"/>
            <p:cNvSpPr/>
            <p:nvPr/>
          </p:nvSpPr>
          <p:spPr>
            <a:xfrm>
              <a:off x="7539749" y="2665959"/>
              <a:ext cx="1461582" cy="86761"/>
            </a:xfrm>
            <a:custGeom>
              <a:avLst/>
              <a:pathLst>
                <a:path w="1461582" h="86761">
                  <a:moveTo>
                    <a:pt x="0" y="0"/>
                  </a:moveTo>
                  <a:lnTo>
                    <a:pt x="208797" y="0"/>
                  </a:lnTo>
                  <a:lnTo>
                    <a:pt x="417595" y="24789"/>
                  </a:lnTo>
                  <a:lnTo>
                    <a:pt x="626392" y="24789"/>
                  </a:lnTo>
                  <a:lnTo>
                    <a:pt x="835190" y="0"/>
                  </a:lnTo>
                  <a:lnTo>
                    <a:pt x="1043987" y="86761"/>
                  </a:lnTo>
                  <a:lnTo>
                    <a:pt x="1252785" y="86761"/>
                  </a:lnTo>
                  <a:lnTo>
                    <a:pt x="1461582" y="37183"/>
                  </a:lnTo>
                </a:path>
              </a:pathLst>
            </a:custGeom>
            <a:ln w="20325" cap="flat">
              <a:solidFill>
                <a:srgbClr val="6B6B6B">
                  <a:alpha val="100000"/>
                </a:srgbClr>
              </a:solidFill>
              <a:prstDash val="solid"/>
              <a:round/>
            </a:ln>
          </p:spPr>
          <p:txBody>
            <a:bodyPr/>
            <a:lstStyle/>
            <a:p/>
          </p:txBody>
        </p:sp>
        <p:sp>
          <p:nvSpPr>
            <p:cNvPr id="535" name="pl535"/>
            <p:cNvSpPr/>
            <p:nvPr/>
          </p:nvSpPr>
          <p:spPr>
            <a:xfrm>
              <a:off x="7539749" y="2603986"/>
              <a:ext cx="1461582" cy="285073"/>
            </a:xfrm>
            <a:custGeom>
              <a:avLst/>
              <a:pathLst>
                <a:path w="1461582" h="285073">
                  <a:moveTo>
                    <a:pt x="0" y="285073"/>
                  </a:moveTo>
                  <a:lnTo>
                    <a:pt x="208797" y="285073"/>
                  </a:lnTo>
                  <a:lnTo>
                    <a:pt x="417595" y="285073"/>
                  </a:lnTo>
                  <a:lnTo>
                    <a:pt x="626392" y="285073"/>
                  </a:lnTo>
                  <a:lnTo>
                    <a:pt x="835190" y="285073"/>
                  </a:lnTo>
                  <a:lnTo>
                    <a:pt x="1043987" y="285073"/>
                  </a:lnTo>
                  <a:lnTo>
                    <a:pt x="1252785" y="86761"/>
                  </a:lnTo>
                  <a:lnTo>
                    <a:pt x="1461582" y="0"/>
                  </a:lnTo>
                </a:path>
              </a:pathLst>
            </a:custGeom>
            <a:ln w="40651" cap="flat">
              <a:solidFill>
                <a:srgbClr val="000000">
                  <a:alpha val="100000"/>
                </a:srgbClr>
              </a:solidFill>
              <a:prstDash val="solid"/>
              <a:round/>
            </a:ln>
          </p:spPr>
          <p:txBody>
            <a:bodyPr/>
            <a:lstStyle/>
            <a:p/>
          </p:txBody>
        </p:sp>
        <p:sp>
          <p:nvSpPr>
            <p:cNvPr id="536" name="pl536"/>
            <p:cNvSpPr/>
            <p:nvPr/>
          </p:nvSpPr>
          <p:spPr>
            <a:xfrm>
              <a:off x="7539749" y="2603986"/>
              <a:ext cx="1461582" cy="285073"/>
            </a:xfrm>
            <a:custGeom>
              <a:avLst/>
              <a:pathLst>
                <a:path w="1461582" h="285073">
                  <a:moveTo>
                    <a:pt x="0" y="285073"/>
                  </a:moveTo>
                  <a:lnTo>
                    <a:pt x="208797" y="285073"/>
                  </a:lnTo>
                  <a:lnTo>
                    <a:pt x="417595" y="285073"/>
                  </a:lnTo>
                  <a:lnTo>
                    <a:pt x="626392" y="285073"/>
                  </a:lnTo>
                  <a:lnTo>
                    <a:pt x="835190" y="285073"/>
                  </a:lnTo>
                  <a:lnTo>
                    <a:pt x="1043987" y="285073"/>
                  </a:lnTo>
                  <a:lnTo>
                    <a:pt x="1252785" y="86761"/>
                  </a:lnTo>
                  <a:lnTo>
                    <a:pt x="1461582" y="0"/>
                  </a:lnTo>
                </a:path>
              </a:pathLst>
            </a:custGeom>
            <a:ln w="35231" cap="flat">
              <a:solidFill>
                <a:srgbClr val="1CABE2">
                  <a:alpha val="100000"/>
                </a:srgbClr>
              </a:solidFill>
              <a:prstDash val="solid"/>
              <a:round/>
            </a:ln>
          </p:spPr>
          <p:txBody>
            <a:bodyPr/>
            <a:lstStyle/>
            <a:p/>
          </p:txBody>
        </p:sp>
        <p:sp>
          <p:nvSpPr>
            <p:cNvPr id="537" name="tx537"/>
            <p:cNvSpPr/>
            <p:nvPr/>
          </p:nvSpPr>
          <p:spPr>
            <a:xfrm>
              <a:off x="7479490" y="27105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538" name="tx538"/>
            <p:cNvSpPr/>
            <p:nvPr/>
          </p:nvSpPr>
          <p:spPr>
            <a:xfrm>
              <a:off x="7688287" y="27105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539" name="tx539"/>
            <p:cNvSpPr/>
            <p:nvPr/>
          </p:nvSpPr>
          <p:spPr>
            <a:xfrm>
              <a:off x="7897085" y="27105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540" name="tx540"/>
            <p:cNvSpPr/>
            <p:nvPr/>
          </p:nvSpPr>
          <p:spPr>
            <a:xfrm>
              <a:off x="8105882" y="27105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541" name="tx541"/>
            <p:cNvSpPr/>
            <p:nvPr/>
          </p:nvSpPr>
          <p:spPr>
            <a:xfrm>
              <a:off x="8314680" y="27105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542" name="tx542"/>
            <p:cNvSpPr/>
            <p:nvPr/>
          </p:nvSpPr>
          <p:spPr>
            <a:xfrm>
              <a:off x="8523477" y="27105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543" name="tx543"/>
            <p:cNvSpPr/>
            <p:nvPr/>
          </p:nvSpPr>
          <p:spPr>
            <a:xfrm>
              <a:off x="8732275" y="25121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544" name="tx544"/>
            <p:cNvSpPr/>
            <p:nvPr/>
          </p:nvSpPr>
          <p:spPr>
            <a:xfrm>
              <a:off x="8941072" y="24254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45" name="rc545"/>
            <p:cNvSpPr/>
            <p:nvPr/>
          </p:nvSpPr>
          <p:spPr>
            <a:xfrm>
              <a:off x="7466670" y="3543478"/>
              <a:ext cx="1607740" cy="1049815"/>
            </a:xfrm>
            <a:prstGeom prst="rect">
              <a:avLst/>
            </a:prstGeom>
            <a:solidFill>
              <a:srgbClr val="EBEBEB">
                <a:alpha val="100000"/>
              </a:srgbClr>
            </a:solidFill>
          </p:spPr>
          <p:txBody>
            <a:bodyPr/>
            <a:lstStyle/>
            <a:p/>
          </p:txBody>
        </p:sp>
        <p:sp>
          <p:nvSpPr>
            <p:cNvPr id="546" name="pl546"/>
            <p:cNvSpPr/>
            <p:nvPr/>
          </p:nvSpPr>
          <p:spPr>
            <a:xfrm>
              <a:off x="7466670" y="43658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47" name="pl547"/>
            <p:cNvSpPr/>
            <p:nvPr/>
          </p:nvSpPr>
          <p:spPr>
            <a:xfrm>
              <a:off x="7466670" y="405599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48" name="pl548"/>
            <p:cNvSpPr/>
            <p:nvPr/>
          </p:nvSpPr>
          <p:spPr>
            <a:xfrm>
              <a:off x="7466670" y="374612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49" name="pl549"/>
            <p:cNvSpPr/>
            <p:nvPr/>
          </p:nvSpPr>
          <p:spPr>
            <a:xfrm>
              <a:off x="7466670" y="359119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50" name="pl550"/>
            <p:cNvSpPr/>
            <p:nvPr/>
          </p:nvSpPr>
          <p:spPr>
            <a:xfrm>
              <a:off x="7466670" y="452078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51" name="pl551"/>
            <p:cNvSpPr/>
            <p:nvPr/>
          </p:nvSpPr>
          <p:spPr>
            <a:xfrm>
              <a:off x="7466670" y="421092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52" name="pl552"/>
            <p:cNvSpPr/>
            <p:nvPr/>
          </p:nvSpPr>
          <p:spPr>
            <a:xfrm>
              <a:off x="7466670" y="390105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53" name="pl553"/>
            <p:cNvSpPr/>
            <p:nvPr/>
          </p:nvSpPr>
          <p:spPr>
            <a:xfrm>
              <a:off x="7539749"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54" name="pl554"/>
            <p:cNvSpPr/>
            <p:nvPr/>
          </p:nvSpPr>
          <p:spPr>
            <a:xfrm>
              <a:off x="7748546"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55" name="pl555"/>
            <p:cNvSpPr/>
            <p:nvPr/>
          </p:nvSpPr>
          <p:spPr>
            <a:xfrm>
              <a:off x="7957344"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56" name="pl556"/>
            <p:cNvSpPr/>
            <p:nvPr/>
          </p:nvSpPr>
          <p:spPr>
            <a:xfrm>
              <a:off x="8166141"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57" name="pl557"/>
            <p:cNvSpPr/>
            <p:nvPr/>
          </p:nvSpPr>
          <p:spPr>
            <a:xfrm>
              <a:off x="8374939"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58" name="pl558"/>
            <p:cNvSpPr/>
            <p:nvPr/>
          </p:nvSpPr>
          <p:spPr>
            <a:xfrm>
              <a:off x="8583736"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59" name="pl559"/>
            <p:cNvSpPr/>
            <p:nvPr/>
          </p:nvSpPr>
          <p:spPr>
            <a:xfrm>
              <a:off x="8792534"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60" name="pl560"/>
            <p:cNvSpPr/>
            <p:nvPr/>
          </p:nvSpPr>
          <p:spPr>
            <a:xfrm>
              <a:off x="9001331"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61" name="pl561"/>
            <p:cNvSpPr/>
            <p:nvPr/>
          </p:nvSpPr>
          <p:spPr>
            <a:xfrm>
              <a:off x="7539749" y="4000216"/>
              <a:ext cx="1461582" cy="86761"/>
            </a:xfrm>
            <a:custGeom>
              <a:avLst/>
              <a:pathLst>
                <a:path w="1461582" h="86761">
                  <a:moveTo>
                    <a:pt x="0" y="0"/>
                  </a:moveTo>
                  <a:lnTo>
                    <a:pt x="208797" y="0"/>
                  </a:lnTo>
                  <a:lnTo>
                    <a:pt x="417595" y="24789"/>
                  </a:lnTo>
                  <a:lnTo>
                    <a:pt x="626392" y="24789"/>
                  </a:lnTo>
                  <a:lnTo>
                    <a:pt x="835190" y="0"/>
                  </a:lnTo>
                  <a:lnTo>
                    <a:pt x="1043987" y="86761"/>
                  </a:lnTo>
                  <a:lnTo>
                    <a:pt x="1252785" y="86761"/>
                  </a:lnTo>
                  <a:lnTo>
                    <a:pt x="1461582" y="37183"/>
                  </a:lnTo>
                </a:path>
              </a:pathLst>
            </a:custGeom>
            <a:ln w="20325" cap="flat">
              <a:solidFill>
                <a:srgbClr val="BEBEBE">
                  <a:alpha val="69803"/>
                </a:srgbClr>
              </a:solidFill>
              <a:prstDash val="solid"/>
              <a:round/>
            </a:ln>
          </p:spPr>
          <p:txBody>
            <a:bodyPr/>
            <a:lstStyle/>
            <a:p/>
          </p:txBody>
        </p:sp>
        <p:sp>
          <p:nvSpPr>
            <p:cNvPr id="562" name="pl562"/>
            <p:cNvSpPr/>
            <p:nvPr/>
          </p:nvSpPr>
          <p:spPr>
            <a:xfrm>
              <a:off x="7539749" y="3913454"/>
              <a:ext cx="1461582" cy="136339"/>
            </a:xfrm>
            <a:custGeom>
              <a:avLst/>
              <a:pathLst>
                <a:path w="1461582" h="136339">
                  <a:moveTo>
                    <a:pt x="0" y="0"/>
                  </a:moveTo>
                  <a:lnTo>
                    <a:pt x="208797" y="0"/>
                  </a:lnTo>
                  <a:lnTo>
                    <a:pt x="417595" y="0"/>
                  </a:lnTo>
                  <a:lnTo>
                    <a:pt x="626392" y="0"/>
                  </a:lnTo>
                  <a:lnTo>
                    <a:pt x="835190" y="0"/>
                  </a:lnTo>
                  <a:lnTo>
                    <a:pt x="1043987" y="136339"/>
                  </a:lnTo>
                  <a:lnTo>
                    <a:pt x="1252785" y="0"/>
                  </a:lnTo>
                  <a:lnTo>
                    <a:pt x="1461582" y="0"/>
                  </a:lnTo>
                </a:path>
              </a:pathLst>
            </a:custGeom>
            <a:ln w="40651" cap="flat">
              <a:solidFill>
                <a:srgbClr val="BEBEBE">
                  <a:alpha val="69803"/>
                </a:srgbClr>
              </a:solidFill>
              <a:prstDash val="solid"/>
              <a:round/>
            </a:ln>
          </p:spPr>
          <p:txBody>
            <a:bodyPr/>
            <a:lstStyle/>
            <a:p/>
          </p:txBody>
        </p:sp>
        <p:sp>
          <p:nvSpPr>
            <p:cNvPr id="563" name="pl563"/>
            <p:cNvSpPr/>
            <p:nvPr/>
          </p:nvSpPr>
          <p:spPr>
            <a:xfrm>
              <a:off x="7539749" y="3913454"/>
              <a:ext cx="1461582" cy="136339"/>
            </a:xfrm>
            <a:custGeom>
              <a:avLst/>
              <a:pathLst>
                <a:path w="1461582" h="136339">
                  <a:moveTo>
                    <a:pt x="0" y="0"/>
                  </a:moveTo>
                  <a:lnTo>
                    <a:pt x="208797" y="0"/>
                  </a:lnTo>
                  <a:lnTo>
                    <a:pt x="417595" y="0"/>
                  </a:lnTo>
                  <a:lnTo>
                    <a:pt x="626392" y="0"/>
                  </a:lnTo>
                  <a:lnTo>
                    <a:pt x="835190" y="0"/>
                  </a:lnTo>
                  <a:lnTo>
                    <a:pt x="1043987" y="136339"/>
                  </a:lnTo>
                  <a:lnTo>
                    <a:pt x="1252785" y="0"/>
                  </a:lnTo>
                  <a:lnTo>
                    <a:pt x="1461582" y="0"/>
                  </a:lnTo>
                </a:path>
              </a:pathLst>
            </a:custGeom>
            <a:ln w="35231" cap="flat">
              <a:solidFill>
                <a:srgbClr val="BEBEBE">
                  <a:alpha val="69803"/>
                </a:srgbClr>
              </a:solidFill>
              <a:prstDash val="solid"/>
              <a:round/>
            </a:ln>
          </p:spPr>
          <p:txBody>
            <a:bodyPr/>
            <a:lstStyle/>
            <a:p/>
          </p:txBody>
        </p:sp>
        <p:sp>
          <p:nvSpPr>
            <p:cNvPr id="564" name="pl564"/>
            <p:cNvSpPr/>
            <p:nvPr/>
          </p:nvSpPr>
          <p:spPr>
            <a:xfrm>
              <a:off x="7539749" y="4000216"/>
              <a:ext cx="1461582" cy="86761"/>
            </a:xfrm>
            <a:custGeom>
              <a:avLst/>
              <a:pathLst>
                <a:path w="1461582" h="86761">
                  <a:moveTo>
                    <a:pt x="0" y="0"/>
                  </a:moveTo>
                  <a:lnTo>
                    <a:pt x="208797" y="0"/>
                  </a:lnTo>
                  <a:lnTo>
                    <a:pt x="417595" y="24789"/>
                  </a:lnTo>
                  <a:lnTo>
                    <a:pt x="626392" y="24789"/>
                  </a:lnTo>
                  <a:lnTo>
                    <a:pt x="835190" y="0"/>
                  </a:lnTo>
                  <a:lnTo>
                    <a:pt x="1043987" y="86761"/>
                  </a:lnTo>
                  <a:lnTo>
                    <a:pt x="1252785" y="86761"/>
                  </a:lnTo>
                  <a:lnTo>
                    <a:pt x="1461582" y="37183"/>
                  </a:lnTo>
                </a:path>
              </a:pathLst>
            </a:custGeom>
            <a:ln w="20325" cap="flat">
              <a:solidFill>
                <a:srgbClr val="6B6B6B">
                  <a:alpha val="100000"/>
                </a:srgbClr>
              </a:solidFill>
              <a:prstDash val="solid"/>
              <a:round/>
            </a:ln>
          </p:spPr>
          <p:txBody>
            <a:bodyPr/>
            <a:lstStyle/>
            <a:p/>
          </p:txBody>
        </p:sp>
        <p:sp>
          <p:nvSpPr>
            <p:cNvPr id="565" name="pl565"/>
            <p:cNvSpPr/>
            <p:nvPr/>
          </p:nvSpPr>
          <p:spPr>
            <a:xfrm>
              <a:off x="7539749" y="3913454"/>
              <a:ext cx="1461582" cy="136339"/>
            </a:xfrm>
            <a:custGeom>
              <a:avLst/>
              <a:pathLst>
                <a:path w="1461582" h="136339">
                  <a:moveTo>
                    <a:pt x="0" y="0"/>
                  </a:moveTo>
                  <a:lnTo>
                    <a:pt x="208797" y="0"/>
                  </a:lnTo>
                  <a:lnTo>
                    <a:pt x="417595" y="0"/>
                  </a:lnTo>
                  <a:lnTo>
                    <a:pt x="626392" y="0"/>
                  </a:lnTo>
                  <a:lnTo>
                    <a:pt x="835190" y="0"/>
                  </a:lnTo>
                  <a:lnTo>
                    <a:pt x="1043987" y="136339"/>
                  </a:lnTo>
                  <a:lnTo>
                    <a:pt x="1252785" y="0"/>
                  </a:lnTo>
                  <a:lnTo>
                    <a:pt x="1461582" y="0"/>
                  </a:lnTo>
                </a:path>
              </a:pathLst>
            </a:custGeom>
            <a:ln w="40651" cap="flat">
              <a:solidFill>
                <a:srgbClr val="000000">
                  <a:alpha val="100000"/>
                </a:srgbClr>
              </a:solidFill>
              <a:prstDash val="solid"/>
              <a:round/>
            </a:ln>
          </p:spPr>
          <p:txBody>
            <a:bodyPr/>
            <a:lstStyle/>
            <a:p/>
          </p:txBody>
        </p:sp>
        <p:sp>
          <p:nvSpPr>
            <p:cNvPr id="566" name="pl566"/>
            <p:cNvSpPr/>
            <p:nvPr/>
          </p:nvSpPr>
          <p:spPr>
            <a:xfrm>
              <a:off x="7539749" y="3913454"/>
              <a:ext cx="1461582" cy="136339"/>
            </a:xfrm>
            <a:custGeom>
              <a:avLst/>
              <a:pathLst>
                <a:path w="1461582" h="136339">
                  <a:moveTo>
                    <a:pt x="0" y="0"/>
                  </a:moveTo>
                  <a:lnTo>
                    <a:pt x="208797" y="0"/>
                  </a:lnTo>
                  <a:lnTo>
                    <a:pt x="417595" y="0"/>
                  </a:lnTo>
                  <a:lnTo>
                    <a:pt x="626392" y="0"/>
                  </a:lnTo>
                  <a:lnTo>
                    <a:pt x="835190" y="0"/>
                  </a:lnTo>
                  <a:lnTo>
                    <a:pt x="1043987" y="136339"/>
                  </a:lnTo>
                  <a:lnTo>
                    <a:pt x="1252785" y="0"/>
                  </a:lnTo>
                  <a:lnTo>
                    <a:pt x="1461582" y="0"/>
                  </a:lnTo>
                </a:path>
              </a:pathLst>
            </a:custGeom>
            <a:ln w="35231" cap="flat">
              <a:solidFill>
                <a:srgbClr val="1CABE2">
                  <a:alpha val="100000"/>
                </a:srgbClr>
              </a:solidFill>
              <a:prstDash val="solid"/>
              <a:round/>
            </a:ln>
          </p:spPr>
          <p:txBody>
            <a:bodyPr/>
            <a:lstStyle/>
            <a:p/>
          </p:txBody>
        </p:sp>
        <p:sp>
          <p:nvSpPr>
            <p:cNvPr id="567" name="tx567"/>
            <p:cNvSpPr/>
            <p:nvPr/>
          </p:nvSpPr>
          <p:spPr>
            <a:xfrm>
              <a:off x="7479490" y="3734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68" name="tx568"/>
            <p:cNvSpPr/>
            <p:nvPr/>
          </p:nvSpPr>
          <p:spPr>
            <a:xfrm>
              <a:off x="7688287" y="3734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69" name="tx569"/>
            <p:cNvSpPr/>
            <p:nvPr/>
          </p:nvSpPr>
          <p:spPr>
            <a:xfrm>
              <a:off x="7897085" y="3734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70" name="tx570"/>
            <p:cNvSpPr/>
            <p:nvPr/>
          </p:nvSpPr>
          <p:spPr>
            <a:xfrm>
              <a:off x="8105882" y="3734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71" name="tx571"/>
            <p:cNvSpPr/>
            <p:nvPr/>
          </p:nvSpPr>
          <p:spPr>
            <a:xfrm>
              <a:off x="8314680" y="3734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72" name="tx572"/>
            <p:cNvSpPr/>
            <p:nvPr/>
          </p:nvSpPr>
          <p:spPr>
            <a:xfrm>
              <a:off x="8523477" y="3871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573" name="tx573"/>
            <p:cNvSpPr/>
            <p:nvPr/>
          </p:nvSpPr>
          <p:spPr>
            <a:xfrm>
              <a:off x="8732275" y="3734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74" name="tx574"/>
            <p:cNvSpPr/>
            <p:nvPr/>
          </p:nvSpPr>
          <p:spPr>
            <a:xfrm>
              <a:off x="8941072" y="3734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75" name="rc575"/>
            <p:cNvSpPr/>
            <p:nvPr/>
          </p:nvSpPr>
          <p:spPr>
            <a:xfrm>
              <a:off x="7466670" y="4877735"/>
              <a:ext cx="1607740" cy="1049815"/>
            </a:xfrm>
            <a:prstGeom prst="rect">
              <a:avLst/>
            </a:prstGeom>
            <a:solidFill>
              <a:srgbClr val="EBEBEB">
                <a:alpha val="100000"/>
              </a:srgbClr>
            </a:solidFill>
          </p:spPr>
          <p:txBody>
            <a:bodyPr/>
            <a:lstStyle/>
            <a:p/>
          </p:txBody>
        </p:sp>
        <p:sp>
          <p:nvSpPr>
            <p:cNvPr id="576" name="pl576"/>
            <p:cNvSpPr/>
            <p:nvPr/>
          </p:nvSpPr>
          <p:spPr>
            <a:xfrm>
              <a:off x="7466670" y="570011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77" name="pl577"/>
            <p:cNvSpPr/>
            <p:nvPr/>
          </p:nvSpPr>
          <p:spPr>
            <a:xfrm>
              <a:off x="7466670" y="539024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78" name="pl578"/>
            <p:cNvSpPr/>
            <p:nvPr/>
          </p:nvSpPr>
          <p:spPr>
            <a:xfrm>
              <a:off x="7466670" y="508038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79" name="pl579"/>
            <p:cNvSpPr/>
            <p:nvPr/>
          </p:nvSpPr>
          <p:spPr>
            <a:xfrm>
              <a:off x="7466670" y="49254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80" name="pl580"/>
            <p:cNvSpPr/>
            <p:nvPr/>
          </p:nvSpPr>
          <p:spPr>
            <a:xfrm>
              <a:off x="7466670" y="585504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81" name="pl581"/>
            <p:cNvSpPr/>
            <p:nvPr/>
          </p:nvSpPr>
          <p:spPr>
            <a:xfrm>
              <a:off x="7466670" y="554517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82" name="pl582"/>
            <p:cNvSpPr/>
            <p:nvPr/>
          </p:nvSpPr>
          <p:spPr>
            <a:xfrm>
              <a:off x="7466670" y="523531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83" name="pl583"/>
            <p:cNvSpPr/>
            <p:nvPr/>
          </p:nvSpPr>
          <p:spPr>
            <a:xfrm>
              <a:off x="7539749"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84" name="pl584"/>
            <p:cNvSpPr/>
            <p:nvPr/>
          </p:nvSpPr>
          <p:spPr>
            <a:xfrm>
              <a:off x="7748546"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85" name="pl585"/>
            <p:cNvSpPr/>
            <p:nvPr/>
          </p:nvSpPr>
          <p:spPr>
            <a:xfrm>
              <a:off x="7957344"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86" name="pl586"/>
            <p:cNvSpPr/>
            <p:nvPr/>
          </p:nvSpPr>
          <p:spPr>
            <a:xfrm>
              <a:off x="8166141"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87" name="pl587"/>
            <p:cNvSpPr/>
            <p:nvPr/>
          </p:nvSpPr>
          <p:spPr>
            <a:xfrm>
              <a:off x="8374939"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88" name="pl588"/>
            <p:cNvSpPr/>
            <p:nvPr/>
          </p:nvSpPr>
          <p:spPr>
            <a:xfrm>
              <a:off x="8583736"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89" name="pl589"/>
            <p:cNvSpPr/>
            <p:nvPr/>
          </p:nvSpPr>
          <p:spPr>
            <a:xfrm>
              <a:off x="8792534"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90" name="pl590"/>
            <p:cNvSpPr/>
            <p:nvPr/>
          </p:nvSpPr>
          <p:spPr>
            <a:xfrm>
              <a:off x="9001331"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91" name="pl591"/>
            <p:cNvSpPr/>
            <p:nvPr/>
          </p:nvSpPr>
          <p:spPr>
            <a:xfrm>
              <a:off x="7539749" y="5334473"/>
              <a:ext cx="1461582" cy="86761"/>
            </a:xfrm>
            <a:custGeom>
              <a:avLst/>
              <a:pathLst>
                <a:path w="1461582" h="86761">
                  <a:moveTo>
                    <a:pt x="0" y="0"/>
                  </a:moveTo>
                  <a:lnTo>
                    <a:pt x="208797" y="0"/>
                  </a:lnTo>
                  <a:lnTo>
                    <a:pt x="417595" y="24789"/>
                  </a:lnTo>
                  <a:lnTo>
                    <a:pt x="626392" y="24789"/>
                  </a:lnTo>
                  <a:lnTo>
                    <a:pt x="835190" y="0"/>
                  </a:lnTo>
                  <a:lnTo>
                    <a:pt x="1043987" y="86761"/>
                  </a:lnTo>
                  <a:lnTo>
                    <a:pt x="1252785" y="86761"/>
                  </a:lnTo>
                  <a:lnTo>
                    <a:pt x="1461582" y="37183"/>
                  </a:lnTo>
                </a:path>
              </a:pathLst>
            </a:custGeom>
            <a:ln w="20325" cap="flat">
              <a:solidFill>
                <a:srgbClr val="BEBEBE">
                  <a:alpha val="69803"/>
                </a:srgbClr>
              </a:solidFill>
              <a:prstDash val="solid"/>
              <a:round/>
            </a:ln>
          </p:spPr>
          <p:txBody>
            <a:bodyPr/>
            <a:lstStyle/>
            <a:p/>
          </p:txBody>
        </p:sp>
        <p:sp>
          <p:nvSpPr>
            <p:cNvPr id="592" name="pl592"/>
            <p:cNvSpPr/>
            <p:nvPr/>
          </p:nvSpPr>
          <p:spPr>
            <a:xfrm>
              <a:off x="7539749" y="5607152"/>
              <a:ext cx="1461582" cy="260284"/>
            </a:xfrm>
            <a:custGeom>
              <a:avLst/>
              <a:pathLst>
                <a:path w="1461582" h="260284">
                  <a:moveTo>
                    <a:pt x="0" y="123945"/>
                  </a:moveTo>
                  <a:lnTo>
                    <a:pt x="208797" y="61972"/>
                  </a:lnTo>
                  <a:lnTo>
                    <a:pt x="417595" y="74367"/>
                  </a:lnTo>
                  <a:lnTo>
                    <a:pt x="626392" y="37183"/>
                  </a:lnTo>
                  <a:lnTo>
                    <a:pt x="835190" y="0"/>
                  </a:lnTo>
                  <a:lnTo>
                    <a:pt x="1043987" y="161128"/>
                  </a:lnTo>
                  <a:lnTo>
                    <a:pt x="1252785" y="210706"/>
                  </a:lnTo>
                  <a:lnTo>
                    <a:pt x="1461582" y="260284"/>
                  </a:lnTo>
                </a:path>
              </a:pathLst>
            </a:custGeom>
            <a:ln w="40651" cap="flat">
              <a:solidFill>
                <a:srgbClr val="BEBEBE">
                  <a:alpha val="69803"/>
                </a:srgbClr>
              </a:solidFill>
              <a:prstDash val="solid"/>
              <a:round/>
            </a:ln>
          </p:spPr>
          <p:txBody>
            <a:bodyPr/>
            <a:lstStyle/>
            <a:p/>
          </p:txBody>
        </p:sp>
        <p:sp>
          <p:nvSpPr>
            <p:cNvPr id="593" name="pl593"/>
            <p:cNvSpPr/>
            <p:nvPr/>
          </p:nvSpPr>
          <p:spPr>
            <a:xfrm>
              <a:off x="7539749" y="5607152"/>
              <a:ext cx="1461582" cy="260284"/>
            </a:xfrm>
            <a:custGeom>
              <a:avLst/>
              <a:pathLst>
                <a:path w="1461582" h="260284">
                  <a:moveTo>
                    <a:pt x="0" y="123945"/>
                  </a:moveTo>
                  <a:lnTo>
                    <a:pt x="208797" y="61972"/>
                  </a:lnTo>
                  <a:lnTo>
                    <a:pt x="417595" y="74367"/>
                  </a:lnTo>
                  <a:lnTo>
                    <a:pt x="626392" y="37183"/>
                  </a:lnTo>
                  <a:lnTo>
                    <a:pt x="835190" y="0"/>
                  </a:lnTo>
                  <a:lnTo>
                    <a:pt x="1043987" y="161128"/>
                  </a:lnTo>
                  <a:lnTo>
                    <a:pt x="1252785" y="210706"/>
                  </a:lnTo>
                  <a:lnTo>
                    <a:pt x="1461582" y="260284"/>
                  </a:lnTo>
                </a:path>
              </a:pathLst>
            </a:custGeom>
            <a:ln w="35231" cap="flat">
              <a:solidFill>
                <a:srgbClr val="BEBEBE">
                  <a:alpha val="69803"/>
                </a:srgbClr>
              </a:solidFill>
              <a:prstDash val="solid"/>
              <a:round/>
            </a:ln>
          </p:spPr>
          <p:txBody>
            <a:bodyPr/>
            <a:lstStyle/>
            <a:p/>
          </p:txBody>
        </p:sp>
        <p:sp>
          <p:nvSpPr>
            <p:cNvPr id="594" name="pl594"/>
            <p:cNvSpPr/>
            <p:nvPr/>
          </p:nvSpPr>
          <p:spPr>
            <a:xfrm>
              <a:off x="7539749" y="5334473"/>
              <a:ext cx="1461582" cy="86761"/>
            </a:xfrm>
            <a:custGeom>
              <a:avLst/>
              <a:pathLst>
                <a:path w="1461582" h="86761">
                  <a:moveTo>
                    <a:pt x="0" y="0"/>
                  </a:moveTo>
                  <a:lnTo>
                    <a:pt x="208797" y="0"/>
                  </a:lnTo>
                  <a:lnTo>
                    <a:pt x="417595" y="24789"/>
                  </a:lnTo>
                  <a:lnTo>
                    <a:pt x="626392" y="24789"/>
                  </a:lnTo>
                  <a:lnTo>
                    <a:pt x="835190" y="0"/>
                  </a:lnTo>
                  <a:lnTo>
                    <a:pt x="1043987" y="86761"/>
                  </a:lnTo>
                  <a:lnTo>
                    <a:pt x="1252785" y="86761"/>
                  </a:lnTo>
                  <a:lnTo>
                    <a:pt x="1461582" y="37183"/>
                  </a:lnTo>
                </a:path>
              </a:pathLst>
            </a:custGeom>
            <a:ln w="20325" cap="flat">
              <a:solidFill>
                <a:srgbClr val="6B6B6B">
                  <a:alpha val="100000"/>
                </a:srgbClr>
              </a:solidFill>
              <a:prstDash val="solid"/>
              <a:round/>
            </a:ln>
          </p:spPr>
          <p:txBody>
            <a:bodyPr/>
            <a:lstStyle/>
            <a:p/>
          </p:txBody>
        </p:sp>
        <p:sp>
          <p:nvSpPr>
            <p:cNvPr id="595" name="pl595"/>
            <p:cNvSpPr/>
            <p:nvPr/>
          </p:nvSpPr>
          <p:spPr>
            <a:xfrm>
              <a:off x="7539749" y="5607152"/>
              <a:ext cx="1461582" cy="260284"/>
            </a:xfrm>
            <a:custGeom>
              <a:avLst/>
              <a:pathLst>
                <a:path w="1461582" h="260284">
                  <a:moveTo>
                    <a:pt x="0" y="123945"/>
                  </a:moveTo>
                  <a:lnTo>
                    <a:pt x="208797" y="61972"/>
                  </a:lnTo>
                  <a:lnTo>
                    <a:pt x="417595" y="74367"/>
                  </a:lnTo>
                  <a:lnTo>
                    <a:pt x="626392" y="37183"/>
                  </a:lnTo>
                  <a:lnTo>
                    <a:pt x="835190" y="0"/>
                  </a:lnTo>
                  <a:lnTo>
                    <a:pt x="1043987" y="161128"/>
                  </a:lnTo>
                  <a:lnTo>
                    <a:pt x="1252785" y="210706"/>
                  </a:lnTo>
                  <a:lnTo>
                    <a:pt x="1461582" y="260284"/>
                  </a:lnTo>
                </a:path>
              </a:pathLst>
            </a:custGeom>
            <a:ln w="40651" cap="flat">
              <a:solidFill>
                <a:srgbClr val="000000">
                  <a:alpha val="100000"/>
                </a:srgbClr>
              </a:solidFill>
              <a:prstDash val="solid"/>
              <a:round/>
            </a:ln>
          </p:spPr>
          <p:txBody>
            <a:bodyPr/>
            <a:lstStyle/>
            <a:p/>
          </p:txBody>
        </p:sp>
        <p:sp>
          <p:nvSpPr>
            <p:cNvPr id="596" name="pl596"/>
            <p:cNvSpPr/>
            <p:nvPr/>
          </p:nvSpPr>
          <p:spPr>
            <a:xfrm>
              <a:off x="7539749" y="5607152"/>
              <a:ext cx="1461582" cy="260284"/>
            </a:xfrm>
            <a:custGeom>
              <a:avLst/>
              <a:pathLst>
                <a:path w="1461582" h="260284">
                  <a:moveTo>
                    <a:pt x="0" y="123945"/>
                  </a:moveTo>
                  <a:lnTo>
                    <a:pt x="208797" y="61972"/>
                  </a:lnTo>
                  <a:lnTo>
                    <a:pt x="417595" y="74367"/>
                  </a:lnTo>
                  <a:lnTo>
                    <a:pt x="626392" y="37183"/>
                  </a:lnTo>
                  <a:lnTo>
                    <a:pt x="835190" y="0"/>
                  </a:lnTo>
                  <a:lnTo>
                    <a:pt x="1043987" y="161128"/>
                  </a:lnTo>
                  <a:lnTo>
                    <a:pt x="1252785" y="210706"/>
                  </a:lnTo>
                  <a:lnTo>
                    <a:pt x="1461582" y="260284"/>
                  </a:lnTo>
                </a:path>
              </a:pathLst>
            </a:custGeom>
            <a:ln w="35231" cap="flat">
              <a:solidFill>
                <a:srgbClr val="1CABE2">
                  <a:alpha val="100000"/>
                </a:srgbClr>
              </a:solidFill>
              <a:prstDash val="solid"/>
              <a:round/>
            </a:ln>
          </p:spPr>
          <p:txBody>
            <a:bodyPr/>
            <a:lstStyle/>
            <a:p/>
          </p:txBody>
        </p:sp>
        <p:sp>
          <p:nvSpPr>
            <p:cNvPr id="597" name="tx597"/>
            <p:cNvSpPr/>
            <p:nvPr/>
          </p:nvSpPr>
          <p:spPr>
            <a:xfrm>
              <a:off x="7479490" y="55525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598" name="tx598"/>
            <p:cNvSpPr/>
            <p:nvPr/>
          </p:nvSpPr>
          <p:spPr>
            <a:xfrm>
              <a:off x="7688287" y="54905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599" name="tx599"/>
            <p:cNvSpPr/>
            <p:nvPr/>
          </p:nvSpPr>
          <p:spPr>
            <a:xfrm>
              <a:off x="7897085" y="55029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600" name="tx600"/>
            <p:cNvSpPr/>
            <p:nvPr/>
          </p:nvSpPr>
          <p:spPr>
            <a:xfrm>
              <a:off x="8105882" y="54657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601" name="tx601"/>
            <p:cNvSpPr/>
            <p:nvPr/>
          </p:nvSpPr>
          <p:spPr>
            <a:xfrm>
              <a:off x="8314680" y="54285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602" name="tx602"/>
            <p:cNvSpPr/>
            <p:nvPr/>
          </p:nvSpPr>
          <p:spPr>
            <a:xfrm>
              <a:off x="8523477" y="55897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57</a:t>
              </a:r>
            </a:p>
          </p:txBody>
        </p:sp>
        <p:sp>
          <p:nvSpPr>
            <p:cNvPr id="603" name="tx603"/>
            <p:cNvSpPr/>
            <p:nvPr/>
          </p:nvSpPr>
          <p:spPr>
            <a:xfrm>
              <a:off x="8732275" y="56393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53</a:t>
              </a:r>
            </a:p>
          </p:txBody>
        </p:sp>
        <p:sp>
          <p:nvSpPr>
            <p:cNvPr id="604" name="tx604"/>
            <p:cNvSpPr/>
            <p:nvPr/>
          </p:nvSpPr>
          <p:spPr>
            <a:xfrm>
              <a:off x="8941072" y="56888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49</a:t>
              </a:r>
            </a:p>
          </p:txBody>
        </p:sp>
        <p:sp>
          <p:nvSpPr>
            <p:cNvPr id="605" name="tx605"/>
            <p:cNvSpPr/>
            <p:nvPr/>
          </p:nvSpPr>
          <p:spPr>
            <a:xfrm>
              <a:off x="1399600" y="4730303"/>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Sudan</a:t>
              </a:r>
            </a:p>
          </p:txBody>
        </p:sp>
        <p:sp>
          <p:nvSpPr>
            <p:cNvPr id="606" name="tx606"/>
            <p:cNvSpPr/>
            <p:nvPr/>
          </p:nvSpPr>
          <p:spPr>
            <a:xfrm>
              <a:off x="3111266" y="4730303"/>
              <a:ext cx="2545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Syria</a:t>
              </a:r>
            </a:p>
          </p:txBody>
        </p:sp>
        <p:sp>
          <p:nvSpPr>
            <p:cNvPr id="607" name="tx607"/>
            <p:cNvSpPr/>
            <p:nvPr/>
          </p:nvSpPr>
          <p:spPr>
            <a:xfrm>
              <a:off x="4737846" y="4730303"/>
              <a:ext cx="3560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Tunisia</a:t>
              </a:r>
            </a:p>
          </p:txBody>
        </p:sp>
        <p:sp>
          <p:nvSpPr>
            <p:cNvPr id="608" name="tx608"/>
            <p:cNvSpPr/>
            <p:nvPr/>
          </p:nvSpPr>
          <p:spPr>
            <a:xfrm>
              <a:off x="6065144" y="4730303"/>
              <a:ext cx="10561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United Arab Emirates</a:t>
              </a:r>
            </a:p>
          </p:txBody>
        </p:sp>
        <p:sp>
          <p:nvSpPr>
            <p:cNvPr id="609" name="tx609"/>
            <p:cNvSpPr/>
            <p:nvPr/>
          </p:nvSpPr>
          <p:spPr>
            <a:xfrm>
              <a:off x="8098587" y="4730303"/>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Yemen</a:t>
              </a:r>
            </a:p>
          </p:txBody>
        </p:sp>
        <p:sp>
          <p:nvSpPr>
            <p:cNvPr id="610" name="tx610"/>
            <p:cNvSpPr/>
            <p:nvPr/>
          </p:nvSpPr>
          <p:spPr>
            <a:xfrm>
              <a:off x="1346931" y="3396046"/>
              <a:ext cx="4285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Morocco</a:t>
              </a:r>
            </a:p>
          </p:txBody>
        </p:sp>
        <p:sp>
          <p:nvSpPr>
            <p:cNvPr id="611" name="tx611"/>
            <p:cNvSpPr/>
            <p:nvPr/>
          </p:nvSpPr>
          <p:spPr>
            <a:xfrm>
              <a:off x="3086348" y="3396046"/>
              <a:ext cx="30440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Oman</a:t>
              </a:r>
            </a:p>
          </p:txBody>
        </p:sp>
        <p:sp>
          <p:nvSpPr>
            <p:cNvPr id="612" name="tx612"/>
            <p:cNvSpPr/>
            <p:nvPr/>
          </p:nvSpPr>
          <p:spPr>
            <a:xfrm>
              <a:off x="4776068" y="3396046"/>
              <a:ext cx="2796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Qatar</a:t>
              </a:r>
            </a:p>
          </p:txBody>
        </p:sp>
        <p:sp>
          <p:nvSpPr>
            <p:cNvPr id="613" name="tx613"/>
            <p:cNvSpPr/>
            <p:nvPr/>
          </p:nvSpPr>
          <p:spPr>
            <a:xfrm>
              <a:off x="6276279" y="3396046"/>
              <a:ext cx="6338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Saudi Arabia</a:t>
              </a:r>
            </a:p>
          </p:txBody>
        </p:sp>
        <p:sp>
          <p:nvSpPr>
            <p:cNvPr id="614" name="tx614"/>
            <p:cNvSpPr/>
            <p:nvPr/>
          </p:nvSpPr>
          <p:spPr>
            <a:xfrm>
              <a:off x="7832405" y="3396046"/>
              <a:ext cx="87626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State of Palestine</a:t>
              </a:r>
            </a:p>
          </p:txBody>
        </p:sp>
        <p:sp>
          <p:nvSpPr>
            <p:cNvPr id="615" name="tx615"/>
            <p:cNvSpPr/>
            <p:nvPr/>
          </p:nvSpPr>
          <p:spPr>
            <a:xfrm>
              <a:off x="1464888" y="2061789"/>
              <a:ext cx="1926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Iraq</a:t>
              </a:r>
            </a:p>
          </p:txBody>
        </p:sp>
        <p:sp>
          <p:nvSpPr>
            <p:cNvPr id="616" name="tx616"/>
            <p:cNvSpPr/>
            <p:nvPr/>
          </p:nvSpPr>
          <p:spPr>
            <a:xfrm>
              <a:off x="3067649" y="2061789"/>
              <a:ext cx="3418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Jordan</a:t>
              </a:r>
            </a:p>
          </p:txBody>
        </p:sp>
        <p:sp>
          <p:nvSpPr>
            <p:cNvPr id="617" name="tx617"/>
            <p:cNvSpPr/>
            <p:nvPr/>
          </p:nvSpPr>
          <p:spPr>
            <a:xfrm>
              <a:off x="4748179" y="2061789"/>
              <a:ext cx="33540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Kuwait</a:t>
              </a:r>
            </a:p>
          </p:txBody>
        </p:sp>
        <p:sp>
          <p:nvSpPr>
            <p:cNvPr id="618" name="tx618"/>
            <p:cNvSpPr/>
            <p:nvPr/>
          </p:nvSpPr>
          <p:spPr>
            <a:xfrm>
              <a:off x="6375583" y="2061789"/>
              <a:ext cx="4352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Lebanon</a:t>
              </a:r>
            </a:p>
          </p:txBody>
        </p:sp>
        <p:sp>
          <p:nvSpPr>
            <p:cNvPr id="619" name="tx619"/>
            <p:cNvSpPr/>
            <p:nvPr/>
          </p:nvSpPr>
          <p:spPr>
            <a:xfrm>
              <a:off x="8136946" y="2061789"/>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Libya</a:t>
              </a:r>
            </a:p>
          </p:txBody>
        </p:sp>
        <p:sp>
          <p:nvSpPr>
            <p:cNvPr id="620" name="tx620"/>
            <p:cNvSpPr/>
            <p:nvPr/>
          </p:nvSpPr>
          <p:spPr>
            <a:xfrm>
              <a:off x="1387301" y="727533"/>
              <a:ext cx="3478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Algeria</a:t>
              </a:r>
            </a:p>
          </p:txBody>
        </p:sp>
        <p:sp>
          <p:nvSpPr>
            <p:cNvPr id="621" name="tx621"/>
            <p:cNvSpPr/>
            <p:nvPr/>
          </p:nvSpPr>
          <p:spPr>
            <a:xfrm>
              <a:off x="3045932" y="727533"/>
              <a:ext cx="3852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Bahrain</a:t>
              </a:r>
            </a:p>
          </p:txBody>
        </p:sp>
        <p:sp>
          <p:nvSpPr>
            <p:cNvPr id="622" name="tx622"/>
            <p:cNvSpPr/>
            <p:nvPr/>
          </p:nvSpPr>
          <p:spPr>
            <a:xfrm>
              <a:off x="4729571" y="727533"/>
              <a:ext cx="3726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Djibouti</a:t>
              </a:r>
            </a:p>
          </p:txBody>
        </p:sp>
        <p:sp>
          <p:nvSpPr>
            <p:cNvPr id="623" name="tx623"/>
            <p:cNvSpPr/>
            <p:nvPr/>
          </p:nvSpPr>
          <p:spPr>
            <a:xfrm>
              <a:off x="6450289" y="727533"/>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Egypt</a:t>
              </a:r>
            </a:p>
          </p:txBody>
        </p:sp>
        <p:sp>
          <p:nvSpPr>
            <p:cNvPr id="624" name="tx624"/>
            <p:cNvSpPr/>
            <p:nvPr/>
          </p:nvSpPr>
          <p:spPr>
            <a:xfrm>
              <a:off x="8174208" y="727533"/>
              <a:ext cx="1926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Iran</a:t>
              </a:r>
            </a:p>
          </p:txBody>
        </p:sp>
        <p:sp>
          <p:nvSpPr>
            <p:cNvPr id="625" name="pl625"/>
            <p:cNvSpPr/>
            <p:nvPr/>
          </p:nvSpPr>
          <p:spPr>
            <a:xfrm>
              <a:off x="83042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6" name="pl626"/>
            <p:cNvSpPr/>
            <p:nvPr/>
          </p:nvSpPr>
          <p:spPr>
            <a:xfrm>
              <a:off x="103922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7" name="pl627"/>
            <p:cNvSpPr/>
            <p:nvPr/>
          </p:nvSpPr>
          <p:spPr>
            <a:xfrm>
              <a:off x="124802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8" name="pl628"/>
            <p:cNvSpPr/>
            <p:nvPr/>
          </p:nvSpPr>
          <p:spPr>
            <a:xfrm>
              <a:off x="145682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9" name="pl629"/>
            <p:cNvSpPr/>
            <p:nvPr/>
          </p:nvSpPr>
          <p:spPr>
            <a:xfrm>
              <a:off x="166561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0" name="pl630"/>
            <p:cNvSpPr/>
            <p:nvPr/>
          </p:nvSpPr>
          <p:spPr>
            <a:xfrm>
              <a:off x="1874417"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1" name="pl631"/>
            <p:cNvSpPr/>
            <p:nvPr/>
          </p:nvSpPr>
          <p:spPr>
            <a:xfrm>
              <a:off x="208321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2" name="pl632"/>
            <p:cNvSpPr/>
            <p:nvPr/>
          </p:nvSpPr>
          <p:spPr>
            <a:xfrm>
              <a:off x="229201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3" name="tx633"/>
            <p:cNvSpPr/>
            <p:nvPr/>
          </p:nvSpPr>
          <p:spPr>
            <a:xfrm rot="-5400000">
              <a:off x="70607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34" name="tx634"/>
            <p:cNvSpPr/>
            <p:nvPr/>
          </p:nvSpPr>
          <p:spPr>
            <a:xfrm rot="-5400000">
              <a:off x="91486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35" name="tx635"/>
            <p:cNvSpPr/>
            <p:nvPr/>
          </p:nvSpPr>
          <p:spPr>
            <a:xfrm rot="-5400000">
              <a:off x="112366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36" name="tx636"/>
            <p:cNvSpPr/>
            <p:nvPr/>
          </p:nvSpPr>
          <p:spPr>
            <a:xfrm rot="-5400000">
              <a:off x="133246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37" name="tx637"/>
            <p:cNvSpPr/>
            <p:nvPr/>
          </p:nvSpPr>
          <p:spPr>
            <a:xfrm rot="-5400000">
              <a:off x="154126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38" name="tx638"/>
            <p:cNvSpPr/>
            <p:nvPr/>
          </p:nvSpPr>
          <p:spPr>
            <a:xfrm rot="-5400000">
              <a:off x="175005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39" name="tx639"/>
            <p:cNvSpPr/>
            <p:nvPr/>
          </p:nvSpPr>
          <p:spPr>
            <a:xfrm rot="-5400000">
              <a:off x="195885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40" name="tx640"/>
            <p:cNvSpPr/>
            <p:nvPr/>
          </p:nvSpPr>
          <p:spPr>
            <a:xfrm rot="-5400000">
              <a:off x="216765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41" name="pl641"/>
            <p:cNvSpPr/>
            <p:nvPr/>
          </p:nvSpPr>
          <p:spPr>
            <a:xfrm>
              <a:off x="250775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2" name="pl642"/>
            <p:cNvSpPr/>
            <p:nvPr/>
          </p:nvSpPr>
          <p:spPr>
            <a:xfrm>
              <a:off x="271655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3" name="pl643"/>
            <p:cNvSpPr/>
            <p:nvPr/>
          </p:nvSpPr>
          <p:spPr>
            <a:xfrm>
              <a:off x="292535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4" name="pl644"/>
            <p:cNvSpPr/>
            <p:nvPr/>
          </p:nvSpPr>
          <p:spPr>
            <a:xfrm>
              <a:off x="313415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5" name="pl645"/>
            <p:cNvSpPr/>
            <p:nvPr/>
          </p:nvSpPr>
          <p:spPr>
            <a:xfrm>
              <a:off x="334294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6" name="pl646"/>
            <p:cNvSpPr/>
            <p:nvPr/>
          </p:nvSpPr>
          <p:spPr>
            <a:xfrm>
              <a:off x="35517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7" name="pl647"/>
            <p:cNvSpPr/>
            <p:nvPr/>
          </p:nvSpPr>
          <p:spPr>
            <a:xfrm>
              <a:off x="376054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8" name="pl648"/>
            <p:cNvSpPr/>
            <p:nvPr/>
          </p:nvSpPr>
          <p:spPr>
            <a:xfrm>
              <a:off x="396934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9" name="tx649"/>
            <p:cNvSpPr/>
            <p:nvPr/>
          </p:nvSpPr>
          <p:spPr>
            <a:xfrm rot="-5400000">
              <a:off x="238340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50" name="tx650"/>
            <p:cNvSpPr/>
            <p:nvPr/>
          </p:nvSpPr>
          <p:spPr>
            <a:xfrm rot="-5400000">
              <a:off x="259219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51" name="tx651"/>
            <p:cNvSpPr/>
            <p:nvPr/>
          </p:nvSpPr>
          <p:spPr>
            <a:xfrm rot="-5400000">
              <a:off x="280099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52" name="tx652"/>
            <p:cNvSpPr/>
            <p:nvPr/>
          </p:nvSpPr>
          <p:spPr>
            <a:xfrm rot="-5400000">
              <a:off x="300979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53" name="tx653"/>
            <p:cNvSpPr/>
            <p:nvPr/>
          </p:nvSpPr>
          <p:spPr>
            <a:xfrm rot="-5400000">
              <a:off x="321859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54" name="tx654"/>
            <p:cNvSpPr/>
            <p:nvPr/>
          </p:nvSpPr>
          <p:spPr>
            <a:xfrm rot="-5400000">
              <a:off x="342738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55" name="tx655"/>
            <p:cNvSpPr/>
            <p:nvPr/>
          </p:nvSpPr>
          <p:spPr>
            <a:xfrm rot="-5400000">
              <a:off x="363618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56" name="tx656"/>
            <p:cNvSpPr/>
            <p:nvPr/>
          </p:nvSpPr>
          <p:spPr>
            <a:xfrm rot="-5400000">
              <a:off x="384498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57" name="pl657"/>
            <p:cNvSpPr/>
            <p:nvPr/>
          </p:nvSpPr>
          <p:spPr>
            <a:xfrm>
              <a:off x="418508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8" name="pl658"/>
            <p:cNvSpPr/>
            <p:nvPr/>
          </p:nvSpPr>
          <p:spPr>
            <a:xfrm>
              <a:off x="439388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9" name="pl659"/>
            <p:cNvSpPr/>
            <p:nvPr/>
          </p:nvSpPr>
          <p:spPr>
            <a:xfrm>
              <a:off x="460268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0" name="pl660"/>
            <p:cNvSpPr/>
            <p:nvPr/>
          </p:nvSpPr>
          <p:spPr>
            <a:xfrm>
              <a:off x="481148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1" name="pl661"/>
            <p:cNvSpPr/>
            <p:nvPr/>
          </p:nvSpPr>
          <p:spPr>
            <a:xfrm>
              <a:off x="502027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2" name="pl662"/>
            <p:cNvSpPr/>
            <p:nvPr/>
          </p:nvSpPr>
          <p:spPr>
            <a:xfrm>
              <a:off x="522907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3" name="pl663"/>
            <p:cNvSpPr/>
            <p:nvPr/>
          </p:nvSpPr>
          <p:spPr>
            <a:xfrm>
              <a:off x="543787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4" name="pl664"/>
            <p:cNvSpPr/>
            <p:nvPr/>
          </p:nvSpPr>
          <p:spPr>
            <a:xfrm>
              <a:off x="564667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5" name="tx665"/>
            <p:cNvSpPr/>
            <p:nvPr/>
          </p:nvSpPr>
          <p:spPr>
            <a:xfrm rot="-5400000">
              <a:off x="406073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66" name="tx666"/>
            <p:cNvSpPr/>
            <p:nvPr/>
          </p:nvSpPr>
          <p:spPr>
            <a:xfrm rot="-5400000">
              <a:off x="426952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67" name="tx667"/>
            <p:cNvSpPr/>
            <p:nvPr/>
          </p:nvSpPr>
          <p:spPr>
            <a:xfrm rot="-5400000">
              <a:off x="447832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68" name="tx668"/>
            <p:cNvSpPr/>
            <p:nvPr/>
          </p:nvSpPr>
          <p:spPr>
            <a:xfrm rot="-5400000">
              <a:off x="468712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69" name="tx669"/>
            <p:cNvSpPr/>
            <p:nvPr/>
          </p:nvSpPr>
          <p:spPr>
            <a:xfrm rot="-5400000">
              <a:off x="489592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70" name="tx670"/>
            <p:cNvSpPr/>
            <p:nvPr/>
          </p:nvSpPr>
          <p:spPr>
            <a:xfrm rot="-5400000">
              <a:off x="510471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71" name="tx671"/>
            <p:cNvSpPr/>
            <p:nvPr/>
          </p:nvSpPr>
          <p:spPr>
            <a:xfrm rot="-5400000">
              <a:off x="531351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72" name="tx672"/>
            <p:cNvSpPr/>
            <p:nvPr/>
          </p:nvSpPr>
          <p:spPr>
            <a:xfrm rot="-5400000">
              <a:off x="552231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73" name="pl673"/>
            <p:cNvSpPr/>
            <p:nvPr/>
          </p:nvSpPr>
          <p:spPr>
            <a:xfrm>
              <a:off x="586241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4" name="pl674"/>
            <p:cNvSpPr/>
            <p:nvPr/>
          </p:nvSpPr>
          <p:spPr>
            <a:xfrm>
              <a:off x="607121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5" name="pl675"/>
            <p:cNvSpPr/>
            <p:nvPr/>
          </p:nvSpPr>
          <p:spPr>
            <a:xfrm>
              <a:off x="628001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6" name="pl676"/>
            <p:cNvSpPr/>
            <p:nvPr/>
          </p:nvSpPr>
          <p:spPr>
            <a:xfrm>
              <a:off x="648881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7" name="pl677"/>
            <p:cNvSpPr/>
            <p:nvPr/>
          </p:nvSpPr>
          <p:spPr>
            <a:xfrm>
              <a:off x="669760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8" name="pl678"/>
            <p:cNvSpPr/>
            <p:nvPr/>
          </p:nvSpPr>
          <p:spPr>
            <a:xfrm>
              <a:off x="690640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9" name="pl679"/>
            <p:cNvSpPr/>
            <p:nvPr/>
          </p:nvSpPr>
          <p:spPr>
            <a:xfrm>
              <a:off x="711520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0" name="pl680"/>
            <p:cNvSpPr/>
            <p:nvPr/>
          </p:nvSpPr>
          <p:spPr>
            <a:xfrm>
              <a:off x="732400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1" name="tx681"/>
            <p:cNvSpPr/>
            <p:nvPr/>
          </p:nvSpPr>
          <p:spPr>
            <a:xfrm rot="-5400000">
              <a:off x="573806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82" name="tx682"/>
            <p:cNvSpPr/>
            <p:nvPr/>
          </p:nvSpPr>
          <p:spPr>
            <a:xfrm rot="-5400000">
              <a:off x="594685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83" name="tx683"/>
            <p:cNvSpPr/>
            <p:nvPr/>
          </p:nvSpPr>
          <p:spPr>
            <a:xfrm rot="-5400000">
              <a:off x="615565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84" name="tx684"/>
            <p:cNvSpPr/>
            <p:nvPr/>
          </p:nvSpPr>
          <p:spPr>
            <a:xfrm rot="-5400000">
              <a:off x="636445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85" name="tx685"/>
            <p:cNvSpPr/>
            <p:nvPr/>
          </p:nvSpPr>
          <p:spPr>
            <a:xfrm rot="-5400000">
              <a:off x="657325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86" name="tx686"/>
            <p:cNvSpPr/>
            <p:nvPr/>
          </p:nvSpPr>
          <p:spPr>
            <a:xfrm rot="-5400000">
              <a:off x="678204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87" name="tx687"/>
            <p:cNvSpPr/>
            <p:nvPr/>
          </p:nvSpPr>
          <p:spPr>
            <a:xfrm rot="-5400000">
              <a:off x="699084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88" name="tx688"/>
            <p:cNvSpPr/>
            <p:nvPr/>
          </p:nvSpPr>
          <p:spPr>
            <a:xfrm rot="-5400000">
              <a:off x="719964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89" name="pl689"/>
            <p:cNvSpPr/>
            <p:nvPr/>
          </p:nvSpPr>
          <p:spPr>
            <a:xfrm>
              <a:off x="753974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0" name="pl690"/>
            <p:cNvSpPr/>
            <p:nvPr/>
          </p:nvSpPr>
          <p:spPr>
            <a:xfrm>
              <a:off x="77485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1" name="pl691"/>
            <p:cNvSpPr/>
            <p:nvPr/>
          </p:nvSpPr>
          <p:spPr>
            <a:xfrm>
              <a:off x="795734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2" name="pl692"/>
            <p:cNvSpPr/>
            <p:nvPr/>
          </p:nvSpPr>
          <p:spPr>
            <a:xfrm>
              <a:off x="816614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3" name="pl693"/>
            <p:cNvSpPr/>
            <p:nvPr/>
          </p:nvSpPr>
          <p:spPr>
            <a:xfrm>
              <a:off x="837493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4" name="pl694"/>
            <p:cNvSpPr/>
            <p:nvPr/>
          </p:nvSpPr>
          <p:spPr>
            <a:xfrm>
              <a:off x="858373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5" name="pl695"/>
            <p:cNvSpPr/>
            <p:nvPr/>
          </p:nvSpPr>
          <p:spPr>
            <a:xfrm>
              <a:off x="879253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6" name="pl696"/>
            <p:cNvSpPr/>
            <p:nvPr/>
          </p:nvSpPr>
          <p:spPr>
            <a:xfrm>
              <a:off x="900133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7" name="tx697"/>
            <p:cNvSpPr/>
            <p:nvPr/>
          </p:nvSpPr>
          <p:spPr>
            <a:xfrm rot="-5400000">
              <a:off x="741539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98" name="tx698"/>
            <p:cNvSpPr/>
            <p:nvPr/>
          </p:nvSpPr>
          <p:spPr>
            <a:xfrm rot="-5400000">
              <a:off x="762418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99" name="tx699"/>
            <p:cNvSpPr/>
            <p:nvPr/>
          </p:nvSpPr>
          <p:spPr>
            <a:xfrm rot="-5400000">
              <a:off x="783298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00" name="tx700"/>
            <p:cNvSpPr/>
            <p:nvPr/>
          </p:nvSpPr>
          <p:spPr>
            <a:xfrm rot="-5400000">
              <a:off x="804178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01" name="tx701"/>
            <p:cNvSpPr/>
            <p:nvPr/>
          </p:nvSpPr>
          <p:spPr>
            <a:xfrm rot="-5400000">
              <a:off x="825058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02" name="tx702"/>
            <p:cNvSpPr/>
            <p:nvPr/>
          </p:nvSpPr>
          <p:spPr>
            <a:xfrm rot="-5400000">
              <a:off x="845937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03" name="tx703"/>
            <p:cNvSpPr/>
            <p:nvPr/>
          </p:nvSpPr>
          <p:spPr>
            <a:xfrm rot="-5400000">
              <a:off x="866817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04" name="tx704"/>
            <p:cNvSpPr/>
            <p:nvPr/>
          </p:nvSpPr>
          <p:spPr>
            <a:xfrm rot="-5400000">
              <a:off x="887697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05" name="tx705"/>
            <p:cNvSpPr/>
            <p:nvPr/>
          </p:nvSpPr>
          <p:spPr>
            <a:xfrm>
              <a:off x="570361" y="181226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06" name="tx706"/>
            <p:cNvSpPr/>
            <p:nvPr/>
          </p:nvSpPr>
          <p:spPr>
            <a:xfrm>
              <a:off x="570361" y="150240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07" name="tx707"/>
            <p:cNvSpPr/>
            <p:nvPr/>
          </p:nvSpPr>
          <p:spPr>
            <a:xfrm>
              <a:off x="508182" y="119254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08" name="pl708"/>
            <p:cNvSpPr/>
            <p:nvPr/>
          </p:nvSpPr>
          <p:spPr>
            <a:xfrm>
              <a:off x="722555" y="185227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09" name="pl709"/>
            <p:cNvSpPr/>
            <p:nvPr/>
          </p:nvSpPr>
          <p:spPr>
            <a:xfrm>
              <a:off x="722555" y="154240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10" name="pl710"/>
            <p:cNvSpPr/>
            <p:nvPr/>
          </p:nvSpPr>
          <p:spPr>
            <a:xfrm>
              <a:off x="722555" y="123254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11" name="tx711"/>
            <p:cNvSpPr/>
            <p:nvPr/>
          </p:nvSpPr>
          <p:spPr>
            <a:xfrm>
              <a:off x="570361" y="3146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12" name="tx712"/>
            <p:cNvSpPr/>
            <p:nvPr/>
          </p:nvSpPr>
          <p:spPr>
            <a:xfrm>
              <a:off x="570361" y="283666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13" name="tx713"/>
            <p:cNvSpPr/>
            <p:nvPr/>
          </p:nvSpPr>
          <p:spPr>
            <a:xfrm>
              <a:off x="508182" y="2526798"/>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14" name="pl714"/>
            <p:cNvSpPr/>
            <p:nvPr/>
          </p:nvSpPr>
          <p:spPr>
            <a:xfrm>
              <a:off x="722555" y="318652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15" name="pl715"/>
            <p:cNvSpPr/>
            <p:nvPr/>
          </p:nvSpPr>
          <p:spPr>
            <a:xfrm>
              <a:off x="722555" y="287666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16" name="pl716"/>
            <p:cNvSpPr/>
            <p:nvPr/>
          </p:nvSpPr>
          <p:spPr>
            <a:xfrm>
              <a:off x="722555" y="256680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17" name="tx717"/>
            <p:cNvSpPr/>
            <p:nvPr/>
          </p:nvSpPr>
          <p:spPr>
            <a:xfrm>
              <a:off x="570361" y="448078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18" name="tx718"/>
            <p:cNvSpPr/>
            <p:nvPr/>
          </p:nvSpPr>
          <p:spPr>
            <a:xfrm>
              <a:off x="570361" y="417091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19" name="tx719"/>
            <p:cNvSpPr/>
            <p:nvPr/>
          </p:nvSpPr>
          <p:spPr>
            <a:xfrm>
              <a:off x="508182" y="3861054"/>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20" name="pl720"/>
            <p:cNvSpPr/>
            <p:nvPr/>
          </p:nvSpPr>
          <p:spPr>
            <a:xfrm>
              <a:off x="722555" y="452078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21" name="pl721"/>
            <p:cNvSpPr/>
            <p:nvPr/>
          </p:nvSpPr>
          <p:spPr>
            <a:xfrm>
              <a:off x="722555" y="421092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22" name="pl722"/>
            <p:cNvSpPr/>
            <p:nvPr/>
          </p:nvSpPr>
          <p:spPr>
            <a:xfrm>
              <a:off x="722555" y="390105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23" name="tx723"/>
            <p:cNvSpPr/>
            <p:nvPr/>
          </p:nvSpPr>
          <p:spPr>
            <a:xfrm>
              <a:off x="570361" y="581503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24" name="tx724"/>
            <p:cNvSpPr/>
            <p:nvPr/>
          </p:nvSpPr>
          <p:spPr>
            <a:xfrm>
              <a:off x="570361" y="550517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25" name="tx725"/>
            <p:cNvSpPr/>
            <p:nvPr/>
          </p:nvSpPr>
          <p:spPr>
            <a:xfrm>
              <a:off x="508182" y="519531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26" name="pl726"/>
            <p:cNvSpPr/>
            <p:nvPr/>
          </p:nvSpPr>
          <p:spPr>
            <a:xfrm>
              <a:off x="722555" y="585504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27" name="pl727"/>
            <p:cNvSpPr/>
            <p:nvPr/>
          </p:nvSpPr>
          <p:spPr>
            <a:xfrm>
              <a:off x="722555" y="554517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28" name="pl728"/>
            <p:cNvSpPr/>
            <p:nvPr/>
          </p:nvSpPr>
          <p:spPr>
            <a:xfrm>
              <a:off x="722555" y="523531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29" name="tx729"/>
            <p:cNvSpPr/>
            <p:nvPr/>
          </p:nvSpPr>
          <p:spPr>
            <a:xfrm rot="-5400000">
              <a:off x="-37121" y="3351239"/>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730" name="tx730"/>
            <p:cNvSpPr/>
            <p:nvPr/>
          </p:nvSpPr>
          <p:spPr>
            <a:xfrm>
              <a:off x="757350" y="435349"/>
              <a:ext cx="3712281"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Coverage of DTP1, by country, MENA, 2018-2025</a:t>
              </a:r>
            </a:p>
          </p:txBody>
        </p:sp>
        <p:sp>
          <p:nvSpPr>
            <p:cNvPr id="731" name="tx731"/>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732" name="tx732"/>
            <p:cNvSpPr/>
            <p:nvPr/>
          </p:nvSpPr>
          <p:spPr>
            <a:xfrm>
              <a:off x="6067223" y="6593460"/>
              <a:ext cx="300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for reference</a:t>
              </a:r>
            </a:p>
          </p:txBody>
        </p:sp>
      </p:grpSp>
      <p:sp>
        <p:nvSpPr>
          <p:cNvPr id="73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Algeria, Bahrain, Egypt, Iran, Kuwait, Oman, Qatar, and State of Palestine had the highest coverage (99%), while Yemen had the lowest coverage (49%).
DTP1 coverage increased in 9 out of 20 countries between 2024 and 2025. The largest increase was 35% points in Sudan from 48% to 83%.
3 countries saw a decrease in coverage (Iraq, Syria, and Yemen). The largest decline was 6% points in Syria from 81% to 75%. Coverage remained constant between 2024 and 2025 in the remaining 8 countries.
In 2025, 15 out of 20 countries had achieved DTP1 coverage of at least 90%.</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086600" y="969264"/>
            <a:ext cx="4919472" cy="3017520"/>
          </a:xfrm>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Middle East and North Africa</a:t>
            </a:r>
          </a:p>
        </p:txBody>
      </p:sp>
      <p:sp>
        <p:nvSpPr>
          <p:cNvPr id="3" name="body"/>
          <p:cNvSpPr>
            <a:spLocks noGrp="1"/>
          </p:cNvSpPr>
          <p:nvPr>
            <p:ph/>
          </p:nvPr>
        </p:nvSpPr>
        <p:spPr>
          <a:xfrm>
            <a:off x="6492240" y="4114800"/>
            <a:ext cx="5943600" cy="457200"/>
          </a:xfrm>
        </p:spPr>
        <p:txBody>
          <a:bodyPr/>
          <a:lstStyle/>
          <a:p>
            <a:pPr algn="ctr" marL="0" marR="0">
              <a:lnSpc>
                <a:spcPct val="100000"/>
              </a:lnSpc>
              <a:spcBef>
                <a:spcPts val="0"/>
              </a:spcBef>
              <a:spcAft>
                <a:spcPts val="0"/>
              </a:spcAft>
              <a:buNone/>
            </a:pPr>
            <a:r>
              <a:rPr cap="none" sz="2800" i="0" b="0" u="none" strike="noStrik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32387" y="874964"/>
              <a:ext cx="1612733" cy="1019640"/>
            </a:xfrm>
            <a:prstGeom prst="rect">
              <a:avLst/>
            </a:prstGeom>
            <a:solidFill>
              <a:srgbClr val="EBEBEB">
                <a:alpha val="100000"/>
              </a:srgbClr>
            </a:solidFill>
          </p:spPr>
          <p:txBody>
            <a:bodyPr/>
            <a:lstStyle/>
            <a:p/>
          </p:txBody>
        </p:sp>
        <p:sp>
          <p:nvSpPr>
            <p:cNvPr id="6" name="pl6"/>
            <p:cNvSpPr/>
            <p:nvPr/>
          </p:nvSpPr>
          <p:spPr>
            <a:xfrm>
              <a:off x="732387" y="171513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7" name="pl7"/>
            <p:cNvSpPr/>
            <p:nvPr/>
          </p:nvSpPr>
          <p:spPr>
            <a:xfrm>
              <a:off x="732387" y="146860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8" name="pl8"/>
            <p:cNvSpPr/>
            <p:nvPr/>
          </p:nvSpPr>
          <p:spPr>
            <a:xfrm>
              <a:off x="732387" y="122207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9" name="pl9"/>
            <p:cNvSpPr/>
            <p:nvPr/>
          </p:nvSpPr>
          <p:spPr>
            <a:xfrm>
              <a:off x="732387" y="97554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0" name="pl10"/>
            <p:cNvSpPr/>
            <p:nvPr/>
          </p:nvSpPr>
          <p:spPr>
            <a:xfrm>
              <a:off x="732387" y="183839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1" name="pl11"/>
            <p:cNvSpPr/>
            <p:nvPr/>
          </p:nvSpPr>
          <p:spPr>
            <a:xfrm>
              <a:off x="732387" y="159186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2" name="pl12"/>
            <p:cNvSpPr/>
            <p:nvPr/>
          </p:nvSpPr>
          <p:spPr>
            <a:xfrm>
              <a:off x="732387" y="134533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 name="pl13"/>
            <p:cNvSpPr/>
            <p:nvPr/>
          </p:nvSpPr>
          <p:spPr>
            <a:xfrm>
              <a:off x="732387" y="109881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4" name="pl14"/>
            <p:cNvSpPr/>
            <p:nvPr/>
          </p:nvSpPr>
          <p:spPr>
            <a:xfrm>
              <a:off x="80569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01513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22458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43403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164347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185292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206236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 name="pl21"/>
            <p:cNvSpPr/>
            <p:nvPr/>
          </p:nvSpPr>
          <p:spPr>
            <a:xfrm>
              <a:off x="227181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2" name="pl22"/>
            <p:cNvSpPr/>
            <p:nvPr/>
          </p:nvSpPr>
          <p:spPr>
            <a:xfrm>
              <a:off x="805693" y="1345339"/>
              <a:ext cx="1466121" cy="69027"/>
            </a:xfrm>
            <a:custGeom>
              <a:avLst/>
              <a:pathLst>
                <a:path w="1466121" h="69027">
                  <a:moveTo>
                    <a:pt x="0" y="0"/>
                  </a:moveTo>
                  <a:lnTo>
                    <a:pt x="209445" y="0"/>
                  </a:lnTo>
                  <a:lnTo>
                    <a:pt x="418891" y="19722"/>
                  </a:lnTo>
                  <a:lnTo>
                    <a:pt x="628337" y="19722"/>
                  </a:lnTo>
                  <a:lnTo>
                    <a:pt x="837783" y="0"/>
                  </a:lnTo>
                  <a:lnTo>
                    <a:pt x="1047229" y="69027"/>
                  </a:lnTo>
                  <a:lnTo>
                    <a:pt x="1256675" y="69027"/>
                  </a:lnTo>
                  <a:lnTo>
                    <a:pt x="1466121" y="29583"/>
                  </a:lnTo>
                </a:path>
              </a:pathLst>
            </a:custGeom>
            <a:ln w="20325" cap="flat">
              <a:solidFill>
                <a:srgbClr val="BEBEBE">
                  <a:alpha val="69803"/>
                </a:srgbClr>
              </a:solidFill>
              <a:prstDash val="solid"/>
              <a:round/>
            </a:ln>
          </p:spPr>
          <p:txBody>
            <a:bodyPr/>
            <a:lstStyle/>
            <a:p/>
          </p:txBody>
        </p:sp>
        <p:sp>
          <p:nvSpPr>
            <p:cNvPr id="23" name="pl23"/>
            <p:cNvSpPr/>
            <p:nvPr/>
          </p:nvSpPr>
          <p:spPr>
            <a:xfrm>
              <a:off x="805693" y="1305895"/>
              <a:ext cx="1466121" cy="78888"/>
            </a:xfrm>
            <a:custGeom>
              <a:avLst/>
              <a:pathLst>
                <a:path w="1466121" h="78888">
                  <a:moveTo>
                    <a:pt x="0" y="29583"/>
                  </a:moveTo>
                  <a:lnTo>
                    <a:pt x="209445" y="39444"/>
                  </a:lnTo>
                  <a:lnTo>
                    <a:pt x="418891" y="49305"/>
                  </a:lnTo>
                  <a:lnTo>
                    <a:pt x="628337" y="69027"/>
                  </a:lnTo>
                  <a:lnTo>
                    <a:pt x="837783" y="78888"/>
                  </a:lnTo>
                  <a:lnTo>
                    <a:pt x="1047229" y="9861"/>
                  </a:lnTo>
                  <a:lnTo>
                    <a:pt x="1256675" y="9861"/>
                  </a:lnTo>
                  <a:lnTo>
                    <a:pt x="1466121" y="0"/>
                  </a:lnTo>
                </a:path>
              </a:pathLst>
            </a:custGeom>
            <a:ln w="40651" cap="flat">
              <a:solidFill>
                <a:srgbClr val="BEBEBE">
                  <a:alpha val="69803"/>
                </a:srgbClr>
              </a:solidFill>
              <a:prstDash val="solid"/>
              <a:round/>
            </a:ln>
          </p:spPr>
          <p:txBody>
            <a:bodyPr/>
            <a:lstStyle/>
            <a:p/>
          </p:txBody>
        </p:sp>
        <p:sp>
          <p:nvSpPr>
            <p:cNvPr id="24" name="pl24"/>
            <p:cNvSpPr/>
            <p:nvPr/>
          </p:nvSpPr>
          <p:spPr>
            <a:xfrm>
              <a:off x="805693" y="1305895"/>
              <a:ext cx="1466121" cy="78888"/>
            </a:xfrm>
            <a:custGeom>
              <a:avLst/>
              <a:pathLst>
                <a:path w="1466121" h="78888">
                  <a:moveTo>
                    <a:pt x="0" y="29583"/>
                  </a:moveTo>
                  <a:lnTo>
                    <a:pt x="209445" y="39444"/>
                  </a:lnTo>
                  <a:lnTo>
                    <a:pt x="418891" y="49305"/>
                  </a:lnTo>
                  <a:lnTo>
                    <a:pt x="628337" y="69027"/>
                  </a:lnTo>
                  <a:lnTo>
                    <a:pt x="837783" y="78888"/>
                  </a:lnTo>
                  <a:lnTo>
                    <a:pt x="1047229" y="9861"/>
                  </a:lnTo>
                  <a:lnTo>
                    <a:pt x="1256675" y="9861"/>
                  </a:lnTo>
                  <a:lnTo>
                    <a:pt x="1466121" y="0"/>
                  </a:lnTo>
                </a:path>
              </a:pathLst>
            </a:custGeom>
            <a:ln w="35231" cap="flat">
              <a:solidFill>
                <a:srgbClr val="BEBEBE">
                  <a:alpha val="69803"/>
                </a:srgbClr>
              </a:solidFill>
              <a:prstDash val="solid"/>
              <a:round/>
            </a:ln>
          </p:spPr>
          <p:txBody>
            <a:bodyPr/>
            <a:lstStyle/>
            <a:p/>
          </p:txBody>
        </p:sp>
        <p:sp>
          <p:nvSpPr>
            <p:cNvPr id="25" name="pl25"/>
            <p:cNvSpPr/>
            <p:nvPr/>
          </p:nvSpPr>
          <p:spPr>
            <a:xfrm>
              <a:off x="805693" y="1345339"/>
              <a:ext cx="1466121" cy="69027"/>
            </a:xfrm>
            <a:custGeom>
              <a:avLst/>
              <a:pathLst>
                <a:path w="1466121" h="69027">
                  <a:moveTo>
                    <a:pt x="0" y="0"/>
                  </a:moveTo>
                  <a:lnTo>
                    <a:pt x="209445" y="0"/>
                  </a:lnTo>
                  <a:lnTo>
                    <a:pt x="418891" y="19722"/>
                  </a:lnTo>
                  <a:lnTo>
                    <a:pt x="628337" y="19722"/>
                  </a:lnTo>
                  <a:lnTo>
                    <a:pt x="837783" y="0"/>
                  </a:lnTo>
                  <a:lnTo>
                    <a:pt x="1047229" y="69027"/>
                  </a:lnTo>
                  <a:lnTo>
                    <a:pt x="1256675" y="69027"/>
                  </a:lnTo>
                  <a:lnTo>
                    <a:pt x="1466121" y="29583"/>
                  </a:lnTo>
                </a:path>
              </a:pathLst>
            </a:custGeom>
            <a:ln w="20325" cap="flat">
              <a:solidFill>
                <a:srgbClr val="6B6B6B">
                  <a:alpha val="100000"/>
                </a:srgbClr>
              </a:solidFill>
              <a:prstDash val="solid"/>
              <a:round/>
            </a:ln>
          </p:spPr>
          <p:txBody>
            <a:bodyPr/>
            <a:lstStyle/>
            <a:p/>
          </p:txBody>
        </p:sp>
        <p:sp>
          <p:nvSpPr>
            <p:cNvPr id="26" name="pl26"/>
            <p:cNvSpPr/>
            <p:nvPr/>
          </p:nvSpPr>
          <p:spPr>
            <a:xfrm>
              <a:off x="805693" y="1305895"/>
              <a:ext cx="1466121" cy="78888"/>
            </a:xfrm>
            <a:custGeom>
              <a:avLst/>
              <a:pathLst>
                <a:path w="1466121" h="78888">
                  <a:moveTo>
                    <a:pt x="0" y="29583"/>
                  </a:moveTo>
                  <a:lnTo>
                    <a:pt x="209445" y="39444"/>
                  </a:lnTo>
                  <a:lnTo>
                    <a:pt x="418891" y="49305"/>
                  </a:lnTo>
                  <a:lnTo>
                    <a:pt x="628337" y="69027"/>
                  </a:lnTo>
                  <a:lnTo>
                    <a:pt x="837783" y="78888"/>
                  </a:lnTo>
                  <a:lnTo>
                    <a:pt x="1047229" y="9861"/>
                  </a:lnTo>
                  <a:lnTo>
                    <a:pt x="1256675" y="9861"/>
                  </a:lnTo>
                  <a:lnTo>
                    <a:pt x="1466121" y="0"/>
                  </a:lnTo>
                </a:path>
              </a:pathLst>
            </a:custGeom>
            <a:ln w="40651" cap="flat">
              <a:solidFill>
                <a:srgbClr val="000000">
                  <a:alpha val="100000"/>
                </a:srgbClr>
              </a:solidFill>
              <a:prstDash val="solid"/>
              <a:round/>
            </a:ln>
          </p:spPr>
          <p:txBody>
            <a:bodyPr/>
            <a:lstStyle/>
            <a:p/>
          </p:txBody>
        </p:sp>
        <p:sp>
          <p:nvSpPr>
            <p:cNvPr id="27" name="pl27"/>
            <p:cNvSpPr/>
            <p:nvPr/>
          </p:nvSpPr>
          <p:spPr>
            <a:xfrm>
              <a:off x="805693" y="1305895"/>
              <a:ext cx="1466121" cy="78888"/>
            </a:xfrm>
            <a:custGeom>
              <a:avLst/>
              <a:pathLst>
                <a:path w="1466121" h="78888">
                  <a:moveTo>
                    <a:pt x="0" y="29583"/>
                  </a:moveTo>
                  <a:lnTo>
                    <a:pt x="209445" y="39444"/>
                  </a:lnTo>
                  <a:lnTo>
                    <a:pt x="418891" y="49305"/>
                  </a:lnTo>
                  <a:lnTo>
                    <a:pt x="628337" y="69027"/>
                  </a:lnTo>
                  <a:lnTo>
                    <a:pt x="837783" y="78888"/>
                  </a:lnTo>
                  <a:lnTo>
                    <a:pt x="1047229" y="9861"/>
                  </a:lnTo>
                  <a:lnTo>
                    <a:pt x="1256675" y="9861"/>
                  </a:lnTo>
                  <a:lnTo>
                    <a:pt x="1466121" y="0"/>
                  </a:lnTo>
                </a:path>
              </a:pathLst>
            </a:custGeom>
            <a:ln w="35231" cap="flat">
              <a:solidFill>
                <a:srgbClr val="80BD41">
                  <a:alpha val="100000"/>
                </a:srgbClr>
              </a:solidFill>
              <a:prstDash val="solid"/>
              <a:round/>
            </a:ln>
          </p:spPr>
          <p:txBody>
            <a:bodyPr/>
            <a:lstStyle/>
            <a:p/>
          </p:txBody>
        </p:sp>
        <p:sp>
          <p:nvSpPr>
            <p:cNvPr id="28" name="pl28"/>
            <p:cNvSpPr/>
            <p:nvPr/>
          </p:nvSpPr>
          <p:spPr>
            <a:xfrm>
              <a:off x="732387" y="1345339"/>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9" name="tx29"/>
            <p:cNvSpPr/>
            <p:nvPr/>
          </p:nvSpPr>
          <p:spPr>
            <a:xfrm>
              <a:off x="775563" y="115692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0" name="tx30"/>
            <p:cNvSpPr/>
            <p:nvPr/>
          </p:nvSpPr>
          <p:spPr>
            <a:xfrm>
              <a:off x="985009" y="11667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1" name="tx31"/>
            <p:cNvSpPr/>
            <p:nvPr/>
          </p:nvSpPr>
          <p:spPr>
            <a:xfrm>
              <a:off x="1176396" y="117664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2" name="tx32"/>
            <p:cNvSpPr/>
            <p:nvPr/>
          </p:nvSpPr>
          <p:spPr>
            <a:xfrm>
              <a:off x="1385842" y="119636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3" name="tx33"/>
            <p:cNvSpPr/>
            <p:nvPr/>
          </p:nvSpPr>
          <p:spPr>
            <a:xfrm>
              <a:off x="1595288" y="120622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4" name="tx34"/>
            <p:cNvSpPr/>
            <p:nvPr/>
          </p:nvSpPr>
          <p:spPr>
            <a:xfrm>
              <a:off x="1822793" y="11372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5" name="tx35"/>
            <p:cNvSpPr/>
            <p:nvPr/>
          </p:nvSpPr>
          <p:spPr>
            <a:xfrm>
              <a:off x="2032239" y="11372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6" name="tx36"/>
            <p:cNvSpPr/>
            <p:nvPr/>
          </p:nvSpPr>
          <p:spPr>
            <a:xfrm>
              <a:off x="2241685" y="112734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7" name="rc37"/>
            <p:cNvSpPr/>
            <p:nvPr/>
          </p:nvSpPr>
          <p:spPr>
            <a:xfrm>
              <a:off x="732387" y="2179046"/>
              <a:ext cx="1612733" cy="1019640"/>
            </a:xfrm>
            <a:prstGeom prst="rect">
              <a:avLst/>
            </a:prstGeom>
            <a:solidFill>
              <a:srgbClr val="EBEBEB">
                <a:alpha val="100000"/>
              </a:srgbClr>
            </a:solidFill>
          </p:spPr>
          <p:txBody>
            <a:bodyPr/>
            <a:lstStyle/>
            <a:p/>
          </p:txBody>
        </p:sp>
        <p:sp>
          <p:nvSpPr>
            <p:cNvPr id="38" name="pl38"/>
            <p:cNvSpPr/>
            <p:nvPr/>
          </p:nvSpPr>
          <p:spPr>
            <a:xfrm>
              <a:off x="732387" y="301921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9" name="pl39"/>
            <p:cNvSpPr/>
            <p:nvPr/>
          </p:nvSpPr>
          <p:spPr>
            <a:xfrm>
              <a:off x="732387" y="277268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0" name="pl40"/>
            <p:cNvSpPr/>
            <p:nvPr/>
          </p:nvSpPr>
          <p:spPr>
            <a:xfrm>
              <a:off x="732387" y="252615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1" name="pl41"/>
            <p:cNvSpPr/>
            <p:nvPr/>
          </p:nvSpPr>
          <p:spPr>
            <a:xfrm>
              <a:off x="732387" y="227962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2" name="pl42"/>
            <p:cNvSpPr/>
            <p:nvPr/>
          </p:nvSpPr>
          <p:spPr>
            <a:xfrm>
              <a:off x="732387" y="314247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3" name="pl43"/>
            <p:cNvSpPr/>
            <p:nvPr/>
          </p:nvSpPr>
          <p:spPr>
            <a:xfrm>
              <a:off x="732387" y="289594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 name="pl44"/>
            <p:cNvSpPr/>
            <p:nvPr/>
          </p:nvSpPr>
          <p:spPr>
            <a:xfrm>
              <a:off x="732387" y="264942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5" name="pl45"/>
            <p:cNvSpPr/>
            <p:nvPr/>
          </p:nvSpPr>
          <p:spPr>
            <a:xfrm>
              <a:off x="732387" y="240289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6" name="pl46"/>
            <p:cNvSpPr/>
            <p:nvPr/>
          </p:nvSpPr>
          <p:spPr>
            <a:xfrm>
              <a:off x="80569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101513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122458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143403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0" name="pl50"/>
            <p:cNvSpPr/>
            <p:nvPr/>
          </p:nvSpPr>
          <p:spPr>
            <a:xfrm>
              <a:off x="164347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 name="pl51"/>
            <p:cNvSpPr/>
            <p:nvPr/>
          </p:nvSpPr>
          <p:spPr>
            <a:xfrm>
              <a:off x="185292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2" name="pl52"/>
            <p:cNvSpPr/>
            <p:nvPr/>
          </p:nvSpPr>
          <p:spPr>
            <a:xfrm>
              <a:off x="206236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3" name="pl53"/>
            <p:cNvSpPr/>
            <p:nvPr/>
          </p:nvSpPr>
          <p:spPr>
            <a:xfrm>
              <a:off x="227181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 name="pl54"/>
            <p:cNvSpPr/>
            <p:nvPr/>
          </p:nvSpPr>
          <p:spPr>
            <a:xfrm>
              <a:off x="805693" y="2649421"/>
              <a:ext cx="1466121" cy="69027"/>
            </a:xfrm>
            <a:custGeom>
              <a:avLst/>
              <a:pathLst>
                <a:path w="1466121" h="69027">
                  <a:moveTo>
                    <a:pt x="0" y="0"/>
                  </a:moveTo>
                  <a:lnTo>
                    <a:pt x="209445" y="0"/>
                  </a:lnTo>
                  <a:lnTo>
                    <a:pt x="418891" y="19722"/>
                  </a:lnTo>
                  <a:lnTo>
                    <a:pt x="628337" y="19722"/>
                  </a:lnTo>
                  <a:lnTo>
                    <a:pt x="837783" y="0"/>
                  </a:lnTo>
                  <a:lnTo>
                    <a:pt x="1047229" y="69027"/>
                  </a:lnTo>
                  <a:lnTo>
                    <a:pt x="1256675" y="69027"/>
                  </a:lnTo>
                  <a:lnTo>
                    <a:pt x="1466121" y="29583"/>
                  </a:lnTo>
                </a:path>
              </a:pathLst>
            </a:custGeom>
            <a:ln w="20325" cap="flat">
              <a:solidFill>
                <a:srgbClr val="BEBEBE">
                  <a:alpha val="69803"/>
                </a:srgbClr>
              </a:solidFill>
              <a:prstDash val="solid"/>
              <a:round/>
            </a:ln>
          </p:spPr>
          <p:txBody>
            <a:bodyPr/>
            <a:lstStyle/>
            <a:p/>
          </p:txBody>
        </p:sp>
        <p:sp>
          <p:nvSpPr>
            <p:cNvPr id="55" name="pl55"/>
            <p:cNvSpPr/>
            <p:nvPr/>
          </p:nvSpPr>
          <p:spPr>
            <a:xfrm>
              <a:off x="805693" y="2590254"/>
              <a:ext cx="1466121" cy="98611"/>
            </a:xfrm>
            <a:custGeom>
              <a:avLst/>
              <a:pathLst>
                <a:path w="1466121" h="98611">
                  <a:moveTo>
                    <a:pt x="0" y="39444"/>
                  </a:moveTo>
                  <a:lnTo>
                    <a:pt x="209445" y="59166"/>
                  </a:lnTo>
                  <a:lnTo>
                    <a:pt x="418891" y="88750"/>
                  </a:lnTo>
                  <a:lnTo>
                    <a:pt x="628337" y="98611"/>
                  </a:lnTo>
                  <a:lnTo>
                    <a:pt x="837783" y="0"/>
                  </a:lnTo>
                  <a:lnTo>
                    <a:pt x="1047229" y="19722"/>
                  </a:lnTo>
                  <a:lnTo>
                    <a:pt x="1256675" y="19722"/>
                  </a:lnTo>
                  <a:lnTo>
                    <a:pt x="1466121" y="29583"/>
                  </a:lnTo>
                </a:path>
              </a:pathLst>
            </a:custGeom>
            <a:ln w="40651" cap="flat">
              <a:solidFill>
                <a:srgbClr val="BEBEBE">
                  <a:alpha val="69803"/>
                </a:srgbClr>
              </a:solidFill>
              <a:prstDash val="solid"/>
              <a:round/>
            </a:ln>
          </p:spPr>
          <p:txBody>
            <a:bodyPr/>
            <a:lstStyle/>
            <a:p/>
          </p:txBody>
        </p:sp>
        <p:sp>
          <p:nvSpPr>
            <p:cNvPr id="56" name="pl56"/>
            <p:cNvSpPr/>
            <p:nvPr/>
          </p:nvSpPr>
          <p:spPr>
            <a:xfrm>
              <a:off x="805693" y="2590254"/>
              <a:ext cx="1466121" cy="98611"/>
            </a:xfrm>
            <a:custGeom>
              <a:avLst/>
              <a:pathLst>
                <a:path w="1466121" h="98611">
                  <a:moveTo>
                    <a:pt x="0" y="39444"/>
                  </a:moveTo>
                  <a:lnTo>
                    <a:pt x="209445" y="59166"/>
                  </a:lnTo>
                  <a:lnTo>
                    <a:pt x="418891" y="88750"/>
                  </a:lnTo>
                  <a:lnTo>
                    <a:pt x="628337" y="98611"/>
                  </a:lnTo>
                  <a:lnTo>
                    <a:pt x="837783" y="0"/>
                  </a:lnTo>
                  <a:lnTo>
                    <a:pt x="1047229" y="19722"/>
                  </a:lnTo>
                  <a:lnTo>
                    <a:pt x="1256675" y="19722"/>
                  </a:lnTo>
                  <a:lnTo>
                    <a:pt x="1466121" y="29583"/>
                  </a:lnTo>
                </a:path>
              </a:pathLst>
            </a:custGeom>
            <a:ln w="35231" cap="flat">
              <a:solidFill>
                <a:srgbClr val="BEBEBE">
                  <a:alpha val="69803"/>
                </a:srgbClr>
              </a:solidFill>
              <a:prstDash val="solid"/>
              <a:round/>
            </a:ln>
          </p:spPr>
          <p:txBody>
            <a:bodyPr/>
            <a:lstStyle/>
            <a:p/>
          </p:txBody>
        </p:sp>
        <p:sp>
          <p:nvSpPr>
            <p:cNvPr id="57" name="pl57"/>
            <p:cNvSpPr/>
            <p:nvPr/>
          </p:nvSpPr>
          <p:spPr>
            <a:xfrm>
              <a:off x="805693" y="2649421"/>
              <a:ext cx="1466121" cy="69027"/>
            </a:xfrm>
            <a:custGeom>
              <a:avLst/>
              <a:pathLst>
                <a:path w="1466121" h="69027">
                  <a:moveTo>
                    <a:pt x="0" y="0"/>
                  </a:moveTo>
                  <a:lnTo>
                    <a:pt x="209445" y="0"/>
                  </a:lnTo>
                  <a:lnTo>
                    <a:pt x="418891" y="19722"/>
                  </a:lnTo>
                  <a:lnTo>
                    <a:pt x="628337" y="19722"/>
                  </a:lnTo>
                  <a:lnTo>
                    <a:pt x="837783" y="0"/>
                  </a:lnTo>
                  <a:lnTo>
                    <a:pt x="1047229" y="69027"/>
                  </a:lnTo>
                  <a:lnTo>
                    <a:pt x="1256675" y="69027"/>
                  </a:lnTo>
                  <a:lnTo>
                    <a:pt x="1466121" y="29583"/>
                  </a:lnTo>
                </a:path>
              </a:pathLst>
            </a:custGeom>
            <a:ln w="20325" cap="flat">
              <a:solidFill>
                <a:srgbClr val="6B6B6B">
                  <a:alpha val="100000"/>
                </a:srgbClr>
              </a:solidFill>
              <a:prstDash val="solid"/>
              <a:round/>
            </a:ln>
          </p:spPr>
          <p:txBody>
            <a:bodyPr/>
            <a:lstStyle/>
            <a:p/>
          </p:txBody>
        </p:sp>
        <p:sp>
          <p:nvSpPr>
            <p:cNvPr id="58" name="pl58"/>
            <p:cNvSpPr/>
            <p:nvPr/>
          </p:nvSpPr>
          <p:spPr>
            <a:xfrm>
              <a:off x="805693" y="2590254"/>
              <a:ext cx="1466121" cy="98611"/>
            </a:xfrm>
            <a:custGeom>
              <a:avLst/>
              <a:pathLst>
                <a:path w="1466121" h="98611">
                  <a:moveTo>
                    <a:pt x="0" y="39444"/>
                  </a:moveTo>
                  <a:lnTo>
                    <a:pt x="209445" y="59166"/>
                  </a:lnTo>
                  <a:lnTo>
                    <a:pt x="418891" y="88750"/>
                  </a:lnTo>
                  <a:lnTo>
                    <a:pt x="628337" y="98611"/>
                  </a:lnTo>
                  <a:lnTo>
                    <a:pt x="837783" y="0"/>
                  </a:lnTo>
                  <a:lnTo>
                    <a:pt x="1047229" y="19722"/>
                  </a:lnTo>
                  <a:lnTo>
                    <a:pt x="1256675" y="19722"/>
                  </a:lnTo>
                  <a:lnTo>
                    <a:pt x="1466121" y="29583"/>
                  </a:lnTo>
                </a:path>
              </a:pathLst>
            </a:custGeom>
            <a:ln w="40651" cap="flat">
              <a:solidFill>
                <a:srgbClr val="000000">
                  <a:alpha val="100000"/>
                </a:srgbClr>
              </a:solidFill>
              <a:prstDash val="solid"/>
              <a:round/>
            </a:ln>
          </p:spPr>
          <p:txBody>
            <a:bodyPr/>
            <a:lstStyle/>
            <a:p/>
          </p:txBody>
        </p:sp>
        <p:sp>
          <p:nvSpPr>
            <p:cNvPr id="59" name="pl59"/>
            <p:cNvSpPr/>
            <p:nvPr/>
          </p:nvSpPr>
          <p:spPr>
            <a:xfrm>
              <a:off x="805693" y="2590254"/>
              <a:ext cx="1466121" cy="98611"/>
            </a:xfrm>
            <a:custGeom>
              <a:avLst/>
              <a:pathLst>
                <a:path w="1466121" h="98611">
                  <a:moveTo>
                    <a:pt x="0" y="39444"/>
                  </a:moveTo>
                  <a:lnTo>
                    <a:pt x="209445" y="59166"/>
                  </a:lnTo>
                  <a:lnTo>
                    <a:pt x="418891" y="88750"/>
                  </a:lnTo>
                  <a:lnTo>
                    <a:pt x="628337" y="98611"/>
                  </a:lnTo>
                  <a:lnTo>
                    <a:pt x="837783" y="0"/>
                  </a:lnTo>
                  <a:lnTo>
                    <a:pt x="1047229" y="19722"/>
                  </a:lnTo>
                  <a:lnTo>
                    <a:pt x="1256675" y="19722"/>
                  </a:lnTo>
                  <a:lnTo>
                    <a:pt x="1466121" y="29583"/>
                  </a:lnTo>
                </a:path>
              </a:pathLst>
            </a:custGeom>
            <a:ln w="35231" cap="flat">
              <a:solidFill>
                <a:srgbClr val="80BD41">
                  <a:alpha val="100000"/>
                </a:srgbClr>
              </a:solidFill>
              <a:prstDash val="solid"/>
              <a:round/>
            </a:ln>
          </p:spPr>
          <p:txBody>
            <a:bodyPr/>
            <a:lstStyle/>
            <a:p/>
          </p:txBody>
        </p:sp>
        <p:sp>
          <p:nvSpPr>
            <p:cNvPr id="60" name="pl60"/>
            <p:cNvSpPr/>
            <p:nvPr/>
          </p:nvSpPr>
          <p:spPr>
            <a:xfrm>
              <a:off x="732387" y="264942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61" name="tx61"/>
            <p:cNvSpPr/>
            <p:nvPr/>
          </p:nvSpPr>
          <p:spPr>
            <a:xfrm>
              <a:off x="775563" y="245114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2" name="tx62"/>
            <p:cNvSpPr/>
            <p:nvPr/>
          </p:nvSpPr>
          <p:spPr>
            <a:xfrm>
              <a:off x="985009" y="247086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3" name="tx63"/>
            <p:cNvSpPr/>
            <p:nvPr/>
          </p:nvSpPr>
          <p:spPr>
            <a:xfrm>
              <a:off x="1176396" y="250045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64" name="tx64"/>
            <p:cNvSpPr/>
            <p:nvPr/>
          </p:nvSpPr>
          <p:spPr>
            <a:xfrm>
              <a:off x="1385842" y="251031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65" name="tx65"/>
            <p:cNvSpPr/>
            <p:nvPr/>
          </p:nvSpPr>
          <p:spPr>
            <a:xfrm>
              <a:off x="1613347" y="24117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66" name="tx66"/>
            <p:cNvSpPr/>
            <p:nvPr/>
          </p:nvSpPr>
          <p:spPr>
            <a:xfrm>
              <a:off x="1822793" y="24314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67" name="tx67"/>
            <p:cNvSpPr/>
            <p:nvPr/>
          </p:nvSpPr>
          <p:spPr>
            <a:xfrm>
              <a:off x="2032239" y="24314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68" name="tx68"/>
            <p:cNvSpPr/>
            <p:nvPr/>
          </p:nvSpPr>
          <p:spPr>
            <a:xfrm>
              <a:off x="2241685" y="24412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69" name="rc69"/>
            <p:cNvSpPr/>
            <p:nvPr/>
          </p:nvSpPr>
          <p:spPr>
            <a:xfrm>
              <a:off x="732387" y="3483127"/>
              <a:ext cx="1612733" cy="1019640"/>
            </a:xfrm>
            <a:prstGeom prst="rect">
              <a:avLst/>
            </a:prstGeom>
            <a:solidFill>
              <a:srgbClr val="EBEBEB">
                <a:alpha val="100000"/>
              </a:srgbClr>
            </a:solidFill>
          </p:spPr>
          <p:txBody>
            <a:bodyPr/>
            <a:lstStyle/>
            <a:p/>
          </p:txBody>
        </p:sp>
        <p:sp>
          <p:nvSpPr>
            <p:cNvPr id="70" name="pl70"/>
            <p:cNvSpPr/>
            <p:nvPr/>
          </p:nvSpPr>
          <p:spPr>
            <a:xfrm>
              <a:off x="732387" y="432329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71" name="pl71"/>
            <p:cNvSpPr/>
            <p:nvPr/>
          </p:nvSpPr>
          <p:spPr>
            <a:xfrm>
              <a:off x="732387" y="407676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72" name="pl72"/>
            <p:cNvSpPr/>
            <p:nvPr/>
          </p:nvSpPr>
          <p:spPr>
            <a:xfrm>
              <a:off x="732387" y="383023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73" name="pl73"/>
            <p:cNvSpPr/>
            <p:nvPr/>
          </p:nvSpPr>
          <p:spPr>
            <a:xfrm>
              <a:off x="732387" y="358371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74" name="pl74"/>
            <p:cNvSpPr/>
            <p:nvPr/>
          </p:nvSpPr>
          <p:spPr>
            <a:xfrm>
              <a:off x="732387" y="444655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5" name="pl75"/>
            <p:cNvSpPr/>
            <p:nvPr/>
          </p:nvSpPr>
          <p:spPr>
            <a:xfrm>
              <a:off x="732387" y="420003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6" name="pl76"/>
            <p:cNvSpPr/>
            <p:nvPr/>
          </p:nvSpPr>
          <p:spPr>
            <a:xfrm>
              <a:off x="732387" y="395350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7" name="pl77"/>
            <p:cNvSpPr/>
            <p:nvPr/>
          </p:nvSpPr>
          <p:spPr>
            <a:xfrm>
              <a:off x="732387" y="370697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8" name="pl78"/>
            <p:cNvSpPr/>
            <p:nvPr/>
          </p:nvSpPr>
          <p:spPr>
            <a:xfrm>
              <a:off x="80569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9" name="pl79"/>
            <p:cNvSpPr/>
            <p:nvPr/>
          </p:nvSpPr>
          <p:spPr>
            <a:xfrm>
              <a:off x="101513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0" name="pl80"/>
            <p:cNvSpPr/>
            <p:nvPr/>
          </p:nvSpPr>
          <p:spPr>
            <a:xfrm>
              <a:off x="122458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1" name="pl81"/>
            <p:cNvSpPr/>
            <p:nvPr/>
          </p:nvSpPr>
          <p:spPr>
            <a:xfrm>
              <a:off x="143403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2" name="pl82"/>
            <p:cNvSpPr/>
            <p:nvPr/>
          </p:nvSpPr>
          <p:spPr>
            <a:xfrm>
              <a:off x="164347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3" name="pl83"/>
            <p:cNvSpPr/>
            <p:nvPr/>
          </p:nvSpPr>
          <p:spPr>
            <a:xfrm>
              <a:off x="185292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4" name="pl84"/>
            <p:cNvSpPr/>
            <p:nvPr/>
          </p:nvSpPr>
          <p:spPr>
            <a:xfrm>
              <a:off x="206236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5" name="pl85"/>
            <p:cNvSpPr/>
            <p:nvPr/>
          </p:nvSpPr>
          <p:spPr>
            <a:xfrm>
              <a:off x="227181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6" name="pl86"/>
            <p:cNvSpPr/>
            <p:nvPr/>
          </p:nvSpPr>
          <p:spPr>
            <a:xfrm>
              <a:off x="805693" y="3953503"/>
              <a:ext cx="1466121" cy="69027"/>
            </a:xfrm>
            <a:custGeom>
              <a:avLst/>
              <a:pathLst>
                <a:path w="1466121" h="69027">
                  <a:moveTo>
                    <a:pt x="0" y="0"/>
                  </a:moveTo>
                  <a:lnTo>
                    <a:pt x="209445" y="0"/>
                  </a:lnTo>
                  <a:lnTo>
                    <a:pt x="418891" y="19722"/>
                  </a:lnTo>
                  <a:lnTo>
                    <a:pt x="628337" y="19722"/>
                  </a:lnTo>
                  <a:lnTo>
                    <a:pt x="837783" y="0"/>
                  </a:lnTo>
                  <a:lnTo>
                    <a:pt x="1047229" y="69027"/>
                  </a:lnTo>
                  <a:lnTo>
                    <a:pt x="1256675" y="69027"/>
                  </a:lnTo>
                  <a:lnTo>
                    <a:pt x="1466121" y="29583"/>
                  </a:lnTo>
                </a:path>
              </a:pathLst>
            </a:custGeom>
            <a:ln w="20325" cap="flat">
              <a:solidFill>
                <a:srgbClr val="BEBEBE">
                  <a:alpha val="69803"/>
                </a:srgbClr>
              </a:solidFill>
              <a:prstDash val="solid"/>
              <a:round/>
            </a:ln>
          </p:spPr>
          <p:txBody>
            <a:bodyPr/>
            <a:lstStyle/>
            <a:p/>
          </p:txBody>
        </p:sp>
        <p:sp>
          <p:nvSpPr>
            <p:cNvPr id="87" name="pl87"/>
            <p:cNvSpPr/>
            <p:nvPr/>
          </p:nvSpPr>
          <p:spPr>
            <a:xfrm>
              <a:off x="805693" y="3953503"/>
              <a:ext cx="1466121" cy="9861"/>
            </a:xfrm>
            <a:custGeom>
              <a:avLst/>
              <a:pathLst>
                <a:path w="1466121" h="9861">
                  <a:moveTo>
                    <a:pt x="0" y="0"/>
                  </a:moveTo>
                  <a:lnTo>
                    <a:pt x="209445" y="0"/>
                  </a:lnTo>
                  <a:lnTo>
                    <a:pt x="418891" y="0"/>
                  </a:lnTo>
                  <a:lnTo>
                    <a:pt x="628337" y="0"/>
                  </a:lnTo>
                  <a:lnTo>
                    <a:pt x="837783" y="0"/>
                  </a:lnTo>
                  <a:lnTo>
                    <a:pt x="1047229" y="0"/>
                  </a:lnTo>
                  <a:lnTo>
                    <a:pt x="1256675" y="9861"/>
                  </a:lnTo>
                  <a:lnTo>
                    <a:pt x="1466121" y="9861"/>
                  </a:lnTo>
                </a:path>
              </a:pathLst>
            </a:custGeom>
            <a:ln w="40651" cap="flat">
              <a:solidFill>
                <a:srgbClr val="BEBEBE">
                  <a:alpha val="69803"/>
                </a:srgbClr>
              </a:solidFill>
              <a:prstDash val="solid"/>
              <a:round/>
            </a:ln>
          </p:spPr>
          <p:txBody>
            <a:bodyPr/>
            <a:lstStyle/>
            <a:p/>
          </p:txBody>
        </p:sp>
        <p:sp>
          <p:nvSpPr>
            <p:cNvPr id="88" name="pl88"/>
            <p:cNvSpPr/>
            <p:nvPr/>
          </p:nvSpPr>
          <p:spPr>
            <a:xfrm>
              <a:off x="805693" y="3953503"/>
              <a:ext cx="1466121" cy="9861"/>
            </a:xfrm>
            <a:custGeom>
              <a:avLst/>
              <a:pathLst>
                <a:path w="1466121" h="9861">
                  <a:moveTo>
                    <a:pt x="0" y="0"/>
                  </a:moveTo>
                  <a:lnTo>
                    <a:pt x="209445" y="0"/>
                  </a:lnTo>
                  <a:lnTo>
                    <a:pt x="418891" y="0"/>
                  </a:lnTo>
                  <a:lnTo>
                    <a:pt x="628337" y="0"/>
                  </a:lnTo>
                  <a:lnTo>
                    <a:pt x="837783" y="0"/>
                  </a:lnTo>
                  <a:lnTo>
                    <a:pt x="1047229" y="0"/>
                  </a:lnTo>
                  <a:lnTo>
                    <a:pt x="1256675" y="9861"/>
                  </a:lnTo>
                  <a:lnTo>
                    <a:pt x="1466121" y="9861"/>
                  </a:lnTo>
                </a:path>
              </a:pathLst>
            </a:custGeom>
            <a:ln w="35231" cap="flat">
              <a:solidFill>
                <a:srgbClr val="BEBEBE">
                  <a:alpha val="69803"/>
                </a:srgbClr>
              </a:solidFill>
              <a:prstDash val="solid"/>
              <a:round/>
            </a:ln>
          </p:spPr>
          <p:txBody>
            <a:bodyPr/>
            <a:lstStyle/>
            <a:p/>
          </p:txBody>
        </p:sp>
        <p:sp>
          <p:nvSpPr>
            <p:cNvPr id="89" name="pl89"/>
            <p:cNvSpPr/>
            <p:nvPr/>
          </p:nvSpPr>
          <p:spPr>
            <a:xfrm>
              <a:off x="805693" y="3953503"/>
              <a:ext cx="1466121" cy="69027"/>
            </a:xfrm>
            <a:custGeom>
              <a:avLst/>
              <a:pathLst>
                <a:path w="1466121" h="69027">
                  <a:moveTo>
                    <a:pt x="0" y="0"/>
                  </a:moveTo>
                  <a:lnTo>
                    <a:pt x="209445" y="0"/>
                  </a:lnTo>
                  <a:lnTo>
                    <a:pt x="418891" y="19722"/>
                  </a:lnTo>
                  <a:lnTo>
                    <a:pt x="628337" y="19722"/>
                  </a:lnTo>
                  <a:lnTo>
                    <a:pt x="837783" y="0"/>
                  </a:lnTo>
                  <a:lnTo>
                    <a:pt x="1047229" y="69027"/>
                  </a:lnTo>
                  <a:lnTo>
                    <a:pt x="1256675" y="69027"/>
                  </a:lnTo>
                  <a:lnTo>
                    <a:pt x="1466121" y="29583"/>
                  </a:lnTo>
                </a:path>
              </a:pathLst>
            </a:custGeom>
            <a:ln w="20325" cap="flat">
              <a:solidFill>
                <a:srgbClr val="6B6B6B">
                  <a:alpha val="100000"/>
                </a:srgbClr>
              </a:solidFill>
              <a:prstDash val="solid"/>
              <a:round/>
            </a:ln>
          </p:spPr>
          <p:txBody>
            <a:bodyPr/>
            <a:lstStyle/>
            <a:p/>
          </p:txBody>
        </p:sp>
        <p:sp>
          <p:nvSpPr>
            <p:cNvPr id="90" name="pl90"/>
            <p:cNvSpPr/>
            <p:nvPr/>
          </p:nvSpPr>
          <p:spPr>
            <a:xfrm>
              <a:off x="805693" y="3953503"/>
              <a:ext cx="1466121" cy="9861"/>
            </a:xfrm>
            <a:custGeom>
              <a:avLst/>
              <a:pathLst>
                <a:path w="1466121" h="9861">
                  <a:moveTo>
                    <a:pt x="0" y="0"/>
                  </a:moveTo>
                  <a:lnTo>
                    <a:pt x="209445" y="0"/>
                  </a:lnTo>
                  <a:lnTo>
                    <a:pt x="418891" y="0"/>
                  </a:lnTo>
                  <a:lnTo>
                    <a:pt x="628337" y="0"/>
                  </a:lnTo>
                  <a:lnTo>
                    <a:pt x="837783" y="0"/>
                  </a:lnTo>
                  <a:lnTo>
                    <a:pt x="1047229" y="0"/>
                  </a:lnTo>
                  <a:lnTo>
                    <a:pt x="1256675" y="9861"/>
                  </a:lnTo>
                  <a:lnTo>
                    <a:pt x="1466121" y="9861"/>
                  </a:lnTo>
                </a:path>
              </a:pathLst>
            </a:custGeom>
            <a:ln w="40651" cap="flat">
              <a:solidFill>
                <a:srgbClr val="000000">
                  <a:alpha val="100000"/>
                </a:srgbClr>
              </a:solidFill>
              <a:prstDash val="solid"/>
              <a:round/>
            </a:ln>
          </p:spPr>
          <p:txBody>
            <a:bodyPr/>
            <a:lstStyle/>
            <a:p/>
          </p:txBody>
        </p:sp>
        <p:sp>
          <p:nvSpPr>
            <p:cNvPr id="91" name="pl91"/>
            <p:cNvSpPr/>
            <p:nvPr/>
          </p:nvSpPr>
          <p:spPr>
            <a:xfrm>
              <a:off x="805693" y="3953503"/>
              <a:ext cx="1466121" cy="9861"/>
            </a:xfrm>
            <a:custGeom>
              <a:avLst/>
              <a:pathLst>
                <a:path w="1466121" h="9861">
                  <a:moveTo>
                    <a:pt x="0" y="0"/>
                  </a:moveTo>
                  <a:lnTo>
                    <a:pt x="209445" y="0"/>
                  </a:lnTo>
                  <a:lnTo>
                    <a:pt x="418891" y="0"/>
                  </a:lnTo>
                  <a:lnTo>
                    <a:pt x="628337" y="0"/>
                  </a:lnTo>
                  <a:lnTo>
                    <a:pt x="837783" y="0"/>
                  </a:lnTo>
                  <a:lnTo>
                    <a:pt x="1047229" y="0"/>
                  </a:lnTo>
                  <a:lnTo>
                    <a:pt x="1256675" y="9861"/>
                  </a:lnTo>
                  <a:lnTo>
                    <a:pt x="1466121" y="9861"/>
                  </a:lnTo>
                </a:path>
              </a:pathLst>
            </a:custGeom>
            <a:ln w="35231" cap="flat">
              <a:solidFill>
                <a:srgbClr val="80BD41">
                  <a:alpha val="100000"/>
                </a:srgbClr>
              </a:solidFill>
              <a:prstDash val="solid"/>
              <a:round/>
            </a:ln>
          </p:spPr>
          <p:txBody>
            <a:bodyPr/>
            <a:lstStyle/>
            <a:p/>
          </p:txBody>
        </p:sp>
        <p:sp>
          <p:nvSpPr>
            <p:cNvPr id="92" name="pl92"/>
            <p:cNvSpPr/>
            <p:nvPr/>
          </p:nvSpPr>
          <p:spPr>
            <a:xfrm>
              <a:off x="732387" y="3953503"/>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93" name="tx93"/>
            <p:cNvSpPr/>
            <p:nvPr/>
          </p:nvSpPr>
          <p:spPr>
            <a:xfrm>
              <a:off x="775563" y="377494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94" name="tx94"/>
            <p:cNvSpPr/>
            <p:nvPr/>
          </p:nvSpPr>
          <p:spPr>
            <a:xfrm>
              <a:off x="985009" y="377494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95" name="tx95"/>
            <p:cNvSpPr/>
            <p:nvPr/>
          </p:nvSpPr>
          <p:spPr>
            <a:xfrm>
              <a:off x="1194455" y="377494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96" name="tx96"/>
            <p:cNvSpPr/>
            <p:nvPr/>
          </p:nvSpPr>
          <p:spPr>
            <a:xfrm>
              <a:off x="1403901" y="377494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97" name="tx97"/>
            <p:cNvSpPr/>
            <p:nvPr/>
          </p:nvSpPr>
          <p:spPr>
            <a:xfrm>
              <a:off x="1613347" y="377494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98" name="tx98"/>
            <p:cNvSpPr/>
            <p:nvPr/>
          </p:nvSpPr>
          <p:spPr>
            <a:xfrm>
              <a:off x="1822793" y="377494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99" name="tx99"/>
            <p:cNvSpPr/>
            <p:nvPr/>
          </p:nvSpPr>
          <p:spPr>
            <a:xfrm>
              <a:off x="2014179" y="378480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00" name="tx100"/>
            <p:cNvSpPr/>
            <p:nvPr/>
          </p:nvSpPr>
          <p:spPr>
            <a:xfrm>
              <a:off x="2223625" y="378480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01" name="rc101"/>
            <p:cNvSpPr/>
            <p:nvPr/>
          </p:nvSpPr>
          <p:spPr>
            <a:xfrm>
              <a:off x="732387" y="4787209"/>
              <a:ext cx="1612733" cy="1019640"/>
            </a:xfrm>
            <a:prstGeom prst="rect">
              <a:avLst/>
            </a:prstGeom>
            <a:solidFill>
              <a:srgbClr val="EBEBEB">
                <a:alpha val="100000"/>
              </a:srgbClr>
            </a:solidFill>
          </p:spPr>
          <p:txBody>
            <a:bodyPr/>
            <a:lstStyle/>
            <a:p/>
          </p:txBody>
        </p:sp>
        <p:sp>
          <p:nvSpPr>
            <p:cNvPr id="102" name="pl102"/>
            <p:cNvSpPr/>
            <p:nvPr/>
          </p:nvSpPr>
          <p:spPr>
            <a:xfrm>
              <a:off x="732387" y="562737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03" name="pl103"/>
            <p:cNvSpPr/>
            <p:nvPr/>
          </p:nvSpPr>
          <p:spPr>
            <a:xfrm>
              <a:off x="732387" y="538084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04" name="pl104"/>
            <p:cNvSpPr/>
            <p:nvPr/>
          </p:nvSpPr>
          <p:spPr>
            <a:xfrm>
              <a:off x="732387" y="513432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05" name="pl105"/>
            <p:cNvSpPr/>
            <p:nvPr/>
          </p:nvSpPr>
          <p:spPr>
            <a:xfrm>
              <a:off x="732387" y="488779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06" name="pl106"/>
            <p:cNvSpPr/>
            <p:nvPr/>
          </p:nvSpPr>
          <p:spPr>
            <a:xfrm>
              <a:off x="732387" y="575064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7" name="pl107"/>
            <p:cNvSpPr/>
            <p:nvPr/>
          </p:nvSpPr>
          <p:spPr>
            <a:xfrm>
              <a:off x="732387" y="550411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8" name="pl108"/>
            <p:cNvSpPr/>
            <p:nvPr/>
          </p:nvSpPr>
          <p:spPr>
            <a:xfrm>
              <a:off x="732387" y="525758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9" name="pl109"/>
            <p:cNvSpPr/>
            <p:nvPr/>
          </p:nvSpPr>
          <p:spPr>
            <a:xfrm>
              <a:off x="732387" y="501105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10" name="pl110"/>
            <p:cNvSpPr/>
            <p:nvPr/>
          </p:nvSpPr>
          <p:spPr>
            <a:xfrm>
              <a:off x="80569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1" name="pl111"/>
            <p:cNvSpPr/>
            <p:nvPr/>
          </p:nvSpPr>
          <p:spPr>
            <a:xfrm>
              <a:off x="101513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2" name="pl112"/>
            <p:cNvSpPr/>
            <p:nvPr/>
          </p:nvSpPr>
          <p:spPr>
            <a:xfrm>
              <a:off x="122458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3" name="pl113"/>
            <p:cNvSpPr/>
            <p:nvPr/>
          </p:nvSpPr>
          <p:spPr>
            <a:xfrm>
              <a:off x="143403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4" name="pl114"/>
            <p:cNvSpPr/>
            <p:nvPr/>
          </p:nvSpPr>
          <p:spPr>
            <a:xfrm>
              <a:off x="164347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5" name="pl115"/>
            <p:cNvSpPr/>
            <p:nvPr/>
          </p:nvSpPr>
          <p:spPr>
            <a:xfrm>
              <a:off x="185292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6" name="pl116"/>
            <p:cNvSpPr/>
            <p:nvPr/>
          </p:nvSpPr>
          <p:spPr>
            <a:xfrm>
              <a:off x="206236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7" name="pl117"/>
            <p:cNvSpPr/>
            <p:nvPr/>
          </p:nvSpPr>
          <p:spPr>
            <a:xfrm>
              <a:off x="227181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8" name="pl118"/>
            <p:cNvSpPr/>
            <p:nvPr/>
          </p:nvSpPr>
          <p:spPr>
            <a:xfrm>
              <a:off x="805693" y="5257585"/>
              <a:ext cx="1466121" cy="69027"/>
            </a:xfrm>
            <a:custGeom>
              <a:avLst/>
              <a:pathLst>
                <a:path w="1466121" h="69027">
                  <a:moveTo>
                    <a:pt x="0" y="0"/>
                  </a:moveTo>
                  <a:lnTo>
                    <a:pt x="209445" y="0"/>
                  </a:lnTo>
                  <a:lnTo>
                    <a:pt x="418891" y="19722"/>
                  </a:lnTo>
                  <a:lnTo>
                    <a:pt x="628337" y="19722"/>
                  </a:lnTo>
                  <a:lnTo>
                    <a:pt x="837783" y="0"/>
                  </a:lnTo>
                  <a:lnTo>
                    <a:pt x="1047229" y="69027"/>
                  </a:lnTo>
                  <a:lnTo>
                    <a:pt x="1256675" y="69027"/>
                  </a:lnTo>
                  <a:lnTo>
                    <a:pt x="1466121" y="29583"/>
                  </a:lnTo>
                </a:path>
              </a:pathLst>
            </a:custGeom>
            <a:ln w="20325" cap="flat">
              <a:solidFill>
                <a:srgbClr val="BEBEBE">
                  <a:alpha val="69803"/>
                </a:srgbClr>
              </a:solidFill>
              <a:prstDash val="solid"/>
              <a:round/>
            </a:ln>
          </p:spPr>
          <p:txBody>
            <a:bodyPr/>
            <a:lstStyle/>
            <a:p/>
          </p:txBody>
        </p:sp>
        <p:sp>
          <p:nvSpPr>
            <p:cNvPr id="119" name="pl119"/>
            <p:cNvSpPr/>
            <p:nvPr/>
          </p:nvSpPr>
          <p:spPr>
            <a:xfrm>
              <a:off x="805693" y="5257585"/>
              <a:ext cx="1466121" cy="502917"/>
            </a:xfrm>
            <a:custGeom>
              <a:avLst/>
              <a:pathLst>
                <a:path w="1466121" h="502917">
                  <a:moveTo>
                    <a:pt x="0" y="0"/>
                  </a:moveTo>
                  <a:lnTo>
                    <a:pt x="209445" y="0"/>
                  </a:lnTo>
                  <a:lnTo>
                    <a:pt x="418891" y="9861"/>
                  </a:lnTo>
                  <a:lnTo>
                    <a:pt x="628337" y="59166"/>
                  </a:lnTo>
                  <a:lnTo>
                    <a:pt x="837783" y="59166"/>
                  </a:lnTo>
                  <a:lnTo>
                    <a:pt x="1047229" y="414167"/>
                  </a:lnTo>
                  <a:lnTo>
                    <a:pt x="1256675" y="502917"/>
                  </a:lnTo>
                  <a:lnTo>
                    <a:pt x="1466121" y="157777"/>
                  </a:lnTo>
                </a:path>
              </a:pathLst>
            </a:custGeom>
            <a:ln w="40651" cap="flat">
              <a:solidFill>
                <a:srgbClr val="BEBEBE">
                  <a:alpha val="69803"/>
                </a:srgbClr>
              </a:solidFill>
              <a:prstDash val="solid"/>
              <a:round/>
            </a:ln>
          </p:spPr>
          <p:txBody>
            <a:bodyPr/>
            <a:lstStyle/>
            <a:p/>
          </p:txBody>
        </p:sp>
        <p:sp>
          <p:nvSpPr>
            <p:cNvPr id="120" name="pl120"/>
            <p:cNvSpPr/>
            <p:nvPr/>
          </p:nvSpPr>
          <p:spPr>
            <a:xfrm>
              <a:off x="805693" y="5257585"/>
              <a:ext cx="1466121" cy="502917"/>
            </a:xfrm>
            <a:custGeom>
              <a:avLst/>
              <a:pathLst>
                <a:path w="1466121" h="502917">
                  <a:moveTo>
                    <a:pt x="0" y="0"/>
                  </a:moveTo>
                  <a:lnTo>
                    <a:pt x="209445" y="0"/>
                  </a:lnTo>
                  <a:lnTo>
                    <a:pt x="418891" y="9861"/>
                  </a:lnTo>
                  <a:lnTo>
                    <a:pt x="628337" y="59166"/>
                  </a:lnTo>
                  <a:lnTo>
                    <a:pt x="837783" y="59166"/>
                  </a:lnTo>
                  <a:lnTo>
                    <a:pt x="1047229" y="414167"/>
                  </a:lnTo>
                  <a:lnTo>
                    <a:pt x="1256675" y="502917"/>
                  </a:lnTo>
                  <a:lnTo>
                    <a:pt x="1466121" y="157777"/>
                  </a:lnTo>
                </a:path>
              </a:pathLst>
            </a:custGeom>
            <a:ln w="35231" cap="flat">
              <a:solidFill>
                <a:srgbClr val="BEBEBE">
                  <a:alpha val="69803"/>
                </a:srgbClr>
              </a:solidFill>
              <a:prstDash val="solid"/>
              <a:round/>
            </a:ln>
          </p:spPr>
          <p:txBody>
            <a:bodyPr/>
            <a:lstStyle/>
            <a:p/>
          </p:txBody>
        </p:sp>
        <p:sp>
          <p:nvSpPr>
            <p:cNvPr id="121" name="pl121"/>
            <p:cNvSpPr/>
            <p:nvPr/>
          </p:nvSpPr>
          <p:spPr>
            <a:xfrm>
              <a:off x="805693" y="5257585"/>
              <a:ext cx="1466121" cy="69027"/>
            </a:xfrm>
            <a:custGeom>
              <a:avLst/>
              <a:pathLst>
                <a:path w="1466121" h="69027">
                  <a:moveTo>
                    <a:pt x="0" y="0"/>
                  </a:moveTo>
                  <a:lnTo>
                    <a:pt x="209445" y="0"/>
                  </a:lnTo>
                  <a:lnTo>
                    <a:pt x="418891" y="19722"/>
                  </a:lnTo>
                  <a:lnTo>
                    <a:pt x="628337" y="19722"/>
                  </a:lnTo>
                  <a:lnTo>
                    <a:pt x="837783" y="0"/>
                  </a:lnTo>
                  <a:lnTo>
                    <a:pt x="1047229" y="69027"/>
                  </a:lnTo>
                  <a:lnTo>
                    <a:pt x="1256675" y="69027"/>
                  </a:lnTo>
                  <a:lnTo>
                    <a:pt x="1466121" y="29583"/>
                  </a:lnTo>
                </a:path>
              </a:pathLst>
            </a:custGeom>
            <a:ln w="20325" cap="flat">
              <a:solidFill>
                <a:srgbClr val="6B6B6B">
                  <a:alpha val="100000"/>
                </a:srgbClr>
              </a:solidFill>
              <a:prstDash val="solid"/>
              <a:round/>
            </a:ln>
          </p:spPr>
          <p:txBody>
            <a:bodyPr/>
            <a:lstStyle/>
            <a:p/>
          </p:txBody>
        </p:sp>
        <p:sp>
          <p:nvSpPr>
            <p:cNvPr id="122" name="pl122"/>
            <p:cNvSpPr/>
            <p:nvPr/>
          </p:nvSpPr>
          <p:spPr>
            <a:xfrm>
              <a:off x="805693" y="5257585"/>
              <a:ext cx="1466121" cy="502917"/>
            </a:xfrm>
            <a:custGeom>
              <a:avLst/>
              <a:pathLst>
                <a:path w="1466121" h="502917">
                  <a:moveTo>
                    <a:pt x="0" y="0"/>
                  </a:moveTo>
                  <a:lnTo>
                    <a:pt x="209445" y="0"/>
                  </a:lnTo>
                  <a:lnTo>
                    <a:pt x="418891" y="9861"/>
                  </a:lnTo>
                  <a:lnTo>
                    <a:pt x="628337" y="59166"/>
                  </a:lnTo>
                  <a:lnTo>
                    <a:pt x="837783" y="59166"/>
                  </a:lnTo>
                  <a:lnTo>
                    <a:pt x="1047229" y="414167"/>
                  </a:lnTo>
                  <a:lnTo>
                    <a:pt x="1256675" y="502917"/>
                  </a:lnTo>
                  <a:lnTo>
                    <a:pt x="1466121" y="157777"/>
                  </a:lnTo>
                </a:path>
              </a:pathLst>
            </a:custGeom>
            <a:ln w="40651" cap="flat">
              <a:solidFill>
                <a:srgbClr val="000000">
                  <a:alpha val="100000"/>
                </a:srgbClr>
              </a:solidFill>
              <a:prstDash val="solid"/>
              <a:round/>
            </a:ln>
          </p:spPr>
          <p:txBody>
            <a:bodyPr/>
            <a:lstStyle/>
            <a:p/>
          </p:txBody>
        </p:sp>
        <p:sp>
          <p:nvSpPr>
            <p:cNvPr id="123" name="pl123"/>
            <p:cNvSpPr/>
            <p:nvPr/>
          </p:nvSpPr>
          <p:spPr>
            <a:xfrm>
              <a:off x="805693" y="5257585"/>
              <a:ext cx="1466121" cy="502917"/>
            </a:xfrm>
            <a:custGeom>
              <a:avLst/>
              <a:pathLst>
                <a:path w="1466121" h="502917">
                  <a:moveTo>
                    <a:pt x="0" y="0"/>
                  </a:moveTo>
                  <a:lnTo>
                    <a:pt x="209445" y="0"/>
                  </a:lnTo>
                  <a:lnTo>
                    <a:pt x="418891" y="9861"/>
                  </a:lnTo>
                  <a:lnTo>
                    <a:pt x="628337" y="59166"/>
                  </a:lnTo>
                  <a:lnTo>
                    <a:pt x="837783" y="59166"/>
                  </a:lnTo>
                  <a:lnTo>
                    <a:pt x="1047229" y="414167"/>
                  </a:lnTo>
                  <a:lnTo>
                    <a:pt x="1256675" y="502917"/>
                  </a:lnTo>
                  <a:lnTo>
                    <a:pt x="1466121" y="157777"/>
                  </a:lnTo>
                </a:path>
              </a:pathLst>
            </a:custGeom>
            <a:ln w="35231" cap="flat">
              <a:solidFill>
                <a:srgbClr val="80BD41">
                  <a:alpha val="100000"/>
                </a:srgbClr>
              </a:solidFill>
              <a:prstDash val="solid"/>
              <a:round/>
            </a:ln>
          </p:spPr>
          <p:txBody>
            <a:bodyPr/>
            <a:lstStyle/>
            <a:p/>
          </p:txBody>
        </p:sp>
        <p:sp>
          <p:nvSpPr>
            <p:cNvPr id="124" name="pl124"/>
            <p:cNvSpPr/>
            <p:nvPr/>
          </p:nvSpPr>
          <p:spPr>
            <a:xfrm>
              <a:off x="732387" y="5257585"/>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125" name="tx125"/>
            <p:cNvSpPr/>
            <p:nvPr/>
          </p:nvSpPr>
          <p:spPr>
            <a:xfrm>
              <a:off x="775563" y="507903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26" name="tx126"/>
            <p:cNvSpPr/>
            <p:nvPr/>
          </p:nvSpPr>
          <p:spPr>
            <a:xfrm>
              <a:off x="985009" y="507903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27" name="tx127"/>
            <p:cNvSpPr/>
            <p:nvPr/>
          </p:nvSpPr>
          <p:spPr>
            <a:xfrm>
              <a:off x="1176396" y="508889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28" name="tx128"/>
            <p:cNvSpPr/>
            <p:nvPr/>
          </p:nvSpPr>
          <p:spPr>
            <a:xfrm>
              <a:off x="1385842" y="513819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29" name="tx129"/>
            <p:cNvSpPr/>
            <p:nvPr/>
          </p:nvSpPr>
          <p:spPr>
            <a:xfrm>
              <a:off x="1595288" y="513819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30" name="tx130"/>
            <p:cNvSpPr/>
            <p:nvPr/>
          </p:nvSpPr>
          <p:spPr>
            <a:xfrm>
              <a:off x="1774604" y="549319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-42</a:t>
              </a:r>
            </a:p>
          </p:txBody>
        </p:sp>
        <p:sp>
          <p:nvSpPr>
            <p:cNvPr id="131" name="tx131"/>
            <p:cNvSpPr/>
            <p:nvPr/>
          </p:nvSpPr>
          <p:spPr>
            <a:xfrm>
              <a:off x="1984050" y="558194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a:t>
              </a:r>
            </a:p>
          </p:txBody>
        </p:sp>
        <p:sp>
          <p:nvSpPr>
            <p:cNvPr id="132" name="tx132"/>
            <p:cNvSpPr/>
            <p:nvPr/>
          </p:nvSpPr>
          <p:spPr>
            <a:xfrm>
              <a:off x="2193496" y="523680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133" name="rc133"/>
            <p:cNvSpPr/>
            <p:nvPr/>
          </p:nvSpPr>
          <p:spPr>
            <a:xfrm>
              <a:off x="2414709" y="874964"/>
              <a:ext cx="1612733" cy="1019640"/>
            </a:xfrm>
            <a:prstGeom prst="rect">
              <a:avLst/>
            </a:prstGeom>
            <a:solidFill>
              <a:srgbClr val="EBEBEB">
                <a:alpha val="100000"/>
              </a:srgbClr>
            </a:solidFill>
          </p:spPr>
          <p:txBody>
            <a:bodyPr/>
            <a:lstStyle/>
            <a:p/>
          </p:txBody>
        </p:sp>
        <p:sp>
          <p:nvSpPr>
            <p:cNvPr id="134" name="pl134"/>
            <p:cNvSpPr/>
            <p:nvPr/>
          </p:nvSpPr>
          <p:spPr>
            <a:xfrm>
              <a:off x="2414709" y="171513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35" name="pl135"/>
            <p:cNvSpPr/>
            <p:nvPr/>
          </p:nvSpPr>
          <p:spPr>
            <a:xfrm>
              <a:off x="2414709" y="146860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36" name="pl136"/>
            <p:cNvSpPr/>
            <p:nvPr/>
          </p:nvSpPr>
          <p:spPr>
            <a:xfrm>
              <a:off x="2414709" y="122207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37" name="pl137"/>
            <p:cNvSpPr/>
            <p:nvPr/>
          </p:nvSpPr>
          <p:spPr>
            <a:xfrm>
              <a:off x="2414709" y="97554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38" name="pl138"/>
            <p:cNvSpPr/>
            <p:nvPr/>
          </p:nvSpPr>
          <p:spPr>
            <a:xfrm>
              <a:off x="2414709" y="183839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9" name="pl139"/>
            <p:cNvSpPr/>
            <p:nvPr/>
          </p:nvSpPr>
          <p:spPr>
            <a:xfrm>
              <a:off x="2414709" y="159186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40" name="pl140"/>
            <p:cNvSpPr/>
            <p:nvPr/>
          </p:nvSpPr>
          <p:spPr>
            <a:xfrm>
              <a:off x="2414709" y="134533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41" name="pl141"/>
            <p:cNvSpPr/>
            <p:nvPr/>
          </p:nvSpPr>
          <p:spPr>
            <a:xfrm>
              <a:off x="2414709" y="109881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42" name="pl142"/>
            <p:cNvSpPr/>
            <p:nvPr/>
          </p:nvSpPr>
          <p:spPr>
            <a:xfrm>
              <a:off x="248801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3" name="pl143"/>
            <p:cNvSpPr/>
            <p:nvPr/>
          </p:nvSpPr>
          <p:spPr>
            <a:xfrm>
              <a:off x="269746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4" name="pl144"/>
            <p:cNvSpPr/>
            <p:nvPr/>
          </p:nvSpPr>
          <p:spPr>
            <a:xfrm>
              <a:off x="290690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5" name="pl145"/>
            <p:cNvSpPr/>
            <p:nvPr/>
          </p:nvSpPr>
          <p:spPr>
            <a:xfrm>
              <a:off x="311635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6" name="pl146"/>
            <p:cNvSpPr/>
            <p:nvPr/>
          </p:nvSpPr>
          <p:spPr>
            <a:xfrm>
              <a:off x="332579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7" name="pl147"/>
            <p:cNvSpPr/>
            <p:nvPr/>
          </p:nvSpPr>
          <p:spPr>
            <a:xfrm>
              <a:off x="353524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8" name="pl148"/>
            <p:cNvSpPr/>
            <p:nvPr/>
          </p:nvSpPr>
          <p:spPr>
            <a:xfrm>
              <a:off x="374469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9" name="pl149"/>
            <p:cNvSpPr/>
            <p:nvPr/>
          </p:nvSpPr>
          <p:spPr>
            <a:xfrm>
              <a:off x="395413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0" name="pl150"/>
            <p:cNvSpPr/>
            <p:nvPr/>
          </p:nvSpPr>
          <p:spPr>
            <a:xfrm>
              <a:off x="2488015" y="1345339"/>
              <a:ext cx="1466121" cy="69027"/>
            </a:xfrm>
            <a:custGeom>
              <a:avLst/>
              <a:pathLst>
                <a:path w="1466121" h="69027">
                  <a:moveTo>
                    <a:pt x="0" y="0"/>
                  </a:moveTo>
                  <a:lnTo>
                    <a:pt x="209445" y="0"/>
                  </a:lnTo>
                  <a:lnTo>
                    <a:pt x="418891" y="19722"/>
                  </a:lnTo>
                  <a:lnTo>
                    <a:pt x="628337" y="19722"/>
                  </a:lnTo>
                  <a:lnTo>
                    <a:pt x="837783" y="0"/>
                  </a:lnTo>
                  <a:lnTo>
                    <a:pt x="1047229" y="69027"/>
                  </a:lnTo>
                  <a:lnTo>
                    <a:pt x="1256675" y="69027"/>
                  </a:lnTo>
                  <a:lnTo>
                    <a:pt x="1466121" y="29583"/>
                  </a:lnTo>
                </a:path>
              </a:pathLst>
            </a:custGeom>
            <a:ln w="20325" cap="flat">
              <a:solidFill>
                <a:srgbClr val="BEBEBE">
                  <a:alpha val="69803"/>
                </a:srgbClr>
              </a:solidFill>
              <a:prstDash val="solid"/>
              <a:round/>
            </a:ln>
          </p:spPr>
          <p:txBody>
            <a:bodyPr/>
            <a:lstStyle/>
            <a:p/>
          </p:txBody>
        </p:sp>
        <p:sp>
          <p:nvSpPr>
            <p:cNvPr id="151" name="pl151"/>
            <p:cNvSpPr/>
            <p:nvPr/>
          </p:nvSpPr>
          <p:spPr>
            <a:xfrm>
              <a:off x="2488015" y="1345339"/>
              <a:ext cx="1466121" cy="19722"/>
            </a:xfrm>
            <a:custGeom>
              <a:avLst/>
              <a:pathLst>
                <a:path w="1466121" h="19722">
                  <a:moveTo>
                    <a:pt x="0" y="0"/>
                  </a:moveTo>
                  <a:lnTo>
                    <a:pt x="209445" y="0"/>
                  </a:lnTo>
                  <a:lnTo>
                    <a:pt x="418891" y="0"/>
                  </a:lnTo>
                  <a:lnTo>
                    <a:pt x="628337" y="0"/>
                  </a:lnTo>
                  <a:lnTo>
                    <a:pt x="837783" y="19722"/>
                  </a:lnTo>
                  <a:lnTo>
                    <a:pt x="1047229" y="0"/>
                  </a:lnTo>
                  <a:lnTo>
                    <a:pt x="1256675" y="9861"/>
                  </a:lnTo>
                  <a:lnTo>
                    <a:pt x="1466121" y="0"/>
                  </a:lnTo>
                </a:path>
              </a:pathLst>
            </a:custGeom>
            <a:ln w="40651" cap="flat">
              <a:solidFill>
                <a:srgbClr val="BEBEBE">
                  <a:alpha val="69803"/>
                </a:srgbClr>
              </a:solidFill>
              <a:prstDash val="solid"/>
              <a:round/>
            </a:ln>
          </p:spPr>
          <p:txBody>
            <a:bodyPr/>
            <a:lstStyle/>
            <a:p/>
          </p:txBody>
        </p:sp>
        <p:sp>
          <p:nvSpPr>
            <p:cNvPr id="152" name="pl152"/>
            <p:cNvSpPr/>
            <p:nvPr/>
          </p:nvSpPr>
          <p:spPr>
            <a:xfrm>
              <a:off x="2488015" y="1345339"/>
              <a:ext cx="1466121" cy="19722"/>
            </a:xfrm>
            <a:custGeom>
              <a:avLst/>
              <a:pathLst>
                <a:path w="1466121" h="19722">
                  <a:moveTo>
                    <a:pt x="0" y="0"/>
                  </a:moveTo>
                  <a:lnTo>
                    <a:pt x="209445" y="0"/>
                  </a:lnTo>
                  <a:lnTo>
                    <a:pt x="418891" y="0"/>
                  </a:lnTo>
                  <a:lnTo>
                    <a:pt x="628337" y="0"/>
                  </a:lnTo>
                  <a:lnTo>
                    <a:pt x="837783" y="19722"/>
                  </a:lnTo>
                  <a:lnTo>
                    <a:pt x="1047229" y="0"/>
                  </a:lnTo>
                  <a:lnTo>
                    <a:pt x="1256675" y="9861"/>
                  </a:lnTo>
                  <a:lnTo>
                    <a:pt x="1466121" y="0"/>
                  </a:lnTo>
                </a:path>
              </a:pathLst>
            </a:custGeom>
            <a:ln w="35231" cap="flat">
              <a:solidFill>
                <a:srgbClr val="BEBEBE">
                  <a:alpha val="69803"/>
                </a:srgbClr>
              </a:solidFill>
              <a:prstDash val="solid"/>
              <a:round/>
            </a:ln>
          </p:spPr>
          <p:txBody>
            <a:bodyPr/>
            <a:lstStyle/>
            <a:p/>
          </p:txBody>
        </p:sp>
        <p:sp>
          <p:nvSpPr>
            <p:cNvPr id="153" name="pl153"/>
            <p:cNvSpPr/>
            <p:nvPr/>
          </p:nvSpPr>
          <p:spPr>
            <a:xfrm>
              <a:off x="2488015" y="1345339"/>
              <a:ext cx="1466121" cy="69027"/>
            </a:xfrm>
            <a:custGeom>
              <a:avLst/>
              <a:pathLst>
                <a:path w="1466121" h="69027">
                  <a:moveTo>
                    <a:pt x="0" y="0"/>
                  </a:moveTo>
                  <a:lnTo>
                    <a:pt x="209445" y="0"/>
                  </a:lnTo>
                  <a:lnTo>
                    <a:pt x="418891" y="19722"/>
                  </a:lnTo>
                  <a:lnTo>
                    <a:pt x="628337" y="19722"/>
                  </a:lnTo>
                  <a:lnTo>
                    <a:pt x="837783" y="0"/>
                  </a:lnTo>
                  <a:lnTo>
                    <a:pt x="1047229" y="69027"/>
                  </a:lnTo>
                  <a:lnTo>
                    <a:pt x="1256675" y="69027"/>
                  </a:lnTo>
                  <a:lnTo>
                    <a:pt x="1466121" y="29583"/>
                  </a:lnTo>
                </a:path>
              </a:pathLst>
            </a:custGeom>
            <a:ln w="20325" cap="flat">
              <a:solidFill>
                <a:srgbClr val="6B6B6B">
                  <a:alpha val="100000"/>
                </a:srgbClr>
              </a:solidFill>
              <a:prstDash val="solid"/>
              <a:round/>
            </a:ln>
          </p:spPr>
          <p:txBody>
            <a:bodyPr/>
            <a:lstStyle/>
            <a:p/>
          </p:txBody>
        </p:sp>
        <p:sp>
          <p:nvSpPr>
            <p:cNvPr id="154" name="pl154"/>
            <p:cNvSpPr/>
            <p:nvPr/>
          </p:nvSpPr>
          <p:spPr>
            <a:xfrm>
              <a:off x="2488015" y="1345339"/>
              <a:ext cx="1466121" cy="19722"/>
            </a:xfrm>
            <a:custGeom>
              <a:avLst/>
              <a:pathLst>
                <a:path w="1466121" h="19722">
                  <a:moveTo>
                    <a:pt x="0" y="0"/>
                  </a:moveTo>
                  <a:lnTo>
                    <a:pt x="209445" y="0"/>
                  </a:lnTo>
                  <a:lnTo>
                    <a:pt x="418891" y="0"/>
                  </a:lnTo>
                  <a:lnTo>
                    <a:pt x="628337" y="0"/>
                  </a:lnTo>
                  <a:lnTo>
                    <a:pt x="837783" y="19722"/>
                  </a:lnTo>
                  <a:lnTo>
                    <a:pt x="1047229" y="0"/>
                  </a:lnTo>
                  <a:lnTo>
                    <a:pt x="1256675" y="9861"/>
                  </a:lnTo>
                  <a:lnTo>
                    <a:pt x="1466121" y="0"/>
                  </a:lnTo>
                </a:path>
              </a:pathLst>
            </a:custGeom>
            <a:ln w="40651" cap="flat">
              <a:solidFill>
                <a:srgbClr val="000000">
                  <a:alpha val="100000"/>
                </a:srgbClr>
              </a:solidFill>
              <a:prstDash val="solid"/>
              <a:round/>
            </a:ln>
          </p:spPr>
          <p:txBody>
            <a:bodyPr/>
            <a:lstStyle/>
            <a:p/>
          </p:txBody>
        </p:sp>
        <p:sp>
          <p:nvSpPr>
            <p:cNvPr id="155" name="pl155"/>
            <p:cNvSpPr/>
            <p:nvPr/>
          </p:nvSpPr>
          <p:spPr>
            <a:xfrm>
              <a:off x="2488015" y="1345339"/>
              <a:ext cx="1466121" cy="19722"/>
            </a:xfrm>
            <a:custGeom>
              <a:avLst/>
              <a:pathLst>
                <a:path w="1466121" h="19722">
                  <a:moveTo>
                    <a:pt x="0" y="0"/>
                  </a:moveTo>
                  <a:lnTo>
                    <a:pt x="209445" y="0"/>
                  </a:lnTo>
                  <a:lnTo>
                    <a:pt x="418891" y="0"/>
                  </a:lnTo>
                  <a:lnTo>
                    <a:pt x="628337" y="0"/>
                  </a:lnTo>
                  <a:lnTo>
                    <a:pt x="837783" y="19722"/>
                  </a:lnTo>
                  <a:lnTo>
                    <a:pt x="1047229" y="0"/>
                  </a:lnTo>
                  <a:lnTo>
                    <a:pt x="1256675" y="9861"/>
                  </a:lnTo>
                  <a:lnTo>
                    <a:pt x="1466121" y="0"/>
                  </a:lnTo>
                </a:path>
              </a:pathLst>
            </a:custGeom>
            <a:ln w="35231" cap="flat">
              <a:solidFill>
                <a:srgbClr val="80BD41">
                  <a:alpha val="100000"/>
                </a:srgbClr>
              </a:solidFill>
              <a:prstDash val="solid"/>
              <a:round/>
            </a:ln>
          </p:spPr>
          <p:txBody>
            <a:bodyPr/>
            <a:lstStyle/>
            <a:p/>
          </p:txBody>
        </p:sp>
        <p:sp>
          <p:nvSpPr>
            <p:cNvPr id="156" name="pl156"/>
            <p:cNvSpPr/>
            <p:nvPr/>
          </p:nvSpPr>
          <p:spPr>
            <a:xfrm>
              <a:off x="2414709" y="1345339"/>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157" name="tx157"/>
            <p:cNvSpPr/>
            <p:nvPr/>
          </p:nvSpPr>
          <p:spPr>
            <a:xfrm>
              <a:off x="2457886" y="11667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58" name="tx158"/>
            <p:cNvSpPr/>
            <p:nvPr/>
          </p:nvSpPr>
          <p:spPr>
            <a:xfrm>
              <a:off x="2667332" y="11667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59" name="tx159"/>
            <p:cNvSpPr/>
            <p:nvPr/>
          </p:nvSpPr>
          <p:spPr>
            <a:xfrm>
              <a:off x="2876778" y="11667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60" name="tx160"/>
            <p:cNvSpPr/>
            <p:nvPr/>
          </p:nvSpPr>
          <p:spPr>
            <a:xfrm>
              <a:off x="3086224" y="11667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61" name="tx161"/>
            <p:cNvSpPr/>
            <p:nvPr/>
          </p:nvSpPr>
          <p:spPr>
            <a:xfrm>
              <a:off x="3277610" y="118650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62" name="tx162"/>
            <p:cNvSpPr/>
            <p:nvPr/>
          </p:nvSpPr>
          <p:spPr>
            <a:xfrm>
              <a:off x="3505115" y="11667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63" name="tx163"/>
            <p:cNvSpPr/>
            <p:nvPr/>
          </p:nvSpPr>
          <p:spPr>
            <a:xfrm>
              <a:off x="3696502" y="117664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64" name="tx164"/>
            <p:cNvSpPr/>
            <p:nvPr/>
          </p:nvSpPr>
          <p:spPr>
            <a:xfrm>
              <a:off x="3924007" y="11667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65" name="rc165"/>
            <p:cNvSpPr/>
            <p:nvPr/>
          </p:nvSpPr>
          <p:spPr>
            <a:xfrm>
              <a:off x="2414709" y="2179046"/>
              <a:ext cx="1612733" cy="1019640"/>
            </a:xfrm>
            <a:prstGeom prst="rect">
              <a:avLst/>
            </a:prstGeom>
            <a:solidFill>
              <a:srgbClr val="EBEBEB">
                <a:alpha val="100000"/>
              </a:srgbClr>
            </a:solidFill>
          </p:spPr>
          <p:txBody>
            <a:bodyPr/>
            <a:lstStyle/>
            <a:p/>
          </p:txBody>
        </p:sp>
        <p:sp>
          <p:nvSpPr>
            <p:cNvPr id="166" name="pl166"/>
            <p:cNvSpPr/>
            <p:nvPr/>
          </p:nvSpPr>
          <p:spPr>
            <a:xfrm>
              <a:off x="2414709" y="301921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67" name="pl167"/>
            <p:cNvSpPr/>
            <p:nvPr/>
          </p:nvSpPr>
          <p:spPr>
            <a:xfrm>
              <a:off x="2414709" y="277268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68" name="pl168"/>
            <p:cNvSpPr/>
            <p:nvPr/>
          </p:nvSpPr>
          <p:spPr>
            <a:xfrm>
              <a:off x="2414709" y="252615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69" name="pl169"/>
            <p:cNvSpPr/>
            <p:nvPr/>
          </p:nvSpPr>
          <p:spPr>
            <a:xfrm>
              <a:off x="2414709" y="227962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70" name="pl170"/>
            <p:cNvSpPr/>
            <p:nvPr/>
          </p:nvSpPr>
          <p:spPr>
            <a:xfrm>
              <a:off x="2414709" y="314247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71" name="pl171"/>
            <p:cNvSpPr/>
            <p:nvPr/>
          </p:nvSpPr>
          <p:spPr>
            <a:xfrm>
              <a:off x="2414709" y="289594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72" name="pl172"/>
            <p:cNvSpPr/>
            <p:nvPr/>
          </p:nvSpPr>
          <p:spPr>
            <a:xfrm>
              <a:off x="2414709" y="264942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73" name="pl173"/>
            <p:cNvSpPr/>
            <p:nvPr/>
          </p:nvSpPr>
          <p:spPr>
            <a:xfrm>
              <a:off x="2414709" y="240289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74" name="pl174"/>
            <p:cNvSpPr/>
            <p:nvPr/>
          </p:nvSpPr>
          <p:spPr>
            <a:xfrm>
              <a:off x="248801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5" name="pl175"/>
            <p:cNvSpPr/>
            <p:nvPr/>
          </p:nvSpPr>
          <p:spPr>
            <a:xfrm>
              <a:off x="269746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6" name="pl176"/>
            <p:cNvSpPr/>
            <p:nvPr/>
          </p:nvSpPr>
          <p:spPr>
            <a:xfrm>
              <a:off x="290690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7" name="pl177"/>
            <p:cNvSpPr/>
            <p:nvPr/>
          </p:nvSpPr>
          <p:spPr>
            <a:xfrm>
              <a:off x="311635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8" name="pl178"/>
            <p:cNvSpPr/>
            <p:nvPr/>
          </p:nvSpPr>
          <p:spPr>
            <a:xfrm>
              <a:off x="332579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9" name="pl179"/>
            <p:cNvSpPr/>
            <p:nvPr/>
          </p:nvSpPr>
          <p:spPr>
            <a:xfrm>
              <a:off x="353524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0" name="pl180"/>
            <p:cNvSpPr/>
            <p:nvPr/>
          </p:nvSpPr>
          <p:spPr>
            <a:xfrm>
              <a:off x="374469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1" name="pl181"/>
            <p:cNvSpPr/>
            <p:nvPr/>
          </p:nvSpPr>
          <p:spPr>
            <a:xfrm>
              <a:off x="395413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2" name="pl182"/>
            <p:cNvSpPr/>
            <p:nvPr/>
          </p:nvSpPr>
          <p:spPr>
            <a:xfrm>
              <a:off x="2488015" y="2649421"/>
              <a:ext cx="1466121" cy="69027"/>
            </a:xfrm>
            <a:custGeom>
              <a:avLst/>
              <a:pathLst>
                <a:path w="1466121" h="69027">
                  <a:moveTo>
                    <a:pt x="0" y="0"/>
                  </a:moveTo>
                  <a:lnTo>
                    <a:pt x="209445" y="0"/>
                  </a:lnTo>
                  <a:lnTo>
                    <a:pt x="418891" y="19722"/>
                  </a:lnTo>
                  <a:lnTo>
                    <a:pt x="628337" y="19722"/>
                  </a:lnTo>
                  <a:lnTo>
                    <a:pt x="837783" y="0"/>
                  </a:lnTo>
                  <a:lnTo>
                    <a:pt x="1047229" y="69027"/>
                  </a:lnTo>
                  <a:lnTo>
                    <a:pt x="1256675" y="69027"/>
                  </a:lnTo>
                  <a:lnTo>
                    <a:pt x="1466121" y="29583"/>
                  </a:lnTo>
                </a:path>
              </a:pathLst>
            </a:custGeom>
            <a:ln w="20325" cap="flat">
              <a:solidFill>
                <a:srgbClr val="BEBEBE">
                  <a:alpha val="69803"/>
                </a:srgbClr>
              </a:solidFill>
              <a:prstDash val="solid"/>
              <a:round/>
            </a:ln>
          </p:spPr>
          <p:txBody>
            <a:bodyPr/>
            <a:lstStyle/>
            <a:p/>
          </p:txBody>
        </p:sp>
        <p:sp>
          <p:nvSpPr>
            <p:cNvPr id="183" name="pl183"/>
            <p:cNvSpPr/>
            <p:nvPr/>
          </p:nvSpPr>
          <p:spPr>
            <a:xfrm>
              <a:off x="2488015" y="2570532"/>
              <a:ext cx="1466121" cy="197222"/>
            </a:xfrm>
            <a:custGeom>
              <a:avLst/>
              <a:pathLst>
                <a:path w="1466121" h="197222">
                  <a:moveTo>
                    <a:pt x="0" y="0"/>
                  </a:moveTo>
                  <a:lnTo>
                    <a:pt x="209445" y="78888"/>
                  </a:lnTo>
                  <a:lnTo>
                    <a:pt x="418891" y="197222"/>
                  </a:lnTo>
                  <a:lnTo>
                    <a:pt x="628337" y="128194"/>
                  </a:lnTo>
                  <a:lnTo>
                    <a:pt x="837783" y="59166"/>
                  </a:lnTo>
                  <a:lnTo>
                    <a:pt x="1047229" y="9861"/>
                  </a:lnTo>
                  <a:lnTo>
                    <a:pt x="1256675" y="9861"/>
                  </a:lnTo>
                  <a:lnTo>
                    <a:pt x="1466121" y="0"/>
                  </a:lnTo>
                </a:path>
              </a:pathLst>
            </a:custGeom>
            <a:ln w="40651" cap="flat">
              <a:solidFill>
                <a:srgbClr val="BEBEBE">
                  <a:alpha val="69803"/>
                </a:srgbClr>
              </a:solidFill>
              <a:prstDash val="solid"/>
              <a:round/>
            </a:ln>
          </p:spPr>
          <p:txBody>
            <a:bodyPr/>
            <a:lstStyle/>
            <a:p/>
          </p:txBody>
        </p:sp>
        <p:sp>
          <p:nvSpPr>
            <p:cNvPr id="184" name="pl184"/>
            <p:cNvSpPr/>
            <p:nvPr/>
          </p:nvSpPr>
          <p:spPr>
            <a:xfrm>
              <a:off x="2488015" y="2570532"/>
              <a:ext cx="1466121" cy="197222"/>
            </a:xfrm>
            <a:custGeom>
              <a:avLst/>
              <a:pathLst>
                <a:path w="1466121" h="197222">
                  <a:moveTo>
                    <a:pt x="0" y="0"/>
                  </a:moveTo>
                  <a:lnTo>
                    <a:pt x="209445" y="78888"/>
                  </a:lnTo>
                  <a:lnTo>
                    <a:pt x="418891" y="197222"/>
                  </a:lnTo>
                  <a:lnTo>
                    <a:pt x="628337" y="128194"/>
                  </a:lnTo>
                  <a:lnTo>
                    <a:pt x="837783" y="59166"/>
                  </a:lnTo>
                  <a:lnTo>
                    <a:pt x="1047229" y="9861"/>
                  </a:lnTo>
                  <a:lnTo>
                    <a:pt x="1256675" y="9861"/>
                  </a:lnTo>
                  <a:lnTo>
                    <a:pt x="1466121" y="0"/>
                  </a:lnTo>
                </a:path>
              </a:pathLst>
            </a:custGeom>
            <a:ln w="35231" cap="flat">
              <a:solidFill>
                <a:srgbClr val="BEBEBE">
                  <a:alpha val="69803"/>
                </a:srgbClr>
              </a:solidFill>
              <a:prstDash val="solid"/>
              <a:round/>
            </a:ln>
          </p:spPr>
          <p:txBody>
            <a:bodyPr/>
            <a:lstStyle/>
            <a:p/>
          </p:txBody>
        </p:sp>
        <p:sp>
          <p:nvSpPr>
            <p:cNvPr id="185" name="pl185"/>
            <p:cNvSpPr/>
            <p:nvPr/>
          </p:nvSpPr>
          <p:spPr>
            <a:xfrm>
              <a:off x="2488015" y="2649421"/>
              <a:ext cx="1466121" cy="69027"/>
            </a:xfrm>
            <a:custGeom>
              <a:avLst/>
              <a:pathLst>
                <a:path w="1466121" h="69027">
                  <a:moveTo>
                    <a:pt x="0" y="0"/>
                  </a:moveTo>
                  <a:lnTo>
                    <a:pt x="209445" y="0"/>
                  </a:lnTo>
                  <a:lnTo>
                    <a:pt x="418891" y="19722"/>
                  </a:lnTo>
                  <a:lnTo>
                    <a:pt x="628337" y="19722"/>
                  </a:lnTo>
                  <a:lnTo>
                    <a:pt x="837783" y="0"/>
                  </a:lnTo>
                  <a:lnTo>
                    <a:pt x="1047229" y="69027"/>
                  </a:lnTo>
                  <a:lnTo>
                    <a:pt x="1256675" y="69027"/>
                  </a:lnTo>
                  <a:lnTo>
                    <a:pt x="1466121" y="29583"/>
                  </a:lnTo>
                </a:path>
              </a:pathLst>
            </a:custGeom>
            <a:ln w="20325" cap="flat">
              <a:solidFill>
                <a:srgbClr val="6B6B6B">
                  <a:alpha val="100000"/>
                </a:srgbClr>
              </a:solidFill>
              <a:prstDash val="solid"/>
              <a:round/>
            </a:ln>
          </p:spPr>
          <p:txBody>
            <a:bodyPr/>
            <a:lstStyle/>
            <a:p/>
          </p:txBody>
        </p:sp>
        <p:sp>
          <p:nvSpPr>
            <p:cNvPr id="186" name="pl186"/>
            <p:cNvSpPr/>
            <p:nvPr/>
          </p:nvSpPr>
          <p:spPr>
            <a:xfrm>
              <a:off x="2488015" y="2570532"/>
              <a:ext cx="1466121" cy="197222"/>
            </a:xfrm>
            <a:custGeom>
              <a:avLst/>
              <a:pathLst>
                <a:path w="1466121" h="197222">
                  <a:moveTo>
                    <a:pt x="0" y="0"/>
                  </a:moveTo>
                  <a:lnTo>
                    <a:pt x="209445" y="78888"/>
                  </a:lnTo>
                  <a:lnTo>
                    <a:pt x="418891" y="197222"/>
                  </a:lnTo>
                  <a:lnTo>
                    <a:pt x="628337" y="128194"/>
                  </a:lnTo>
                  <a:lnTo>
                    <a:pt x="837783" y="59166"/>
                  </a:lnTo>
                  <a:lnTo>
                    <a:pt x="1047229" y="9861"/>
                  </a:lnTo>
                  <a:lnTo>
                    <a:pt x="1256675" y="9861"/>
                  </a:lnTo>
                  <a:lnTo>
                    <a:pt x="1466121" y="0"/>
                  </a:lnTo>
                </a:path>
              </a:pathLst>
            </a:custGeom>
            <a:ln w="40651" cap="flat">
              <a:solidFill>
                <a:srgbClr val="000000">
                  <a:alpha val="100000"/>
                </a:srgbClr>
              </a:solidFill>
              <a:prstDash val="solid"/>
              <a:round/>
            </a:ln>
          </p:spPr>
          <p:txBody>
            <a:bodyPr/>
            <a:lstStyle/>
            <a:p/>
          </p:txBody>
        </p:sp>
        <p:sp>
          <p:nvSpPr>
            <p:cNvPr id="187" name="pl187"/>
            <p:cNvSpPr/>
            <p:nvPr/>
          </p:nvSpPr>
          <p:spPr>
            <a:xfrm>
              <a:off x="2488015" y="2570532"/>
              <a:ext cx="1466121" cy="197222"/>
            </a:xfrm>
            <a:custGeom>
              <a:avLst/>
              <a:pathLst>
                <a:path w="1466121" h="197222">
                  <a:moveTo>
                    <a:pt x="0" y="0"/>
                  </a:moveTo>
                  <a:lnTo>
                    <a:pt x="209445" y="78888"/>
                  </a:lnTo>
                  <a:lnTo>
                    <a:pt x="418891" y="197222"/>
                  </a:lnTo>
                  <a:lnTo>
                    <a:pt x="628337" y="128194"/>
                  </a:lnTo>
                  <a:lnTo>
                    <a:pt x="837783" y="59166"/>
                  </a:lnTo>
                  <a:lnTo>
                    <a:pt x="1047229" y="9861"/>
                  </a:lnTo>
                  <a:lnTo>
                    <a:pt x="1256675" y="9861"/>
                  </a:lnTo>
                  <a:lnTo>
                    <a:pt x="1466121" y="0"/>
                  </a:lnTo>
                </a:path>
              </a:pathLst>
            </a:custGeom>
            <a:ln w="35231" cap="flat">
              <a:solidFill>
                <a:srgbClr val="80BD41">
                  <a:alpha val="100000"/>
                </a:srgbClr>
              </a:solidFill>
              <a:prstDash val="solid"/>
              <a:round/>
            </a:ln>
          </p:spPr>
          <p:txBody>
            <a:bodyPr/>
            <a:lstStyle/>
            <a:p/>
          </p:txBody>
        </p:sp>
        <p:sp>
          <p:nvSpPr>
            <p:cNvPr id="188" name="pl188"/>
            <p:cNvSpPr/>
            <p:nvPr/>
          </p:nvSpPr>
          <p:spPr>
            <a:xfrm>
              <a:off x="2414709" y="264942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189" name="tx189"/>
            <p:cNvSpPr/>
            <p:nvPr/>
          </p:nvSpPr>
          <p:spPr>
            <a:xfrm>
              <a:off x="2457886" y="239197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90" name="tx190"/>
            <p:cNvSpPr/>
            <p:nvPr/>
          </p:nvSpPr>
          <p:spPr>
            <a:xfrm>
              <a:off x="2667332" y="247086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91" name="tx191"/>
            <p:cNvSpPr/>
            <p:nvPr/>
          </p:nvSpPr>
          <p:spPr>
            <a:xfrm>
              <a:off x="2828589" y="258920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92" name="tx192"/>
            <p:cNvSpPr/>
            <p:nvPr/>
          </p:nvSpPr>
          <p:spPr>
            <a:xfrm>
              <a:off x="3068164" y="252017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93" name="tx193"/>
            <p:cNvSpPr/>
            <p:nvPr/>
          </p:nvSpPr>
          <p:spPr>
            <a:xfrm>
              <a:off x="3295670" y="245114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94" name="tx194"/>
            <p:cNvSpPr/>
            <p:nvPr/>
          </p:nvSpPr>
          <p:spPr>
            <a:xfrm>
              <a:off x="3505115" y="24018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95" name="tx195"/>
            <p:cNvSpPr/>
            <p:nvPr/>
          </p:nvSpPr>
          <p:spPr>
            <a:xfrm>
              <a:off x="3714561" y="24018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96" name="tx196"/>
            <p:cNvSpPr/>
            <p:nvPr/>
          </p:nvSpPr>
          <p:spPr>
            <a:xfrm>
              <a:off x="3924007" y="239197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97" name="rc197"/>
            <p:cNvSpPr/>
            <p:nvPr/>
          </p:nvSpPr>
          <p:spPr>
            <a:xfrm>
              <a:off x="2414709" y="3483127"/>
              <a:ext cx="1612733" cy="1019640"/>
            </a:xfrm>
            <a:prstGeom prst="rect">
              <a:avLst/>
            </a:prstGeom>
            <a:solidFill>
              <a:srgbClr val="EBEBEB">
                <a:alpha val="100000"/>
              </a:srgbClr>
            </a:solidFill>
          </p:spPr>
          <p:txBody>
            <a:bodyPr/>
            <a:lstStyle/>
            <a:p/>
          </p:txBody>
        </p:sp>
        <p:sp>
          <p:nvSpPr>
            <p:cNvPr id="198" name="pl198"/>
            <p:cNvSpPr/>
            <p:nvPr/>
          </p:nvSpPr>
          <p:spPr>
            <a:xfrm>
              <a:off x="2414709" y="432329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99" name="pl199"/>
            <p:cNvSpPr/>
            <p:nvPr/>
          </p:nvSpPr>
          <p:spPr>
            <a:xfrm>
              <a:off x="2414709" y="407676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00" name="pl200"/>
            <p:cNvSpPr/>
            <p:nvPr/>
          </p:nvSpPr>
          <p:spPr>
            <a:xfrm>
              <a:off x="2414709" y="383023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01" name="pl201"/>
            <p:cNvSpPr/>
            <p:nvPr/>
          </p:nvSpPr>
          <p:spPr>
            <a:xfrm>
              <a:off x="2414709" y="358371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02" name="pl202"/>
            <p:cNvSpPr/>
            <p:nvPr/>
          </p:nvSpPr>
          <p:spPr>
            <a:xfrm>
              <a:off x="2414709" y="444655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03" name="pl203"/>
            <p:cNvSpPr/>
            <p:nvPr/>
          </p:nvSpPr>
          <p:spPr>
            <a:xfrm>
              <a:off x="2414709" y="420003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04" name="pl204"/>
            <p:cNvSpPr/>
            <p:nvPr/>
          </p:nvSpPr>
          <p:spPr>
            <a:xfrm>
              <a:off x="2414709" y="395350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05" name="pl205"/>
            <p:cNvSpPr/>
            <p:nvPr/>
          </p:nvSpPr>
          <p:spPr>
            <a:xfrm>
              <a:off x="2414709" y="370697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06" name="pl206"/>
            <p:cNvSpPr/>
            <p:nvPr/>
          </p:nvSpPr>
          <p:spPr>
            <a:xfrm>
              <a:off x="248801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7" name="pl207"/>
            <p:cNvSpPr/>
            <p:nvPr/>
          </p:nvSpPr>
          <p:spPr>
            <a:xfrm>
              <a:off x="269746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8" name="pl208"/>
            <p:cNvSpPr/>
            <p:nvPr/>
          </p:nvSpPr>
          <p:spPr>
            <a:xfrm>
              <a:off x="290690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9" name="pl209"/>
            <p:cNvSpPr/>
            <p:nvPr/>
          </p:nvSpPr>
          <p:spPr>
            <a:xfrm>
              <a:off x="311635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0" name="pl210"/>
            <p:cNvSpPr/>
            <p:nvPr/>
          </p:nvSpPr>
          <p:spPr>
            <a:xfrm>
              <a:off x="332579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1" name="pl211"/>
            <p:cNvSpPr/>
            <p:nvPr/>
          </p:nvSpPr>
          <p:spPr>
            <a:xfrm>
              <a:off x="353524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2" name="pl212"/>
            <p:cNvSpPr/>
            <p:nvPr/>
          </p:nvSpPr>
          <p:spPr>
            <a:xfrm>
              <a:off x="374469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3" name="pl213"/>
            <p:cNvSpPr/>
            <p:nvPr/>
          </p:nvSpPr>
          <p:spPr>
            <a:xfrm>
              <a:off x="395413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4" name="pl214"/>
            <p:cNvSpPr/>
            <p:nvPr/>
          </p:nvSpPr>
          <p:spPr>
            <a:xfrm>
              <a:off x="2488015" y="3953503"/>
              <a:ext cx="1466121" cy="69027"/>
            </a:xfrm>
            <a:custGeom>
              <a:avLst/>
              <a:pathLst>
                <a:path w="1466121" h="69027">
                  <a:moveTo>
                    <a:pt x="0" y="0"/>
                  </a:moveTo>
                  <a:lnTo>
                    <a:pt x="209445" y="0"/>
                  </a:lnTo>
                  <a:lnTo>
                    <a:pt x="418891" y="19722"/>
                  </a:lnTo>
                  <a:lnTo>
                    <a:pt x="628337" y="19722"/>
                  </a:lnTo>
                  <a:lnTo>
                    <a:pt x="837783" y="0"/>
                  </a:lnTo>
                  <a:lnTo>
                    <a:pt x="1047229" y="69027"/>
                  </a:lnTo>
                  <a:lnTo>
                    <a:pt x="1256675" y="69027"/>
                  </a:lnTo>
                  <a:lnTo>
                    <a:pt x="1466121" y="29583"/>
                  </a:lnTo>
                </a:path>
              </a:pathLst>
            </a:custGeom>
            <a:ln w="20325" cap="flat">
              <a:solidFill>
                <a:srgbClr val="BEBEBE">
                  <a:alpha val="69803"/>
                </a:srgbClr>
              </a:solidFill>
              <a:prstDash val="solid"/>
              <a:round/>
            </a:ln>
          </p:spPr>
          <p:txBody>
            <a:bodyPr/>
            <a:lstStyle/>
            <a:p/>
          </p:txBody>
        </p:sp>
        <p:sp>
          <p:nvSpPr>
            <p:cNvPr id="215" name="pl215"/>
            <p:cNvSpPr/>
            <p:nvPr/>
          </p:nvSpPr>
          <p:spPr>
            <a:xfrm>
              <a:off x="2488015" y="3953503"/>
              <a:ext cx="1466121" cy="0"/>
            </a:xfrm>
            <a:custGeom>
              <a:avLst/>
              <a:pathLst>
                <a:path w="1466121" h="0">
                  <a:moveTo>
                    <a:pt x="0" y="0"/>
                  </a:moveTo>
                  <a:lnTo>
                    <a:pt x="209445" y="0"/>
                  </a:lnTo>
                  <a:lnTo>
                    <a:pt x="418891" y="0"/>
                  </a:lnTo>
                  <a:lnTo>
                    <a:pt x="628337" y="0"/>
                  </a:lnTo>
                  <a:lnTo>
                    <a:pt x="837783" y="0"/>
                  </a:lnTo>
                  <a:lnTo>
                    <a:pt x="1047229" y="0"/>
                  </a:lnTo>
                  <a:lnTo>
                    <a:pt x="1256675" y="0"/>
                  </a:lnTo>
                  <a:lnTo>
                    <a:pt x="1466121" y="0"/>
                  </a:lnTo>
                </a:path>
              </a:pathLst>
            </a:custGeom>
            <a:ln w="40651" cap="flat">
              <a:solidFill>
                <a:srgbClr val="BEBEBE">
                  <a:alpha val="69803"/>
                </a:srgbClr>
              </a:solidFill>
              <a:prstDash val="solid"/>
              <a:round/>
            </a:ln>
          </p:spPr>
          <p:txBody>
            <a:bodyPr/>
            <a:lstStyle/>
            <a:p/>
          </p:txBody>
        </p:sp>
        <p:sp>
          <p:nvSpPr>
            <p:cNvPr id="216" name="pl216"/>
            <p:cNvSpPr/>
            <p:nvPr/>
          </p:nvSpPr>
          <p:spPr>
            <a:xfrm>
              <a:off x="2488015" y="3953503"/>
              <a:ext cx="1466121" cy="0"/>
            </a:xfrm>
            <a:custGeom>
              <a:avLst/>
              <a:pathLst>
                <a:path w="1466121" h="0">
                  <a:moveTo>
                    <a:pt x="0" y="0"/>
                  </a:moveTo>
                  <a:lnTo>
                    <a:pt x="209445" y="0"/>
                  </a:lnTo>
                  <a:lnTo>
                    <a:pt x="418891" y="0"/>
                  </a:lnTo>
                  <a:lnTo>
                    <a:pt x="628337" y="0"/>
                  </a:lnTo>
                  <a:lnTo>
                    <a:pt x="837783" y="0"/>
                  </a:lnTo>
                  <a:lnTo>
                    <a:pt x="1047229" y="0"/>
                  </a:lnTo>
                  <a:lnTo>
                    <a:pt x="1256675" y="0"/>
                  </a:lnTo>
                  <a:lnTo>
                    <a:pt x="1466121" y="0"/>
                  </a:lnTo>
                </a:path>
              </a:pathLst>
            </a:custGeom>
            <a:ln w="35231" cap="flat">
              <a:solidFill>
                <a:srgbClr val="BEBEBE">
                  <a:alpha val="69803"/>
                </a:srgbClr>
              </a:solidFill>
              <a:prstDash val="solid"/>
              <a:round/>
            </a:ln>
          </p:spPr>
          <p:txBody>
            <a:bodyPr/>
            <a:lstStyle/>
            <a:p/>
          </p:txBody>
        </p:sp>
        <p:sp>
          <p:nvSpPr>
            <p:cNvPr id="217" name="pl217"/>
            <p:cNvSpPr/>
            <p:nvPr/>
          </p:nvSpPr>
          <p:spPr>
            <a:xfrm>
              <a:off x="2488015" y="3953503"/>
              <a:ext cx="1466121" cy="69027"/>
            </a:xfrm>
            <a:custGeom>
              <a:avLst/>
              <a:pathLst>
                <a:path w="1466121" h="69027">
                  <a:moveTo>
                    <a:pt x="0" y="0"/>
                  </a:moveTo>
                  <a:lnTo>
                    <a:pt x="209445" y="0"/>
                  </a:lnTo>
                  <a:lnTo>
                    <a:pt x="418891" y="19722"/>
                  </a:lnTo>
                  <a:lnTo>
                    <a:pt x="628337" y="19722"/>
                  </a:lnTo>
                  <a:lnTo>
                    <a:pt x="837783" y="0"/>
                  </a:lnTo>
                  <a:lnTo>
                    <a:pt x="1047229" y="69027"/>
                  </a:lnTo>
                  <a:lnTo>
                    <a:pt x="1256675" y="69027"/>
                  </a:lnTo>
                  <a:lnTo>
                    <a:pt x="1466121" y="29583"/>
                  </a:lnTo>
                </a:path>
              </a:pathLst>
            </a:custGeom>
            <a:ln w="20325" cap="flat">
              <a:solidFill>
                <a:srgbClr val="6B6B6B">
                  <a:alpha val="100000"/>
                </a:srgbClr>
              </a:solidFill>
              <a:prstDash val="solid"/>
              <a:round/>
            </a:ln>
          </p:spPr>
          <p:txBody>
            <a:bodyPr/>
            <a:lstStyle/>
            <a:p/>
          </p:txBody>
        </p:sp>
        <p:sp>
          <p:nvSpPr>
            <p:cNvPr id="218" name="pl218"/>
            <p:cNvSpPr/>
            <p:nvPr/>
          </p:nvSpPr>
          <p:spPr>
            <a:xfrm>
              <a:off x="2488015" y="3953503"/>
              <a:ext cx="1466121" cy="0"/>
            </a:xfrm>
            <a:custGeom>
              <a:avLst/>
              <a:pathLst>
                <a:path w="1466121" h="0">
                  <a:moveTo>
                    <a:pt x="0" y="0"/>
                  </a:moveTo>
                  <a:lnTo>
                    <a:pt x="209445" y="0"/>
                  </a:lnTo>
                  <a:lnTo>
                    <a:pt x="418891" y="0"/>
                  </a:lnTo>
                  <a:lnTo>
                    <a:pt x="628337" y="0"/>
                  </a:lnTo>
                  <a:lnTo>
                    <a:pt x="837783" y="0"/>
                  </a:lnTo>
                  <a:lnTo>
                    <a:pt x="1047229" y="0"/>
                  </a:lnTo>
                  <a:lnTo>
                    <a:pt x="1256675" y="0"/>
                  </a:lnTo>
                  <a:lnTo>
                    <a:pt x="1466121" y="0"/>
                  </a:lnTo>
                </a:path>
              </a:pathLst>
            </a:custGeom>
            <a:ln w="40651" cap="flat">
              <a:solidFill>
                <a:srgbClr val="000000">
                  <a:alpha val="100000"/>
                </a:srgbClr>
              </a:solidFill>
              <a:prstDash val="solid"/>
              <a:round/>
            </a:ln>
          </p:spPr>
          <p:txBody>
            <a:bodyPr/>
            <a:lstStyle/>
            <a:p/>
          </p:txBody>
        </p:sp>
        <p:sp>
          <p:nvSpPr>
            <p:cNvPr id="219" name="pl219"/>
            <p:cNvSpPr/>
            <p:nvPr/>
          </p:nvSpPr>
          <p:spPr>
            <a:xfrm>
              <a:off x="2488015" y="3953503"/>
              <a:ext cx="1466121" cy="0"/>
            </a:xfrm>
            <a:custGeom>
              <a:avLst/>
              <a:pathLst>
                <a:path w="1466121" h="0">
                  <a:moveTo>
                    <a:pt x="0" y="0"/>
                  </a:moveTo>
                  <a:lnTo>
                    <a:pt x="209445" y="0"/>
                  </a:lnTo>
                  <a:lnTo>
                    <a:pt x="418891" y="0"/>
                  </a:lnTo>
                  <a:lnTo>
                    <a:pt x="628337" y="0"/>
                  </a:lnTo>
                  <a:lnTo>
                    <a:pt x="837783" y="0"/>
                  </a:lnTo>
                  <a:lnTo>
                    <a:pt x="1047229" y="0"/>
                  </a:lnTo>
                  <a:lnTo>
                    <a:pt x="1256675" y="0"/>
                  </a:lnTo>
                  <a:lnTo>
                    <a:pt x="1466121" y="0"/>
                  </a:lnTo>
                </a:path>
              </a:pathLst>
            </a:custGeom>
            <a:ln w="35231" cap="flat">
              <a:solidFill>
                <a:srgbClr val="80BD41">
                  <a:alpha val="100000"/>
                </a:srgbClr>
              </a:solidFill>
              <a:prstDash val="solid"/>
              <a:round/>
            </a:ln>
          </p:spPr>
          <p:txBody>
            <a:bodyPr/>
            <a:lstStyle/>
            <a:p/>
          </p:txBody>
        </p:sp>
        <p:sp>
          <p:nvSpPr>
            <p:cNvPr id="220" name="pl220"/>
            <p:cNvSpPr/>
            <p:nvPr/>
          </p:nvSpPr>
          <p:spPr>
            <a:xfrm>
              <a:off x="2414709" y="3953503"/>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21" name="tx221"/>
            <p:cNvSpPr/>
            <p:nvPr/>
          </p:nvSpPr>
          <p:spPr>
            <a:xfrm>
              <a:off x="2457886" y="377494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22" name="tx222"/>
            <p:cNvSpPr/>
            <p:nvPr/>
          </p:nvSpPr>
          <p:spPr>
            <a:xfrm>
              <a:off x="2667332" y="377494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23" name="tx223"/>
            <p:cNvSpPr/>
            <p:nvPr/>
          </p:nvSpPr>
          <p:spPr>
            <a:xfrm>
              <a:off x="2876778" y="377494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24" name="tx224"/>
            <p:cNvSpPr/>
            <p:nvPr/>
          </p:nvSpPr>
          <p:spPr>
            <a:xfrm>
              <a:off x="3086224" y="377494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25" name="tx225"/>
            <p:cNvSpPr/>
            <p:nvPr/>
          </p:nvSpPr>
          <p:spPr>
            <a:xfrm>
              <a:off x="3295670" y="377494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26" name="tx226"/>
            <p:cNvSpPr/>
            <p:nvPr/>
          </p:nvSpPr>
          <p:spPr>
            <a:xfrm>
              <a:off x="3505115" y="377494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27" name="tx227"/>
            <p:cNvSpPr/>
            <p:nvPr/>
          </p:nvSpPr>
          <p:spPr>
            <a:xfrm>
              <a:off x="3714561" y="377494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28" name="tx228"/>
            <p:cNvSpPr/>
            <p:nvPr/>
          </p:nvSpPr>
          <p:spPr>
            <a:xfrm>
              <a:off x="3924007" y="377494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29" name="rc229"/>
            <p:cNvSpPr/>
            <p:nvPr/>
          </p:nvSpPr>
          <p:spPr>
            <a:xfrm>
              <a:off x="2414709" y="4787209"/>
              <a:ext cx="1612733" cy="1019640"/>
            </a:xfrm>
            <a:prstGeom prst="rect">
              <a:avLst/>
            </a:prstGeom>
            <a:solidFill>
              <a:srgbClr val="EBEBEB">
                <a:alpha val="100000"/>
              </a:srgbClr>
            </a:solidFill>
          </p:spPr>
          <p:txBody>
            <a:bodyPr/>
            <a:lstStyle/>
            <a:p/>
          </p:txBody>
        </p:sp>
        <p:sp>
          <p:nvSpPr>
            <p:cNvPr id="230" name="pl230"/>
            <p:cNvSpPr/>
            <p:nvPr/>
          </p:nvSpPr>
          <p:spPr>
            <a:xfrm>
              <a:off x="2414709" y="562737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31" name="pl231"/>
            <p:cNvSpPr/>
            <p:nvPr/>
          </p:nvSpPr>
          <p:spPr>
            <a:xfrm>
              <a:off x="2414709" y="538084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32" name="pl232"/>
            <p:cNvSpPr/>
            <p:nvPr/>
          </p:nvSpPr>
          <p:spPr>
            <a:xfrm>
              <a:off x="2414709" y="513432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33" name="pl233"/>
            <p:cNvSpPr/>
            <p:nvPr/>
          </p:nvSpPr>
          <p:spPr>
            <a:xfrm>
              <a:off x="2414709" y="488779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34" name="pl234"/>
            <p:cNvSpPr/>
            <p:nvPr/>
          </p:nvSpPr>
          <p:spPr>
            <a:xfrm>
              <a:off x="2414709" y="575064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35" name="pl235"/>
            <p:cNvSpPr/>
            <p:nvPr/>
          </p:nvSpPr>
          <p:spPr>
            <a:xfrm>
              <a:off x="2414709" y="550411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36" name="pl236"/>
            <p:cNvSpPr/>
            <p:nvPr/>
          </p:nvSpPr>
          <p:spPr>
            <a:xfrm>
              <a:off x="2414709" y="525758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37" name="pl237"/>
            <p:cNvSpPr/>
            <p:nvPr/>
          </p:nvSpPr>
          <p:spPr>
            <a:xfrm>
              <a:off x="2414709" y="501105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38" name="pl238"/>
            <p:cNvSpPr/>
            <p:nvPr/>
          </p:nvSpPr>
          <p:spPr>
            <a:xfrm>
              <a:off x="248801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9" name="pl239"/>
            <p:cNvSpPr/>
            <p:nvPr/>
          </p:nvSpPr>
          <p:spPr>
            <a:xfrm>
              <a:off x="269746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0" name="pl240"/>
            <p:cNvSpPr/>
            <p:nvPr/>
          </p:nvSpPr>
          <p:spPr>
            <a:xfrm>
              <a:off x="290690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1" name="pl241"/>
            <p:cNvSpPr/>
            <p:nvPr/>
          </p:nvSpPr>
          <p:spPr>
            <a:xfrm>
              <a:off x="311635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2" name="pl242"/>
            <p:cNvSpPr/>
            <p:nvPr/>
          </p:nvSpPr>
          <p:spPr>
            <a:xfrm>
              <a:off x="332579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3" name="pl243"/>
            <p:cNvSpPr/>
            <p:nvPr/>
          </p:nvSpPr>
          <p:spPr>
            <a:xfrm>
              <a:off x="353524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4" name="pl244"/>
            <p:cNvSpPr/>
            <p:nvPr/>
          </p:nvSpPr>
          <p:spPr>
            <a:xfrm>
              <a:off x="374469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5" name="pl245"/>
            <p:cNvSpPr/>
            <p:nvPr/>
          </p:nvSpPr>
          <p:spPr>
            <a:xfrm>
              <a:off x="395413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6" name="pl246"/>
            <p:cNvSpPr/>
            <p:nvPr/>
          </p:nvSpPr>
          <p:spPr>
            <a:xfrm>
              <a:off x="2488015" y="5257585"/>
              <a:ext cx="1466121" cy="69027"/>
            </a:xfrm>
            <a:custGeom>
              <a:avLst/>
              <a:pathLst>
                <a:path w="1466121" h="69027">
                  <a:moveTo>
                    <a:pt x="0" y="0"/>
                  </a:moveTo>
                  <a:lnTo>
                    <a:pt x="209445" y="0"/>
                  </a:lnTo>
                  <a:lnTo>
                    <a:pt x="418891" y="19722"/>
                  </a:lnTo>
                  <a:lnTo>
                    <a:pt x="628337" y="19722"/>
                  </a:lnTo>
                  <a:lnTo>
                    <a:pt x="837783" y="0"/>
                  </a:lnTo>
                  <a:lnTo>
                    <a:pt x="1047229" y="69027"/>
                  </a:lnTo>
                  <a:lnTo>
                    <a:pt x="1256675" y="69027"/>
                  </a:lnTo>
                  <a:lnTo>
                    <a:pt x="1466121" y="29583"/>
                  </a:lnTo>
                </a:path>
              </a:pathLst>
            </a:custGeom>
            <a:ln w="20325" cap="flat">
              <a:solidFill>
                <a:srgbClr val="BEBEBE">
                  <a:alpha val="69803"/>
                </a:srgbClr>
              </a:solidFill>
              <a:prstDash val="solid"/>
              <a:round/>
            </a:ln>
          </p:spPr>
          <p:txBody>
            <a:bodyPr/>
            <a:lstStyle/>
            <a:p/>
          </p:txBody>
        </p:sp>
        <p:sp>
          <p:nvSpPr>
            <p:cNvPr id="247" name="pl247"/>
            <p:cNvSpPr/>
            <p:nvPr/>
          </p:nvSpPr>
          <p:spPr>
            <a:xfrm>
              <a:off x="2488015" y="5218140"/>
              <a:ext cx="1466121" cy="118333"/>
            </a:xfrm>
            <a:custGeom>
              <a:avLst/>
              <a:pathLst>
                <a:path w="1466121" h="118333">
                  <a:moveTo>
                    <a:pt x="0" y="88750"/>
                  </a:moveTo>
                  <a:lnTo>
                    <a:pt x="209445" y="39444"/>
                  </a:lnTo>
                  <a:lnTo>
                    <a:pt x="418891" y="108472"/>
                  </a:lnTo>
                  <a:lnTo>
                    <a:pt x="628337" y="108472"/>
                  </a:lnTo>
                  <a:lnTo>
                    <a:pt x="837783" y="118333"/>
                  </a:lnTo>
                  <a:lnTo>
                    <a:pt x="1047229" y="88750"/>
                  </a:lnTo>
                  <a:lnTo>
                    <a:pt x="1256675" y="0"/>
                  </a:lnTo>
                  <a:lnTo>
                    <a:pt x="1466121" y="59166"/>
                  </a:lnTo>
                </a:path>
              </a:pathLst>
            </a:custGeom>
            <a:ln w="40651" cap="flat">
              <a:solidFill>
                <a:srgbClr val="BEBEBE">
                  <a:alpha val="69803"/>
                </a:srgbClr>
              </a:solidFill>
              <a:prstDash val="solid"/>
              <a:round/>
            </a:ln>
          </p:spPr>
          <p:txBody>
            <a:bodyPr/>
            <a:lstStyle/>
            <a:p/>
          </p:txBody>
        </p:sp>
        <p:sp>
          <p:nvSpPr>
            <p:cNvPr id="248" name="pl248"/>
            <p:cNvSpPr/>
            <p:nvPr/>
          </p:nvSpPr>
          <p:spPr>
            <a:xfrm>
              <a:off x="2488015" y="5218140"/>
              <a:ext cx="1466121" cy="118333"/>
            </a:xfrm>
            <a:custGeom>
              <a:avLst/>
              <a:pathLst>
                <a:path w="1466121" h="118333">
                  <a:moveTo>
                    <a:pt x="0" y="88750"/>
                  </a:moveTo>
                  <a:lnTo>
                    <a:pt x="209445" y="39444"/>
                  </a:lnTo>
                  <a:lnTo>
                    <a:pt x="418891" y="108472"/>
                  </a:lnTo>
                  <a:lnTo>
                    <a:pt x="628337" y="108472"/>
                  </a:lnTo>
                  <a:lnTo>
                    <a:pt x="837783" y="118333"/>
                  </a:lnTo>
                  <a:lnTo>
                    <a:pt x="1047229" y="88750"/>
                  </a:lnTo>
                  <a:lnTo>
                    <a:pt x="1256675" y="0"/>
                  </a:lnTo>
                  <a:lnTo>
                    <a:pt x="1466121" y="59166"/>
                  </a:lnTo>
                </a:path>
              </a:pathLst>
            </a:custGeom>
            <a:ln w="35231" cap="flat">
              <a:solidFill>
                <a:srgbClr val="BEBEBE">
                  <a:alpha val="69803"/>
                </a:srgbClr>
              </a:solidFill>
              <a:prstDash val="solid"/>
              <a:round/>
            </a:ln>
          </p:spPr>
          <p:txBody>
            <a:bodyPr/>
            <a:lstStyle/>
            <a:p/>
          </p:txBody>
        </p:sp>
        <p:sp>
          <p:nvSpPr>
            <p:cNvPr id="249" name="pl249"/>
            <p:cNvSpPr/>
            <p:nvPr/>
          </p:nvSpPr>
          <p:spPr>
            <a:xfrm>
              <a:off x="2488015" y="5257585"/>
              <a:ext cx="1466121" cy="69027"/>
            </a:xfrm>
            <a:custGeom>
              <a:avLst/>
              <a:pathLst>
                <a:path w="1466121" h="69027">
                  <a:moveTo>
                    <a:pt x="0" y="0"/>
                  </a:moveTo>
                  <a:lnTo>
                    <a:pt x="209445" y="0"/>
                  </a:lnTo>
                  <a:lnTo>
                    <a:pt x="418891" y="19722"/>
                  </a:lnTo>
                  <a:lnTo>
                    <a:pt x="628337" y="19722"/>
                  </a:lnTo>
                  <a:lnTo>
                    <a:pt x="837783" y="0"/>
                  </a:lnTo>
                  <a:lnTo>
                    <a:pt x="1047229" y="69027"/>
                  </a:lnTo>
                  <a:lnTo>
                    <a:pt x="1256675" y="69027"/>
                  </a:lnTo>
                  <a:lnTo>
                    <a:pt x="1466121" y="29583"/>
                  </a:lnTo>
                </a:path>
              </a:pathLst>
            </a:custGeom>
            <a:ln w="20325" cap="flat">
              <a:solidFill>
                <a:srgbClr val="6B6B6B">
                  <a:alpha val="100000"/>
                </a:srgbClr>
              </a:solidFill>
              <a:prstDash val="solid"/>
              <a:round/>
            </a:ln>
          </p:spPr>
          <p:txBody>
            <a:bodyPr/>
            <a:lstStyle/>
            <a:p/>
          </p:txBody>
        </p:sp>
        <p:sp>
          <p:nvSpPr>
            <p:cNvPr id="250" name="pl250"/>
            <p:cNvSpPr/>
            <p:nvPr/>
          </p:nvSpPr>
          <p:spPr>
            <a:xfrm>
              <a:off x="2488015" y="5218140"/>
              <a:ext cx="1466121" cy="118333"/>
            </a:xfrm>
            <a:custGeom>
              <a:avLst/>
              <a:pathLst>
                <a:path w="1466121" h="118333">
                  <a:moveTo>
                    <a:pt x="0" y="88750"/>
                  </a:moveTo>
                  <a:lnTo>
                    <a:pt x="209445" y="39444"/>
                  </a:lnTo>
                  <a:lnTo>
                    <a:pt x="418891" y="108472"/>
                  </a:lnTo>
                  <a:lnTo>
                    <a:pt x="628337" y="108472"/>
                  </a:lnTo>
                  <a:lnTo>
                    <a:pt x="837783" y="118333"/>
                  </a:lnTo>
                  <a:lnTo>
                    <a:pt x="1047229" y="88750"/>
                  </a:lnTo>
                  <a:lnTo>
                    <a:pt x="1256675" y="0"/>
                  </a:lnTo>
                  <a:lnTo>
                    <a:pt x="1466121" y="59166"/>
                  </a:lnTo>
                </a:path>
              </a:pathLst>
            </a:custGeom>
            <a:ln w="40651" cap="flat">
              <a:solidFill>
                <a:srgbClr val="000000">
                  <a:alpha val="100000"/>
                </a:srgbClr>
              </a:solidFill>
              <a:prstDash val="solid"/>
              <a:round/>
            </a:ln>
          </p:spPr>
          <p:txBody>
            <a:bodyPr/>
            <a:lstStyle/>
            <a:p/>
          </p:txBody>
        </p:sp>
        <p:sp>
          <p:nvSpPr>
            <p:cNvPr id="251" name="pl251"/>
            <p:cNvSpPr/>
            <p:nvPr/>
          </p:nvSpPr>
          <p:spPr>
            <a:xfrm>
              <a:off x="2488015" y="5218140"/>
              <a:ext cx="1466121" cy="118333"/>
            </a:xfrm>
            <a:custGeom>
              <a:avLst/>
              <a:pathLst>
                <a:path w="1466121" h="118333">
                  <a:moveTo>
                    <a:pt x="0" y="88750"/>
                  </a:moveTo>
                  <a:lnTo>
                    <a:pt x="209445" y="39444"/>
                  </a:lnTo>
                  <a:lnTo>
                    <a:pt x="418891" y="108472"/>
                  </a:lnTo>
                  <a:lnTo>
                    <a:pt x="628337" y="108472"/>
                  </a:lnTo>
                  <a:lnTo>
                    <a:pt x="837783" y="118333"/>
                  </a:lnTo>
                  <a:lnTo>
                    <a:pt x="1047229" y="88750"/>
                  </a:lnTo>
                  <a:lnTo>
                    <a:pt x="1256675" y="0"/>
                  </a:lnTo>
                  <a:lnTo>
                    <a:pt x="1466121" y="59166"/>
                  </a:lnTo>
                </a:path>
              </a:pathLst>
            </a:custGeom>
            <a:ln w="35231" cap="flat">
              <a:solidFill>
                <a:srgbClr val="80BD41">
                  <a:alpha val="100000"/>
                </a:srgbClr>
              </a:solidFill>
              <a:prstDash val="solid"/>
              <a:round/>
            </a:ln>
          </p:spPr>
          <p:txBody>
            <a:bodyPr/>
            <a:lstStyle/>
            <a:p/>
          </p:txBody>
        </p:sp>
        <p:sp>
          <p:nvSpPr>
            <p:cNvPr id="252" name="pl252"/>
            <p:cNvSpPr/>
            <p:nvPr/>
          </p:nvSpPr>
          <p:spPr>
            <a:xfrm>
              <a:off x="2414709" y="5257585"/>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53" name="tx253"/>
            <p:cNvSpPr/>
            <p:nvPr/>
          </p:nvSpPr>
          <p:spPr>
            <a:xfrm>
              <a:off x="2439826" y="512833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54" name="tx254"/>
            <p:cNvSpPr/>
            <p:nvPr/>
          </p:nvSpPr>
          <p:spPr>
            <a:xfrm>
              <a:off x="2667332" y="507903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55" name="tx255"/>
            <p:cNvSpPr/>
            <p:nvPr/>
          </p:nvSpPr>
          <p:spPr>
            <a:xfrm>
              <a:off x="2858718" y="514805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56" name="tx256"/>
            <p:cNvSpPr/>
            <p:nvPr/>
          </p:nvSpPr>
          <p:spPr>
            <a:xfrm>
              <a:off x="3068164" y="514805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57" name="tx257"/>
            <p:cNvSpPr/>
            <p:nvPr/>
          </p:nvSpPr>
          <p:spPr>
            <a:xfrm>
              <a:off x="3277610" y="515791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58" name="tx258"/>
            <p:cNvSpPr/>
            <p:nvPr/>
          </p:nvSpPr>
          <p:spPr>
            <a:xfrm>
              <a:off x="3487056" y="512833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59" name="tx259"/>
            <p:cNvSpPr/>
            <p:nvPr/>
          </p:nvSpPr>
          <p:spPr>
            <a:xfrm>
              <a:off x="3714561" y="50395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60" name="tx260"/>
            <p:cNvSpPr/>
            <p:nvPr/>
          </p:nvSpPr>
          <p:spPr>
            <a:xfrm>
              <a:off x="3905948" y="509875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61" name="rc261"/>
            <p:cNvSpPr/>
            <p:nvPr/>
          </p:nvSpPr>
          <p:spPr>
            <a:xfrm>
              <a:off x="4097032" y="874964"/>
              <a:ext cx="1612733" cy="1019640"/>
            </a:xfrm>
            <a:prstGeom prst="rect">
              <a:avLst/>
            </a:prstGeom>
            <a:solidFill>
              <a:srgbClr val="EBEBEB">
                <a:alpha val="100000"/>
              </a:srgbClr>
            </a:solidFill>
          </p:spPr>
          <p:txBody>
            <a:bodyPr/>
            <a:lstStyle/>
            <a:p/>
          </p:txBody>
        </p:sp>
        <p:sp>
          <p:nvSpPr>
            <p:cNvPr id="262" name="pl262"/>
            <p:cNvSpPr/>
            <p:nvPr/>
          </p:nvSpPr>
          <p:spPr>
            <a:xfrm>
              <a:off x="4097032" y="171513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63" name="pl263"/>
            <p:cNvSpPr/>
            <p:nvPr/>
          </p:nvSpPr>
          <p:spPr>
            <a:xfrm>
              <a:off x="4097032" y="146860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64" name="pl264"/>
            <p:cNvSpPr/>
            <p:nvPr/>
          </p:nvSpPr>
          <p:spPr>
            <a:xfrm>
              <a:off x="4097032" y="122207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65" name="pl265"/>
            <p:cNvSpPr/>
            <p:nvPr/>
          </p:nvSpPr>
          <p:spPr>
            <a:xfrm>
              <a:off x="4097032" y="97554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66" name="pl266"/>
            <p:cNvSpPr/>
            <p:nvPr/>
          </p:nvSpPr>
          <p:spPr>
            <a:xfrm>
              <a:off x="4097032" y="183839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67" name="pl267"/>
            <p:cNvSpPr/>
            <p:nvPr/>
          </p:nvSpPr>
          <p:spPr>
            <a:xfrm>
              <a:off x="4097032" y="159186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68" name="pl268"/>
            <p:cNvSpPr/>
            <p:nvPr/>
          </p:nvSpPr>
          <p:spPr>
            <a:xfrm>
              <a:off x="4097032" y="134533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69" name="pl269"/>
            <p:cNvSpPr/>
            <p:nvPr/>
          </p:nvSpPr>
          <p:spPr>
            <a:xfrm>
              <a:off x="4097032" y="109881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70" name="pl270"/>
            <p:cNvSpPr/>
            <p:nvPr/>
          </p:nvSpPr>
          <p:spPr>
            <a:xfrm>
              <a:off x="417033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1" name="pl271"/>
            <p:cNvSpPr/>
            <p:nvPr/>
          </p:nvSpPr>
          <p:spPr>
            <a:xfrm>
              <a:off x="437978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2" name="pl272"/>
            <p:cNvSpPr/>
            <p:nvPr/>
          </p:nvSpPr>
          <p:spPr>
            <a:xfrm>
              <a:off x="458923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3" name="pl273"/>
            <p:cNvSpPr/>
            <p:nvPr/>
          </p:nvSpPr>
          <p:spPr>
            <a:xfrm>
              <a:off x="479867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4" name="pl274"/>
            <p:cNvSpPr/>
            <p:nvPr/>
          </p:nvSpPr>
          <p:spPr>
            <a:xfrm>
              <a:off x="500812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5" name="pl275"/>
            <p:cNvSpPr/>
            <p:nvPr/>
          </p:nvSpPr>
          <p:spPr>
            <a:xfrm>
              <a:off x="521756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6" name="pl276"/>
            <p:cNvSpPr/>
            <p:nvPr/>
          </p:nvSpPr>
          <p:spPr>
            <a:xfrm>
              <a:off x="542701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7" name="pl277"/>
            <p:cNvSpPr/>
            <p:nvPr/>
          </p:nvSpPr>
          <p:spPr>
            <a:xfrm>
              <a:off x="563645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8" name="pl278"/>
            <p:cNvSpPr/>
            <p:nvPr/>
          </p:nvSpPr>
          <p:spPr>
            <a:xfrm>
              <a:off x="4170338" y="1345339"/>
              <a:ext cx="1466121" cy="69027"/>
            </a:xfrm>
            <a:custGeom>
              <a:avLst/>
              <a:pathLst>
                <a:path w="1466121" h="69027">
                  <a:moveTo>
                    <a:pt x="0" y="0"/>
                  </a:moveTo>
                  <a:lnTo>
                    <a:pt x="209445" y="0"/>
                  </a:lnTo>
                  <a:lnTo>
                    <a:pt x="418891" y="19722"/>
                  </a:lnTo>
                  <a:lnTo>
                    <a:pt x="628337" y="19722"/>
                  </a:lnTo>
                  <a:lnTo>
                    <a:pt x="837783" y="0"/>
                  </a:lnTo>
                  <a:lnTo>
                    <a:pt x="1047229" y="69027"/>
                  </a:lnTo>
                  <a:lnTo>
                    <a:pt x="1256675" y="69027"/>
                  </a:lnTo>
                  <a:lnTo>
                    <a:pt x="1466121" y="29583"/>
                  </a:lnTo>
                </a:path>
              </a:pathLst>
            </a:custGeom>
            <a:ln w="20325" cap="flat">
              <a:solidFill>
                <a:srgbClr val="BEBEBE">
                  <a:alpha val="69803"/>
                </a:srgbClr>
              </a:solidFill>
              <a:prstDash val="solid"/>
              <a:round/>
            </a:ln>
          </p:spPr>
          <p:txBody>
            <a:bodyPr/>
            <a:lstStyle/>
            <a:p/>
          </p:txBody>
        </p:sp>
        <p:sp>
          <p:nvSpPr>
            <p:cNvPr id="279" name="pl279"/>
            <p:cNvSpPr/>
            <p:nvPr/>
          </p:nvSpPr>
          <p:spPr>
            <a:xfrm>
              <a:off x="4170338" y="1345339"/>
              <a:ext cx="1466121" cy="207083"/>
            </a:xfrm>
            <a:custGeom>
              <a:avLst/>
              <a:pathLst>
                <a:path w="1466121" h="207083">
                  <a:moveTo>
                    <a:pt x="0" y="0"/>
                  </a:moveTo>
                  <a:lnTo>
                    <a:pt x="209445" y="0"/>
                  </a:lnTo>
                  <a:lnTo>
                    <a:pt x="418891" y="147916"/>
                  </a:lnTo>
                  <a:lnTo>
                    <a:pt x="628337" y="207083"/>
                  </a:lnTo>
                  <a:lnTo>
                    <a:pt x="837783" y="207083"/>
                  </a:lnTo>
                  <a:lnTo>
                    <a:pt x="1047229" y="138055"/>
                  </a:lnTo>
                  <a:lnTo>
                    <a:pt x="1256675" y="88750"/>
                  </a:lnTo>
                  <a:lnTo>
                    <a:pt x="1466121" y="49305"/>
                  </a:lnTo>
                </a:path>
              </a:pathLst>
            </a:custGeom>
            <a:ln w="40651" cap="flat">
              <a:solidFill>
                <a:srgbClr val="BEBEBE">
                  <a:alpha val="69803"/>
                </a:srgbClr>
              </a:solidFill>
              <a:prstDash val="solid"/>
              <a:round/>
            </a:ln>
          </p:spPr>
          <p:txBody>
            <a:bodyPr/>
            <a:lstStyle/>
            <a:p/>
          </p:txBody>
        </p:sp>
        <p:sp>
          <p:nvSpPr>
            <p:cNvPr id="280" name="pl280"/>
            <p:cNvSpPr/>
            <p:nvPr/>
          </p:nvSpPr>
          <p:spPr>
            <a:xfrm>
              <a:off x="4170338" y="1345339"/>
              <a:ext cx="1466121" cy="207083"/>
            </a:xfrm>
            <a:custGeom>
              <a:avLst/>
              <a:pathLst>
                <a:path w="1466121" h="207083">
                  <a:moveTo>
                    <a:pt x="0" y="0"/>
                  </a:moveTo>
                  <a:lnTo>
                    <a:pt x="209445" y="0"/>
                  </a:lnTo>
                  <a:lnTo>
                    <a:pt x="418891" y="147916"/>
                  </a:lnTo>
                  <a:lnTo>
                    <a:pt x="628337" y="207083"/>
                  </a:lnTo>
                  <a:lnTo>
                    <a:pt x="837783" y="207083"/>
                  </a:lnTo>
                  <a:lnTo>
                    <a:pt x="1047229" y="138055"/>
                  </a:lnTo>
                  <a:lnTo>
                    <a:pt x="1256675" y="88750"/>
                  </a:lnTo>
                  <a:lnTo>
                    <a:pt x="1466121" y="49305"/>
                  </a:lnTo>
                </a:path>
              </a:pathLst>
            </a:custGeom>
            <a:ln w="35231" cap="flat">
              <a:solidFill>
                <a:srgbClr val="BEBEBE">
                  <a:alpha val="69803"/>
                </a:srgbClr>
              </a:solidFill>
              <a:prstDash val="solid"/>
              <a:round/>
            </a:ln>
          </p:spPr>
          <p:txBody>
            <a:bodyPr/>
            <a:lstStyle/>
            <a:p/>
          </p:txBody>
        </p:sp>
        <p:sp>
          <p:nvSpPr>
            <p:cNvPr id="281" name="pl281"/>
            <p:cNvSpPr/>
            <p:nvPr/>
          </p:nvSpPr>
          <p:spPr>
            <a:xfrm>
              <a:off x="4170338" y="1345339"/>
              <a:ext cx="1466121" cy="69027"/>
            </a:xfrm>
            <a:custGeom>
              <a:avLst/>
              <a:pathLst>
                <a:path w="1466121" h="69027">
                  <a:moveTo>
                    <a:pt x="0" y="0"/>
                  </a:moveTo>
                  <a:lnTo>
                    <a:pt x="209445" y="0"/>
                  </a:lnTo>
                  <a:lnTo>
                    <a:pt x="418891" y="19722"/>
                  </a:lnTo>
                  <a:lnTo>
                    <a:pt x="628337" y="19722"/>
                  </a:lnTo>
                  <a:lnTo>
                    <a:pt x="837783" y="0"/>
                  </a:lnTo>
                  <a:lnTo>
                    <a:pt x="1047229" y="69027"/>
                  </a:lnTo>
                  <a:lnTo>
                    <a:pt x="1256675" y="69027"/>
                  </a:lnTo>
                  <a:lnTo>
                    <a:pt x="1466121" y="29583"/>
                  </a:lnTo>
                </a:path>
              </a:pathLst>
            </a:custGeom>
            <a:ln w="20325" cap="flat">
              <a:solidFill>
                <a:srgbClr val="6B6B6B">
                  <a:alpha val="100000"/>
                </a:srgbClr>
              </a:solidFill>
              <a:prstDash val="solid"/>
              <a:round/>
            </a:ln>
          </p:spPr>
          <p:txBody>
            <a:bodyPr/>
            <a:lstStyle/>
            <a:p/>
          </p:txBody>
        </p:sp>
        <p:sp>
          <p:nvSpPr>
            <p:cNvPr id="282" name="pl282"/>
            <p:cNvSpPr/>
            <p:nvPr/>
          </p:nvSpPr>
          <p:spPr>
            <a:xfrm>
              <a:off x="4170338" y="1345339"/>
              <a:ext cx="1466121" cy="207083"/>
            </a:xfrm>
            <a:custGeom>
              <a:avLst/>
              <a:pathLst>
                <a:path w="1466121" h="207083">
                  <a:moveTo>
                    <a:pt x="0" y="0"/>
                  </a:moveTo>
                  <a:lnTo>
                    <a:pt x="209445" y="0"/>
                  </a:lnTo>
                  <a:lnTo>
                    <a:pt x="418891" y="147916"/>
                  </a:lnTo>
                  <a:lnTo>
                    <a:pt x="628337" y="207083"/>
                  </a:lnTo>
                  <a:lnTo>
                    <a:pt x="837783" y="207083"/>
                  </a:lnTo>
                  <a:lnTo>
                    <a:pt x="1047229" y="138055"/>
                  </a:lnTo>
                  <a:lnTo>
                    <a:pt x="1256675" y="88750"/>
                  </a:lnTo>
                  <a:lnTo>
                    <a:pt x="1466121" y="49305"/>
                  </a:lnTo>
                </a:path>
              </a:pathLst>
            </a:custGeom>
            <a:ln w="40651" cap="flat">
              <a:solidFill>
                <a:srgbClr val="000000">
                  <a:alpha val="100000"/>
                </a:srgbClr>
              </a:solidFill>
              <a:prstDash val="solid"/>
              <a:round/>
            </a:ln>
          </p:spPr>
          <p:txBody>
            <a:bodyPr/>
            <a:lstStyle/>
            <a:p/>
          </p:txBody>
        </p:sp>
        <p:sp>
          <p:nvSpPr>
            <p:cNvPr id="283" name="pl283"/>
            <p:cNvSpPr/>
            <p:nvPr/>
          </p:nvSpPr>
          <p:spPr>
            <a:xfrm>
              <a:off x="4170338" y="1345339"/>
              <a:ext cx="1466121" cy="207083"/>
            </a:xfrm>
            <a:custGeom>
              <a:avLst/>
              <a:pathLst>
                <a:path w="1466121" h="207083">
                  <a:moveTo>
                    <a:pt x="0" y="0"/>
                  </a:moveTo>
                  <a:lnTo>
                    <a:pt x="209445" y="0"/>
                  </a:lnTo>
                  <a:lnTo>
                    <a:pt x="418891" y="147916"/>
                  </a:lnTo>
                  <a:lnTo>
                    <a:pt x="628337" y="207083"/>
                  </a:lnTo>
                  <a:lnTo>
                    <a:pt x="837783" y="207083"/>
                  </a:lnTo>
                  <a:lnTo>
                    <a:pt x="1047229" y="138055"/>
                  </a:lnTo>
                  <a:lnTo>
                    <a:pt x="1256675" y="88750"/>
                  </a:lnTo>
                  <a:lnTo>
                    <a:pt x="1466121" y="49305"/>
                  </a:lnTo>
                </a:path>
              </a:pathLst>
            </a:custGeom>
            <a:ln w="35231" cap="flat">
              <a:solidFill>
                <a:srgbClr val="80BD41">
                  <a:alpha val="100000"/>
                </a:srgbClr>
              </a:solidFill>
              <a:prstDash val="solid"/>
              <a:round/>
            </a:ln>
          </p:spPr>
          <p:txBody>
            <a:bodyPr/>
            <a:lstStyle/>
            <a:p/>
          </p:txBody>
        </p:sp>
        <p:sp>
          <p:nvSpPr>
            <p:cNvPr id="284" name="pl284"/>
            <p:cNvSpPr/>
            <p:nvPr/>
          </p:nvSpPr>
          <p:spPr>
            <a:xfrm>
              <a:off x="4097032" y="1345339"/>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85" name="tx285"/>
            <p:cNvSpPr/>
            <p:nvPr/>
          </p:nvSpPr>
          <p:spPr>
            <a:xfrm>
              <a:off x="4140208" y="11667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86" name="tx286"/>
            <p:cNvSpPr/>
            <p:nvPr/>
          </p:nvSpPr>
          <p:spPr>
            <a:xfrm>
              <a:off x="4349654" y="11667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87" name="tx287"/>
            <p:cNvSpPr/>
            <p:nvPr/>
          </p:nvSpPr>
          <p:spPr>
            <a:xfrm>
              <a:off x="4510911" y="131470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288" name="tx288"/>
            <p:cNvSpPr/>
            <p:nvPr/>
          </p:nvSpPr>
          <p:spPr>
            <a:xfrm>
              <a:off x="4720357" y="137386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289" name="tx289"/>
            <p:cNvSpPr/>
            <p:nvPr/>
          </p:nvSpPr>
          <p:spPr>
            <a:xfrm>
              <a:off x="4929803" y="137386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290" name="tx290"/>
            <p:cNvSpPr/>
            <p:nvPr/>
          </p:nvSpPr>
          <p:spPr>
            <a:xfrm>
              <a:off x="5139249" y="130484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291" name="tx291"/>
            <p:cNvSpPr/>
            <p:nvPr/>
          </p:nvSpPr>
          <p:spPr>
            <a:xfrm>
              <a:off x="5378824" y="125553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92" name="tx292"/>
            <p:cNvSpPr/>
            <p:nvPr/>
          </p:nvSpPr>
          <p:spPr>
            <a:xfrm>
              <a:off x="5588270" y="121609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93" name="rc293"/>
            <p:cNvSpPr/>
            <p:nvPr/>
          </p:nvSpPr>
          <p:spPr>
            <a:xfrm>
              <a:off x="4097032" y="2179046"/>
              <a:ext cx="1612733" cy="1019640"/>
            </a:xfrm>
            <a:prstGeom prst="rect">
              <a:avLst/>
            </a:prstGeom>
            <a:solidFill>
              <a:srgbClr val="EBEBEB">
                <a:alpha val="100000"/>
              </a:srgbClr>
            </a:solidFill>
          </p:spPr>
          <p:txBody>
            <a:bodyPr/>
            <a:lstStyle/>
            <a:p/>
          </p:txBody>
        </p:sp>
        <p:sp>
          <p:nvSpPr>
            <p:cNvPr id="294" name="pl294"/>
            <p:cNvSpPr/>
            <p:nvPr/>
          </p:nvSpPr>
          <p:spPr>
            <a:xfrm>
              <a:off x="4097032" y="301921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95" name="pl295"/>
            <p:cNvSpPr/>
            <p:nvPr/>
          </p:nvSpPr>
          <p:spPr>
            <a:xfrm>
              <a:off x="4097032" y="277268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96" name="pl296"/>
            <p:cNvSpPr/>
            <p:nvPr/>
          </p:nvSpPr>
          <p:spPr>
            <a:xfrm>
              <a:off x="4097032" y="252615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97" name="pl297"/>
            <p:cNvSpPr/>
            <p:nvPr/>
          </p:nvSpPr>
          <p:spPr>
            <a:xfrm>
              <a:off x="4097032" y="227962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98" name="pl298"/>
            <p:cNvSpPr/>
            <p:nvPr/>
          </p:nvSpPr>
          <p:spPr>
            <a:xfrm>
              <a:off x="4097032" y="314247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99" name="pl299"/>
            <p:cNvSpPr/>
            <p:nvPr/>
          </p:nvSpPr>
          <p:spPr>
            <a:xfrm>
              <a:off x="4097032" y="289594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00" name="pl300"/>
            <p:cNvSpPr/>
            <p:nvPr/>
          </p:nvSpPr>
          <p:spPr>
            <a:xfrm>
              <a:off x="4097032" y="264942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01" name="pl301"/>
            <p:cNvSpPr/>
            <p:nvPr/>
          </p:nvSpPr>
          <p:spPr>
            <a:xfrm>
              <a:off x="4097032" y="240289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02" name="pl302"/>
            <p:cNvSpPr/>
            <p:nvPr/>
          </p:nvSpPr>
          <p:spPr>
            <a:xfrm>
              <a:off x="417033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3" name="pl303"/>
            <p:cNvSpPr/>
            <p:nvPr/>
          </p:nvSpPr>
          <p:spPr>
            <a:xfrm>
              <a:off x="437978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4" name="pl304"/>
            <p:cNvSpPr/>
            <p:nvPr/>
          </p:nvSpPr>
          <p:spPr>
            <a:xfrm>
              <a:off x="458923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5" name="pl305"/>
            <p:cNvSpPr/>
            <p:nvPr/>
          </p:nvSpPr>
          <p:spPr>
            <a:xfrm>
              <a:off x="479867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6" name="pl306"/>
            <p:cNvSpPr/>
            <p:nvPr/>
          </p:nvSpPr>
          <p:spPr>
            <a:xfrm>
              <a:off x="500812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7" name="pl307"/>
            <p:cNvSpPr/>
            <p:nvPr/>
          </p:nvSpPr>
          <p:spPr>
            <a:xfrm>
              <a:off x="521756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8" name="pl308"/>
            <p:cNvSpPr/>
            <p:nvPr/>
          </p:nvSpPr>
          <p:spPr>
            <a:xfrm>
              <a:off x="542701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9" name="pl309"/>
            <p:cNvSpPr/>
            <p:nvPr/>
          </p:nvSpPr>
          <p:spPr>
            <a:xfrm>
              <a:off x="563645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10" name="pl310"/>
            <p:cNvSpPr/>
            <p:nvPr/>
          </p:nvSpPr>
          <p:spPr>
            <a:xfrm>
              <a:off x="4170338" y="2649421"/>
              <a:ext cx="1466121" cy="69027"/>
            </a:xfrm>
            <a:custGeom>
              <a:avLst/>
              <a:pathLst>
                <a:path w="1466121" h="69027">
                  <a:moveTo>
                    <a:pt x="0" y="0"/>
                  </a:moveTo>
                  <a:lnTo>
                    <a:pt x="209445" y="0"/>
                  </a:lnTo>
                  <a:lnTo>
                    <a:pt x="418891" y="19722"/>
                  </a:lnTo>
                  <a:lnTo>
                    <a:pt x="628337" y="19722"/>
                  </a:lnTo>
                  <a:lnTo>
                    <a:pt x="837783" y="0"/>
                  </a:lnTo>
                  <a:lnTo>
                    <a:pt x="1047229" y="69027"/>
                  </a:lnTo>
                  <a:lnTo>
                    <a:pt x="1256675" y="69027"/>
                  </a:lnTo>
                  <a:lnTo>
                    <a:pt x="1466121" y="29583"/>
                  </a:lnTo>
                </a:path>
              </a:pathLst>
            </a:custGeom>
            <a:ln w="20325" cap="flat">
              <a:solidFill>
                <a:srgbClr val="BEBEBE">
                  <a:alpha val="69803"/>
                </a:srgbClr>
              </a:solidFill>
              <a:prstDash val="solid"/>
              <a:round/>
            </a:ln>
          </p:spPr>
          <p:txBody>
            <a:bodyPr/>
            <a:lstStyle/>
            <a:p/>
          </p:txBody>
        </p:sp>
        <p:sp>
          <p:nvSpPr>
            <p:cNvPr id="311" name="pl311"/>
            <p:cNvSpPr/>
            <p:nvPr/>
          </p:nvSpPr>
          <p:spPr>
            <a:xfrm>
              <a:off x="4170338" y="2649421"/>
              <a:ext cx="1466121" cy="0"/>
            </a:xfrm>
            <a:custGeom>
              <a:avLst/>
              <a:pathLst>
                <a:path w="1466121" h="0">
                  <a:moveTo>
                    <a:pt x="0" y="0"/>
                  </a:moveTo>
                  <a:lnTo>
                    <a:pt x="209445" y="0"/>
                  </a:lnTo>
                  <a:lnTo>
                    <a:pt x="418891" y="0"/>
                  </a:lnTo>
                  <a:lnTo>
                    <a:pt x="628337" y="0"/>
                  </a:lnTo>
                  <a:lnTo>
                    <a:pt x="837783" y="0"/>
                  </a:lnTo>
                  <a:lnTo>
                    <a:pt x="1047229" y="0"/>
                  </a:lnTo>
                  <a:lnTo>
                    <a:pt x="1256675" y="0"/>
                  </a:lnTo>
                  <a:lnTo>
                    <a:pt x="1466121" y="0"/>
                  </a:lnTo>
                </a:path>
              </a:pathLst>
            </a:custGeom>
            <a:ln w="40651" cap="flat">
              <a:solidFill>
                <a:srgbClr val="BEBEBE">
                  <a:alpha val="69803"/>
                </a:srgbClr>
              </a:solidFill>
              <a:prstDash val="solid"/>
              <a:round/>
            </a:ln>
          </p:spPr>
          <p:txBody>
            <a:bodyPr/>
            <a:lstStyle/>
            <a:p/>
          </p:txBody>
        </p:sp>
        <p:sp>
          <p:nvSpPr>
            <p:cNvPr id="312" name="pl312"/>
            <p:cNvSpPr/>
            <p:nvPr/>
          </p:nvSpPr>
          <p:spPr>
            <a:xfrm>
              <a:off x="4170338" y="2649421"/>
              <a:ext cx="1466121" cy="0"/>
            </a:xfrm>
            <a:custGeom>
              <a:avLst/>
              <a:pathLst>
                <a:path w="1466121" h="0">
                  <a:moveTo>
                    <a:pt x="0" y="0"/>
                  </a:moveTo>
                  <a:lnTo>
                    <a:pt x="209445" y="0"/>
                  </a:lnTo>
                  <a:lnTo>
                    <a:pt x="418891" y="0"/>
                  </a:lnTo>
                  <a:lnTo>
                    <a:pt x="628337" y="0"/>
                  </a:lnTo>
                  <a:lnTo>
                    <a:pt x="837783" y="0"/>
                  </a:lnTo>
                  <a:lnTo>
                    <a:pt x="1047229" y="0"/>
                  </a:lnTo>
                  <a:lnTo>
                    <a:pt x="1256675" y="0"/>
                  </a:lnTo>
                  <a:lnTo>
                    <a:pt x="1466121" y="0"/>
                  </a:lnTo>
                </a:path>
              </a:pathLst>
            </a:custGeom>
            <a:ln w="35231" cap="flat">
              <a:solidFill>
                <a:srgbClr val="BEBEBE">
                  <a:alpha val="69803"/>
                </a:srgbClr>
              </a:solidFill>
              <a:prstDash val="solid"/>
              <a:round/>
            </a:ln>
          </p:spPr>
          <p:txBody>
            <a:bodyPr/>
            <a:lstStyle/>
            <a:p/>
          </p:txBody>
        </p:sp>
        <p:sp>
          <p:nvSpPr>
            <p:cNvPr id="313" name="pl313"/>
            <p:cNvSpPr/>
            <p:nvPr/>
          </p:nvSpPr>
          <p:spPr>
            <a:xfrm>
              <a:off x="4170338" y="2649421"/>
              <a:ext cx="1466121" cy="69027"/>
            </a:xfrm>
            <a:custGeom>
              <a:avLst/>
              <a:pathLst>
                <a:path w="1466121" h="69027">
                  <a:moveTo>
                    <a:pt x="0" y="0"/>
                  </a:moveTo>
                  <a:lnTo>
                    <a:pt x="209445" y="0"/>
                  </a:lnTo>
                  <a:lnTo>
                    <a:pt x="418891" y="19722"/>
                  </a:lnTo>
                  <a:lnTo>
                    <a:pt x="628337" y="19722"/>
                  </a:lnTo>
                  <a:lnTo>
                    <a:pt x="837783" y="0"/>
                  </a:lnTo>
                  <a:lnTo>
                    <a:pt x="1047229" y="69027"/>
                  </a:lnTo>
                  <a:lnTo>
                    <a:pt x="1256675" y="69027"/>
                  </a:lnTo>
                  <a:lnTo>
                    <a:pt x="1466121" y="29583"/>
                  </a:lnTo>
                </a:path>
              </a:pathLst>
            </a:custGeom>
            <a:ln w="20325" cap="flat">
              <a:solidFill>
                <a:srgbClr val="6B6B6B">
                  <a:alpha val="100000"/>
                </a:srgbClr>
              </a:solidFill>
              <a:prstDash val="solid"/>
              <a:round/>
            </a:ln>
          </p:spPr>
          <p:txBody>
            <a:bodyPr/>
            <a:lstStyle/>
            <a:p/>
          </p:txBody>
        </p:sp>
        <p:sp>
          <p:nvSpPr>
            <p:cNvPr id="314" name="pl314"/>
            <p:cNvSpPr/>
            <p:nvPr/>
          </p:nvSpPr>
          <p:spPr>
            <a:xfrm>
              <a:off x="4170338" y="2649421"/>
              <a:ext cx="1466121" cy="0"/>
            </a:xfrm>
            <a:custGeom>
              <a:avLst/>
              <a:pathLst>
                <a:path w="1466121" h="0">
                  <a:moveTo>
                    <a:pt x="0" y="0"/>
                  </a:moveTo>
                  <a:lnTo>
                    <a:pt x="209445" y="0"/>
                  </a:lnTo>
                  <a:lnTo>
                    <a:pt x="418891" y="0"/>
                  </a:lnTo>
                  <a:lnTo>
                    <a:pt x="628337" y="0"/>
                  </a:lnTo>
                  <a:lnTo>
                    <a:pt x="837783" y="0"/>
                  </a:lnTo>
                  <a:lnTo>
                    <a:pt x="1047229" y="0"/>
                  </a:lnTo>
                  <a:lnTo>
                    <a:pt x="1256675" y="0"/>
                  </a:lnTo>
                  <a:lnTo>
                    <a:pt x="1466121" y="0"/>
                  </a:lnTo>
                </a:path>
              </a:pathLst>
            </a:custGeom>
            <a:ln w="40651" cap="flat">
              <a:solidFill>
                <a:srgbClr val="000000">
                  <a:alpha val="100000"/>
                </a:srgbClr>
              </a:solidFill>
              <a:prstDash val="solid"/>
              <a:round/>
            </a:ln>
          </p:spPr>
          <p:txBody>
            <a:bodyPr/>
            <a:lstStyle/>
            <a:p/>
          </p:txBody>
        </p:sp>
        <p:sp>
          <p:nvSpPr>
            <p:cNvPr id="315" name="pl315"/>
            <p:cNvSpPr/>
            <p:nvPr/>
          </p:nvSpPr>
          <p:spPr>
            <a:xfrm>
              <a:off x="4170338" y="2649421"/>
              <a:ext cx="1466121" cy="0"/>
            </a:xfrm>
            <a:custGeom>
              <a:avLst/>
              <a:pathLst>
                <a:path w="1466121" h="0">
                  <a:moveTo>
                    <a:pt x="0" y="0"/>
                  </a:moveTo>
                  <a:lnTo>
                    <a:pt x="209445" y="0"/>
                  </a:lnTo>
                  <a:lnTo>
                    <a:pt x="418891" y="0"/>
                  </a:lnTo>
                  <a:lnTo>
                    <a:pt x="628337" y="0"/>
                  </a:lnTo>
                  <a:lnTo>
                    <a:pt x="837783" y="0"/>
                  </a:lnTo>
                  <a:lnTo>
                    <a:pt x="1047229" y="0"/>
                  </a:lnTo>
                  <a:lnTo>
                    <a:pt x="1256675" y="0"/>
                  </a:lnTo>
                  <a:lnTo>
                    <a:pt x="1466121" y="0"/>
                  </a:lnTo>
                </a:path>
              </a:pathLst>
            </a:custGeom>
            <a:ln w="35231" cap="flat">
              <a:solidFill>
                <a:srgbClr val="80BD41">
                  <a:alpha val="100000"/>
                </a:srgbClr>
              </a:solidFill>
              <a:prstDash val="solid"/>
              <a:round/>
            </a:ln>
          </p:spPr>
          <p:txBody>
            <a:bodyPr/>
            <a:lstStyle/>
            <a:p/>
          </p:txBody>
        </p:sp>
        <p:sp>
          <p:nvSpPr>
            <p:cNvPr id="316" name="pl316"/>
            <p:cNvSpPr/>
            <p:nvPr/>
          </p:nvSpPr>
          <p:spPr>
            <a:xfrm>
              <a:off x="4097032" y="264942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317" name="tx317"/>
            <p:cNvSpPr/>
            <p:nvPr/>
          </p:nvSpPr>
          <p:spPr>
            <a:xfrm>
              <a:off x="4140208" y="247086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18" name="tx318"/>
            <p:cNvSpPr/>
            <p:nvPr/>
          </p:nvSpPr>
          <p:spPr>
            <a:xfrm>
              <a:off x="4349654" y="247086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19" name="tx319"/>
            <p:cNvSpPr/>
            <p:nvPr/>
          </p:nvSpPr>
          <p:spPr>
            <a:xfrm>
              <a:off x="4559100" y="247086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20" name="tx320"/>
            <p:cNvSpPr/>
            <p:nvPr/>
          </p:nvSpPr>
          <p:spPr>
            <a:xfrm>
              <a:off x="4768546" y="247086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21" name="tx321"/>
            <p:cNvSpPr/>
            <p:nvPr/>
          </p:nvSpPr>
          <p:spPr>
            <a:xfrm>
              <a:off x="4977992" y="247086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22" name="tx322"/>
            <p:cNvSpPr/>
            <p:nvPr/>
          </p:nvSpPr>
          <p:spPr>
            <a:xfrm>
              <a:off x="5187438" y="247086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23" name="tx323"/>
            <p:cNvSpPr/>
            <p:nvPr/>
          </p:nvSpPr>
          <p:spPr>
            <a:xfrm>
              <a:off x="5396884" y="247086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24" name="tx324"/>
            <p:cNvSpPr/>
            <p:nvPr/>
          </p:nvSpPr>
          <p:spPr>
            <a:xfrm>
              <a:off x="5606330" y="247086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25" name="rc325"/>
            <p:cNvSpPr/>
            <p:nvPr/>
          </p:nvSpPr>
          <p:spPr>
            <a:xfrm>
              <a:off x="4097032" y="3483127"/>
              <a:ext cx="1612733" cy="1019640"/>
            </a:xfrm>
            <a:prstGeom prst="rect">
              <a:avLst/>
            </a:prstGeom>
            <a:solidFill>
              <a:srgbClr val="EBEBEB">
                <a:alpha val="100000"/>
              </a:srgbClr>
            </a:solidFill>
          </p:spPr>
          <p:txBody>
            <a:bodyPr/>
            <a:lstStyle/>
            <a:p/>
          </p:txBody>
        </p:sp>
        <p:sp>
          <p:nvSpPr>
            <p:cNvPr id="326" name="pl326"/>
            <p:cNvSpPr/>
            <p:nvPr/>
          </p:nvSpPr>
          <p:spPr>
            <a:xfrm>
              <a:off x="4097032" y="432329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27" name="pl327"/>
            <p:cNvSpPr/>
            <p:nvPr/>
          </p:nvSpPr>
          <p:spPr>
            <a:xfrm>
              <a:off x="4097032" y="407676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28" name="pl328"/>
            <p:cNvSpPr/>
            <p:nvPr/>
          </p:nvSpPr>
          <p:spPr>
            <a:xfrm>
              <a:off x="4097032" y="383023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29" name="pl329"/>
            <p:cNvSpPr/>
            <p:nvPr/>
          </p:nvSpPr>
          <p:spPr>
            <a:xfrm>
              <a:off x="4097032" y="358371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30" name="pl330"/>
            <p:cNvSpPr/>
            <p:nvPr/>
          </p:nvSpPr>
          <p:spPr>
            <a:xfrm>
              <a:off x="4097032" y="444655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31" name="pl331"/>
            <p:cNvSpPr/>
            <p:nvPr/>
          </p:nvSpPr>
          <p:spPr>
            <a:xfrm>
              <a:off x="4097032" y="420003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32" name="pl332"/>
            <p:cNvSpPr/>
            <p:nvPr/>
          </p:nvSpPr>
          <p:spPr>
            <a:xfrm>
              <a:off x="4097032" y="395350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33" name="pl333"/>
            <p:cNvSpPr/>
            <p:nvPr/>
          </p:nvSpPr>
          <p:spPr>
            <a:xfrm>
              <a:off x="4097032" y="370697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34" name="pl334"/>
            <p:cNvSpPr/>
            <p:nvPr/>
          </p:nvSpPr>
          <p:spPr>
            <a:xfrm>
              <a:off x="417033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5" name="pl335"/>
            <p:cNvSpPr/>
            <p:nvPr/>
          </p:nvSpPr>
          <p:spPr>
            <a:xfrm>
              <a:off x="437978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6" name="pl336"/>
            <p:cNvSpPr/>
            <p:nvPr/>
          </p:nvSpPr>
          <p:spPr>
            <a:xfrm>
              <a:off x="458923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7" name="pl337"/>
            <p:cNvSpPr/>
            <p:nvPr/>
          </p:nvSpPr>
          <p:spPr>
            <a:xfrm>
              <a:off x="479867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8" name="pl338"/>
            <p:cNvSpPr/>
            <p:nvPr/>
          </p:nvSpPr>
          <p:spPr>
            <a:xfrm>
              <a:off x="500812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9" name="pl339"/>
            <p:cNvSpPr/>
            <p:nvPr/>
          </p:nvSpPr>
          <p:spPr>
            <a:xfrm>
              <a:off x="521756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40" name="pl340"/>
            <p:cNvSpPr/>
            <p:nvPr/>
          </p:nvSpPr>
          <p:spPr>
            <a:xfrm>
              <a:off x="542701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41" name="pl341"/>
            <p:cNvSpPr/>
            <p:nvPr/>
          </p:nvSpPr>
          <p:spPr>
            <a:xfrm>
              <a:off x="563645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42" name="pl342"/>
            <p:cNvSpPr/>
            <p:nvPr/>
          </p:nvSpPr>
          <p:spPr>
            <a:xfrm>
              <a:off x="4170338" y="3953503"/>
              <a:ext cx="1466121" cy="69027"/>
            </a:xfrm>
            <a:custGeom>
              <a:avLst/>
              <a:pathLst>
                <a:path w="1466121" h="69027">
                  <a:moveTo>
                    <a:pt x="0" y="0"/>
                  </a:moveTo>
                  <a:lnTo>
                    <a:pt x="209445" y="0"/>
                  </a:lnTo>
                  <a:lnTo>
                    <a:pt x="418891" y="19722"/>
                  </a:lnTo>
                  <a:lnTo>
                    <a:pt x="628337" y="19722"/>
                  </a:lnTo>
                  <a:lnTo>
                    <a:pt x="837783" y="0"/>
                  </a:lnTo>
                  <a:lnTo>
                    <a:pt x="1047229" y="69027"/>
                  </a:lnTo>
                  <a:lnTo>
                    <a:pt x="1256675" y="69027"/>
                  </a:lnTo>
                  <a:lnTo>
                    <a:pt x="1466121" y="29583"/>
                  </a:lnTo>
                </a:path>
              </a:pathLst>
            </a:custGeom>
            <a:ln w="20325" cap="flat">
              <a:solidFill>
                <a:srgbClr val="BEBEBE">
                  <a:alpha val="69803"/>
                </a:srgbClr>
              </a:solidFill>
              <a:prstDash val="solid"/>
              <a:round/>
            </a:ln>
          </p:spPr>
          <p:txBody>
            <a:bodyPr/>
            <a:lstStyle/>
            <a:p/>
          </p:txBody>
        </p:sp>
        <p:sp>
          <p:nvSpPr>
            <p:cNvPr id="343" name="pl343"/>
            <p:cNvSpPr/>
            <p:nvPr/>
          </p:nvSpPr>
          <p:spPr>
            <a:xfrm>
              <a:off x="4170338" y="3953503"/>
              <a:ext cx="1466121" cy="98611"/>
            </a:xfrm>
            <a:custGeom>
              <a:avLst/>
              <a:pathLst>
                <a:path w="1466121" h="98611">
                  <a:moveTo>
                    <a:pt x="0" y="0"/>
                  </a:moveTo>
                  <a:lnTo>
                    <a:pt x="209445" y="0"/>
                  </a:lnTo>
                  <a:lnTo>
                    <a:pt x="418891" y="98611"/>
                  </a:lnTo>
                  <a:lnTo>
                    <a:pt x="628337" y="0"/>
                  </a:lnTo>
                  <a:lnTo>
                    <a:pt x="837783" y="0"/>
                  </a:lnTo>
                  <a:lnTo>
                    <a:pt x="1047229" y="0"/>
                  </a:lnTo>
                  <a:lnTo>
                    <a:pt x="1256675" y="0"/>
                  </a:lnTo>
                  <a:lnTo>
                    <a:pt x="1466121" y="0"/>
                  </a:lnTo>
                </a:path>
              </a:pathLst>
            </a:custGeom>
            <a:ln w="40651" cap="flat">
              <a:solidFill>
                <a:srgbClr val="BEBEBE">
                  <a:alpha val="69803"/>
                </a:srgbClr>
              </a:solidFill>
              <a:prstDash val="solid"/>
              <a:round/>
            </a:ln>
          </p:spPr>
          <p:txBody>
            <a:bodyPr/>
            <a:lstStyle/>
            <a:p/>
          </p:txBody>
        </p:sp>
        <p:sp>
          <p:nvSpPr>
            <p:cNvPr id="344" name="pl344"/>
            <p:cNvSpPr/>
            <p:nvPr/>
          </p:nvSpPr>
          <p:spPr>
            <a:xfrm>
              <a:off x="4170338" y="3953503"/>
              <a:ext cx="1466121" cy="98611"/>
            </a:xfrm>
            <a:custGeom>
              <a:avLst/>
              <a:pathLst>
                <a:path w="1466121" h="98611">
                  <a:moveTo>
                    <a:pt x="0" y="0"/>
                  </a:moveTo>
                  <a:lnTo>
                    <a:pt x="209445" y="0"/>
                  </a:lnTo>
                  <a:lnTo>
                    <a:pt x="418891" y="98611"/>
                  </a:lnTo>
                  <a:lnTo>
                    <a:pt x="628337" y="0"/>
                  </a:lnTo>
                  <a:lnTo>
                    <a:pt x="837783" y="0"/>
                  </a:lnTo>
                  <a:lnTo>
                    <a:pt x="1047229" y="0"/>
                  </a:lnTo>
                  <a:lnTo>
                    <a:pt x="1256675" y="0"/>
                  </a:lnTo>
                  <a:lnTo>
                    <a:pt x="1466121" y="0"/>
                  </a:lnTo>
                </a:path>
              </a:pathLst>
            </a:custGeom>
            <a:ln w="35231" cap="flat">
              <a:solidFill>
                <a:srgbClr val="BEBEBE">
                  <a:alpha val="69803"/>
                </a:srgbClr>
              </a:solidFill>
              <a:prstDash val="solid"/>
              <a:round/>
            </a:ln>
          </p:spPr>
          <p:txBody>
            <a:bodyPr/>
            <a:lstStyle/>
            <a:p/>
          </p:txBody>
        </p:sp>
        <p:sp>
          <p:nvSpPr>
            <p:cNvPr id="345" name="pl345"/>
            <p:cNvSpPr/>
            <p:nvPr/>
          </p:nvSpPr>
          <p:spPr>
            <a:xfrm>
              <a:off x="4170338" y="3953503"/>
              <a:ext cx="1466121" cy="69027"/>
            </a:xfrm>
            <a:custGeom>
              <a:avLst/>
              <a:pathLst>
                <a:path w="1466121" h="69027">
                  <a:moveTo>
                    <a:pt x="0" y="0"/>
                  </a:moveTo>
                  <a:lnTo>
                    <a:pt x="209445" y="0"/>
                  </a:lnTo>
                  <a:lnTo>
                    <a:pt x="418891" y="19722"/>
                  </a:lnTo>
                  <a:lnTo>
                    <a:pt x="628337" y="19722"/>
                  </a:lnTo>
                  <a:lnTo>
                    <a:pt x="837783" y="0"/>
                  </a:lnTo>
                  <a:lnTo>
                    <a:pt x="1047229" y="69027"/>
                  </a:lnTo>
                  <a:lnTo>
                    <a:pt x="1256675" y="69027"/>
                  </a:lnTo>
                  <a:lnTo>
                    <a:pt x="1466121" y="29583"/>
                  </a:lnTo>
                </a:path>
              </a:pathLst>
            </a:custGeom>
            <a:ln w="20325" cap="flat">
              <a:solidFill>
                <a:srgbClr val="6B6B6B">
                  <a:alpha val="100000"/>
                </a:srgbClr>
              </a:solidFill>
              <a:prstDash val="solid"/>
              <a:round/>
            </a:ln>
          </p:spPr>
          <p:txBody>
            <a:bodyPr/>
            <a:lstStyle/>
            <a:p/>
          </p:txBody>
        </p:sp>
        <p:sp>
          <p:nvSpPr>
            <p:cNvPr id="346" name="pl346"/>
            <p:cNvSpPr/>
            <p:nvPr/>
          </p:nvSpPr>
          <p:spPr>
            <a:xfrm>
              <a:off x="4170338" y="3953503"/>
              <a:ext cx="1466121" cy="98611"/>
            </a:xfrm>
            <a:custGeom>
              <a:avLst/>
              <a:pathLst>
                <a:path w="1466121" h="98611">
                  <a:moveTo>
                    <a:pt x="0" y="0"/>
                  </a:moveTo>
                  <a:lnTo>
                    <a:pt x="209445" y="0"/>
                  </a:lnTo>
                  <a:lnTo>
                    <a:pt x="418891" y="98611"/>
                  </a:lnTo>
                  <a:lnTo>
                    <a:pt x="628337" y="0"/>
                  </a:lnTo>
                  <a:lnTo>
                    <a:pt x="837783" y="0"/>
                  </a:lnTo>
                  <a:lnTo>
                    <a:pt x="1047229" y="0"/>
                  </a:lnTo>
                  <a:lnTo>
                    <a:pt x="1256675" y="0"/>
                  </a:lnTo>
                  <a:lnTo>
                    <a:pt x="1466121" y="0"/>
                  </a:lnTo>
                </a:path>
              </a:pathLst>
            </a:custGeom>
            <a:ln w="40651" cap="flat">
              <a:solidFill>
                <a:srgbClr val="000000">
                  <a:alpha val="100000"/>
                </a:srgbClr>
              </a:solidFill>
              <a:prstDash val="solid"/>
              <a:round/>
            </a:ln>
          </p:spPr>
          <p:txBody>
            <a:bodyPr/>
            <a:lstStyle/>
            <a:p/>
          </p:txBody>
        </p:sp>
        <p:sp>
          <p:nvSpPr>
            <p:cNvPr id="347" name="pl347"/>
            <p:cNvSpPr/>
            <p:nvPr/>
          </p:nvSpPr>
          <p:spPr>
            <a:xfrm>
              <a:off x="4170338" y="3953503"/>
              <a:ext cx="1466121" cy="98611"/>
            </a:xfrm>
            <a:custGeom>
              <a:avLst/>
              <a:pathLst>
                <a:path w="1466121" h="98611">
                  <a:moveTo>
                    <a:pt x="0" y="0"/>
                  </a:moveTo>
                  <a:lnTo>
                    <a:pt x="209445" y="0"/>
                  </a:lnTo>
                  <a:lnTo>
                    <a:pt x="418891" y="98611"/>
                  </a:lnTo>
                  <a:lnTo>
                    <a:pt x="628337" y="0"/>
                  </a:lnTo>
                  <a:lnTo>
                    <a:pt x="837783" y="0"/>
                  </a:lnTo>
                  <a:lnTo>
                    <a:pt x="1047229" y="0"/>
                  </a:lnTo>
                  <a:lnTo>
                    <a:pt x="1256675" y="0"/>
                  </a:lnTo>
                  <a:lnTo>
                    <a:pt x="1466121" y="0"/>
                  </a:lnTo>
                </a:path>
              </a:pathLst>
            </a:custGeom>
            <a:ln w="35231" cap="flat">
              <a:solidFill>
                <a:srgbClr val="80BD41">
                  <a:alpha val="100000"/>
                </a:srgbClr>
              </a:solidFill>
              <a:prstDash val="solid"/>
              <a:round/>
            </a:ln>
          </p:spPr>
          <p:txBody>
            <a:bodyPr/>
            <a:lstStyle/>
            <a:p/>
          </p:txBody>
        </p:sp>
        <p:sp>
          <p:nvSpPr>
            <p:cNvPr id="348" name="pl348"/>
            <p:cNvSpPr/>
            <p:nvPr/>
          </p:nvSpPr>
          <p:spPr>
            <a:xfrm>
              <a:off x="4097032" y="3953503"/>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349" name="tx349"/>
            <p:cNvSpPr/>
            <p:nvPr/>
          </p:nvSpPr>
          <p:spPr>
            <a:xfrm>
              <a:off x="4140208" y="377494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50" name="tx350"/>
            <p:cNvSpPr/>
            <p:nvPr/>
          </p:nvSpPr>
          <p:spPr>
            <a:xfrm>
              <a:off x="4349654" y="377494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51" name="tx351"/>
            <p:cNvSpPr/>
            <p:nvPr/>
          </p:nvSpPr>
          <p:spPr>
            <a:xfrm>
              <a:off x="4510911" y="387355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352" name="tx352"/>
            <p:cNvSpPr/>
            <p:nvPr/>
          </p:nvSpPr>
          <p:spPr>
            <a:xfrm>
              <a:off x="4768546" y="377494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53" name="tx353"/>
            <p:cNvSpPr/>
            <p:nvPr/>
          </p:nvSpPr>
          <p:spPr>
            <a:xfrm>
              <a:off x="4977992" y="377494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54" name="tx354"/>
            <p:cNvSpPr/>
            <p:nvPr/>
          </p:nvSpPr>
          <p:spPr>
            <a:xfrm>
              <a:off x="5187438" y="377494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55" name="tx355"/>
            <p:cNvSpPr/>
            <p:nvPr/>
          </p:nvSpPr>
          <p:spPr>
            <a:xfrm>
              <a:off x="5396884" y="377494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56" name="tx356"/>
            <p:cNvSpPr/>
            <p:nvPr/>
          </p:nvSpPr>
          <p:spPr>
            <a:xfrm>
              <a:off x="5606330" y="377494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57" name="rc357"/>
            <p:cNvSpPr/>
            <p:nvPr/>
          </p:nvSpPr>
          <p:spPr>
            <a:xfrm>
              <a:off x="4097032" y="4787209"/>
              <a:ext cx="1612733" cy="1019640"/>
            </a:xfrm>
            <a:prstGeom prst="rect">
              <a:avLst/>
            </a:prstGeom>
            <a:solidFill>
              <a:srgbClr val="EBEBEB">
                <a:alpha val="100000"/>
              </a:srgbClr>
            </a:solidFill>
          </p:spPr>
          <p:txBody>
            <a:bodyPr/>
            <a:lstStyle/>
            <a:p/>
          </p:txBody>
        </p:sp>
        <p:sp>
          <p:nvSpPr>
            <p:cNvPr id="358" name="pl358"/>
            <p:cNvSpPr/>
            <p:nvPr/>
          </p:nvSpPr>
          <p:spPr>
            <a:xfrm>
              <a:off x="4097032" y="562737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59" name="pl359"/>
            <p:cNvSpPr/>
            <p:nvPr/>
          </p:nvSpPr>
          <p:spPr>
            <a:xfrm>
              <a:off x="4097032" y="538084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60" name="pl360"/>
            <p:cNvSpPr/>
            <p:nvPr/>
          </p:nvSpPr>
          <p:spPr>
            <a:xfrm>
              <a:off x="4097032" y="513432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61" name="pl361"/>
            <p:cNvSpPr/>
            <p:nvPr/>
          </p:nvSpPr>
          <p:spPr>
            <a:xfrm>
              <a:off x="4097032" y="488779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62" name="pl362"/>
            <p:cNvSpPr/>
            <p:nvPr/>
          </p:nvSpPr>
          <p:spPr>
            <a:xfrm>
              <a:off x="4097032" y="575064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63" name="pl363"/>
            <p:cNvSpPr/>
            <p:nvPr/>
          </p:nvSpPr>
          <p:spPr>
            <a:xfrm>
              <a:off x="4097032" y="550411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64" name="pl364"/>
            <p:cNvSpPr/>
            <p:nvPr/>
          </p:nvSpPr>
          <p:spPr>
            <a:xfrm>
              <a:off x="4097032" y="525758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65" name="pl365"/>
            <p:cNvSpPr/>
            <p:nvPr/>
          </p:nvSpPr>
          <p:spPr>
            <a:xfrm>
              <a:off x="4097032" y="501105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66" name="pl366"/>
            <p:cNvSpPr/>
            <p:nvPr/>
          </p:nvSpPr>
          <p:spPr>
            <a:xfrm>
              <a:off x="417033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7" name="pl367"/>
            <p:cNvSpPr/>
            <p:nvPr/>
          </p:nvSpPr>
          <p:spPr>
            <a:xfrm>
              <a:off x="437978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8" name="pl368"/>
            <p:cNvSpPr/>
            <p:nvPr/>
          </p:nvSpPr>
          <p:spPr>
            <a:xfrm>
              <a:off x="458923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9" name="pl369"/>
            <p:cNvSpPr/>
            <p:nvPr/>
          </p:nvSpPr>
          <p:spPr>
            <a:xfrm>
              <a:off x="479867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0" name="pl370"/>
            <p:cNvSpPr/>
            <p:nvPr/>
          </p:nvSpPr>
          <p:spPr>
            <a:xfrm>
              <a:off x="500812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1" name="pl371"/>
            <p:cNvSpPr/>
            <p:nvPr/>
          </p:nvSpPr>
          <p:spPr>
            <a:xfrm>
              <a:off x="521756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2" name="pl372"/>
            <p:cNvSpPr/>
            <p:nvPr/>
          </p:nvSpPr>
          <p:spPr>
            <a:xfrm>
              <a:off x="542701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3" name="pl373"/>
            <p:cNvSpPr/>
            <p:nvPr/>
          </p:nvSpPr>
          <p:spPr>
            <a:xfrm>
              <a:off x="563645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4" name="pl374"/>
            <p:cNvSpPr/>
            <p:nvPr/>
          </p:nvSpPr>
          <p:spPr>
            <a:xfrm>
              <a:off x="4170338" y="5257585"/>
              <a:ext cx="1466121" cy="69027"/>
            </a:xfrm>
            <a:custGeom>
              <a:avLst/>
              <a:pathLst>
                <a:path w="1466121" h="69027">
                  <a:moveTo>
                    <a:pt x="0" y="0"/>
                  </a:moveTo>
                  <a:lnTo>
                    <a:pt x="209445" y="0"/>
                  </a:lnTo>
                  <a:lnTo>
                    <a:pt x="418891" y="19722"/>
                  </a:lnTo>
                  <a:lnTo>
                    <a:pt x="628337" y="19722"/>
                  </a:lnTo>
                  <a:lnTo>
                    <a:pt x="837783" y="0"/>
                  </a:lnTo>
                  <a:lnTo>
                    <a:pt x="1047229" y="69027"/>
                  </a:lnTo>
                  <a:lnTo>
                    <a:pt x="1256675" y="69027"/>
                  </a:lnTo>
                  <a:lnTo>
                    <a:pt x="1466121" y="29583"/>
                  </a:lnTo>
                </a:path>
              </a:pathLst>
            </a:custGeom>
            <a:ln w="20325" cap="flat">
              <a:solidFill>
                <a:srgbClr val="BEBEBE">
                  <a:alpha val="69803"/>
                </a:srgbClr>
              </a:solidFill>
              <a:prstDash val="solid"/>
              <a:round/>
            </a:ln>
          </p:spPr>
          <p:txBody>
            <a:bodyPr/>
            <a:lstStyle/>
            <a:p/>
          </p:txBody>
        </p:sp>
        <p:sp>
          <p:nvSpPr>
            <p:cNvPr id="375" name="pl375"/>
            <p:cNvSpPr/>
            <p:nvPr/>
          </p:nvSpPr>
          <p:spPr>
            <a:xfrm>
              <a:off x="4170338" y="5257585"/>
              <a:ext cx="1466121" cy="9861"/>
            </a:xfrm>
            <a:custGeom>
              <a:avLst/>
              <a:pathLst>
                <a:path w="1466121" h="9861">
                  <a:moveTo>
                    <a:pt x="0" y="0"/>
                  </a:moveTo>
                  <a:lnTo>
                    <a:pt x="209445" y="0"/>
                  </a:lnTo>
                  <a:lnTo>
                    <a:pt x="418891" y="9861"/>
                  </a:lnTo>
                  <a:lnTo>
                    <a:pt x="628337" y="9861"/>
                  </a:lnTo>
                  <a:lnTo>
                    <a:pt x="837783" y="9861"/>
                  </a:lnTo>
                  <a:lnTo>
                    <a:pt x="1047229" y="9861"/>
                  </a:lnTo>
                  <a:lnTo>
                    <a:pt x="1256675" y="9861"/>
                  </a:lnTo>
                  <a:lnTo>
                    <a:pt x="1466121" y="9861"/>
                  </a:lnTo>
                </a:path>
              </a:pathLst>
            </a:custGeom>
            <a:ln w="40651" cap="flat">
              <a:solidFill>
                <a:srgbClr val="BEBEBE">
                  <a:alpha val="69803"/>
                </a:srgbClr>
              </a:solidFill>
              <a:prstDash val="solid"/>
              <a:round/>
            </a:ln>
          </p:spPr>
          <p:txBody>
            <a:bodyPr/>
            <a:lstStyle/>
            <a:p/>
          </p:txBody>
        </p:sp>
        <p:sp>
          <p:nvSpPr>
            <p:cNvPr id="376" name="pl376"/>
            <p:cNvSpPr/>
            <p:nvPr/>
          </p:nvSpPr>
          <p:spPr>
            <a:xfrm>
              <a:off x="4170338" y="5257585"/>
              <a:ext cx="1466121" cy="9861"/>
            </a:xfrm>
            <a:custGeom>
              <a:avLst/>
              <a:pathLst>
                <a:path w="1466121" h="9861">
                  <a:moveTo>
                    <a:pt x="0" y="0"/>
                  </a:moveTo>
                  <a:lnTo>
                    <a:pt x="209445" y="0"/>
                  </a:lnTo>
                  <a:lnTo>
                    <a:pt x="418891" y="9861"/>
                  </a:lnTo>
                  <a:lnTo>
                    <a:pt x="628337" y="9861"/>
                  </a:lnTo>
                  <a:lnTo>
                    <a:pt x="837783" y="9861"/>
                  </a:lnTo>
                  <a:lnTo>
                    <a:pt x="1047229" y="9861"/>
                  </a:lnTo>
                  <a:lnTo>
                    <a:pt x="1256675" y="9861"/>
                  </a:lnTo>
                  <a:lnTo>
                    <a:pt x="1466121" y="9861"/>
                  </a:lnTo>
                </a:path>
              </a:pathLst>
            </a:custGeom>
            <a:ln w="35231" cap="flat">
              <a:solidFill>
                <a:srgbClr val="BEBEBE">
                  <a:alpha val="69803"/>
                </a:srgbClr>
              </a:solidFill>
              <a:prstDash val="solid"/>
              <a:round/>
            </a:ln>
          </p:spPr>
          <p:txBody>
            <a:bodyPr/>
            <a:lstStyle/>
            <a:p/>
          </p:txBody>
        </p:sp>
        <p:sp>
          <p:nvSpPr>
            <p:cNvPr id="377" name="pl377"/>
            <p:cNvSpPr/>
            <p:nvPr/>
          </p:nvSpPr>
          <p:spPr>
            <a:xfrm>
              <a:off x="4170338" y="5257585"/>
              <a:ext cx="1466121" cy="69027"/>
            </a:xfrm>
            <a:custGeom>
              <a:avLst/>
              <a:pathLst>
                <a:path w="1466121" h="69027">
                  <a:moveTo>
                    <a:pt x="0" y="0"/>
                  </a:moveTo>
                  <a:lnTo>
                    <a:pt x="209445" y="0"/>
                  </a:lnTo>
                  <a:lnTo>
                    <a:pt x="418891" y="19722"/>
                  </a:lnTo>
                  <a:lnTo>
                    <a:pt x="628337" y="19722"/>
                  </a:lnTo>
                  <a:lnTo>
                    <a:pt x="837783" y="0"/>
                  </a:lnTo>
                  <a:lnTo>
                    <a:pt x="1047229" y="69027"/>
                  </a:lnTo>
                  <a:lnTo>
                    <a:pt x="1256675" y="69027"/>
                  </a:lnTo>
                  <a:lnTo>
                    <a:pt x="1466121" y="29583"/>
                  </a:lnTo>
                </a:path>
              </a:pathLst>
            </a:custGeom>
            <a:ln w="20325" cap="flat">
              <a:solidFill>
                <a:srgbClr val="6B6B6B">
                  <a:alpha val="100000"/>
                </a:srgbClr>
              </a:solidFill>
              <a:prstDash val="solid"/>
              <a:round/>
            </a:ln>
          </p:spPr>
          <p:txBody>
            <a:bodyPr/>
            <a:lstStyle/>
            <a:p/>
          </p:txBody>
        </p:sp>
        <p:sp>
          <p:nvSpPr>
            <p:cNvPr id="378" name="pl378"/>
            <p:cNvSpPr/>
            <p:nvPr/>
          </p:nvSpPr>
          <p:spPr>
            <a:xfrm>
              <a:off x="4170338" y="5257585"/>
              <a:ext cx="1466121" cy="9861"/>
            </a:xfrm>
            <a:custGeom>
              <a:avLst/>
              <a:pathLst>
                <a:path w="1466121" h="9861">
                  <a:moveTo>
                    <a:pt x="0" y="0"/>
                  </a:moveTo>
                  <a:lnTo>
                    <a:pt x="209445" y="0"/>
                  </a:lnTo>
                  <a:lnTo>
                    <a:pt x="418891" y="9861"/>
                  </a:lnTo>
                  <a:lnTo>
                    <a:pt x="628337" y="9861"/>
                  </a:lnTo>
                  <a:lnTo>
                    <a:pt x="837783" y="9861"/>
                  </a:lnTo>
                  <a:lnTo>
                    <a:pt x="1047229" y="9861"/>
                  </a:lnTo>
                  <a:lnTo>
                    <a:pt x="1256675" y="9861"/>
                  </a:lnTo>
                  <a:lnTo>
                    <a:pt x="1466121" y="9861"/>
                  </a:lnTo>
                </a:path>
              </a:pathLst>
            </a:custGeom>
            <a:ln w="40651" cap="flat">
              <a:solidFill>
                <a:srgbClr val="000000">
                  <a:alpha val="100000"/>
                </a:srgbClr>
              </a:solidFill>
              <a:prstDash val="solid"/>
              <a:round/>
            </a:ln>
          </p:spPr>
          <p:txBody>
            <a:bodyPr/>
            <a:lstStyle/>
            <a:p/>
          </p:txBody>
        </p:sp>
        <p:sp>
          <p:nvSpPr>
            <p:cNvPr id="379" name="pl379"/>
            <p:cNvSpPr/>
            <p:nvPr/>
          </p:nvSpPr>
          <p:spPr>
            <a:xfrm>
              <a:off x="4170338" y="5257585"/>
              <a:ext cx="1466121" cy="9861"/>
            </a:xfrm>
            <a:custGeom>
              <a:avLst/>
              <a:pathLst>
                <a:path w="1466121" h="9861">
                  <a:moveTo>
                    <a:pt x="0" y="0"/>
                  </a:moveTo>
                  <a:lnTo>
                    <a:pt x="209445" y="0"/>
                  </a:lnTo>
                  <a:lnTo>
                    <a:pt x="418891" y="9861"/>
                  </a:lnTo>
                  <a:lnTo>
                    <a:pt x="628337" y="9861"/>
                  </a:lnTo>
                  <a:lnTo>
                    <a:pt x="837783" y="9861"/>
                  </a:lnTo>
                  <a:lnTo>
                    <a:pt x="1047229" y="9861"/>
                  </a:lnTo>
                  <a:lnTo>
                    <a:pt x="1256675" y="9861"/>
                  </a:lnTo>
                  <a:lnTo>
                    <a:pt x="1466121" y="9861"/>
                  </a:lnTo>
                </a:path>
              </a:pathLst>
            </a:custGeom>
            <a:ln w="35231" cap="flat">
              <a:solidFill>
                <a:srgbClr val="80BD41">
                  <a:alpha val="100000"/>
                </a:srgbClr>
              </a:solidFill>
              <a:prstDash val="solid"/>
              <a:round/>
            </a:ln>
          </p:spPr>
          <p:txBody>
            <a:bodyPr/>
            <a:lstStyle/>
            <a:p/>
          </p:txBody>
        </p:sp>
        <p:sp>
          <p:nvSpPr>
            <p:cNvPr id="380" name="pl380"/>
            <p:cNvSpPr/>
            <p:nvPr/>
          </p:nvSpPr>
          <p:spPr>
            <a:xfrm>
              <a:off x="4097032" y="5257585"/>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381" name="tx381"/>
            <p:cNvSpPr/>
            <p:nvPr/>
          </p:nvSpPr>
          <p:spPr>
            <a:xfrm>
              <a:off x="4140208" y="507903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82" name="tx382"/>
            <p:cNvSpPr/>
            <p:nvPr/>
          </p:nvSpPr>
          <p:spPr>
            <a:xfrm>
              <a:off x="4349654" y="507903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83" name="tx383"/>
            <p:cNvSpPr/>
            <p:nvPr/>
          </p:nvSpPr>
          <p:spPr>
            <a:xfrm>
              <a:off x="4541041" y="508889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84" name="tx384"/>
            <p:cNvSpPr/>
            <p:nvPr/>
          </p:nvSpPr>
          <p:spPr>
            <a:xfrm>
              <a:off x="4750487" y="508889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85" name="tx385"/>
            <p:cNvSpPr/>
            <p:nvPr/>
          </p:nvSpPr>
          <p:spPr>
            <a:xfrm>
              <a:off x="4959933" y="508889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86" name="tx386"/>
            <p:cNvSpPr/>
            <p:nvPr/>
          </p:nvSpPr>
          <p:spPr>
            <a:xfrm>
              <a:off x="5169379" y="508889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87" name="tx387"/>
            <p:cNvSpPr/>
            <p:nvPr/>
          </p:nvSpPr>
          <p:spPr>
            <a:xfrm>
              <a:off x="5378824" y="508889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88" name="tx388"/>
            <p:cNvSpPr/>
            <p:nvPr/>
          </p:nvSpPr>
          <p:spPr>
            <a:xfrm>
              <a:off x="5588270" y="508889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89" name="rc389"/>
            <p:cNvSpPr/>
            <p:nvPr/>
          </p:nvSpPr>
          <p:spPr>
            <a:xfrm>
              <a:off x="5779354" y="874964"/>
              <a:ext cx="1612733" cy="1019640"/>
            </a:xfrm>
            <a:prstGeom prst="rect">
              <a:avLst/>
            </a:prstGeom>
            <a:solidFill>
              <a:srgbClr val="EBEBEB">
                <a:alpha val="100000"/>
              </a:srgbClr>
            </a:solidFill>
          </p:spPr>
          <p:txBody>
            <a:bodyPr/>
            <a:lstStyle/>
            <a:p/>
          </p:txBody>
        </p:sp>
        <p:sp>
          <p:nvSpPr>
            <p:cNvPr id="390" name="pl390"/>
            <p:cNvSpPr/>
            <p:nvPr/>
          </p:nvSpPr>
          <p:spPr>
            <a:xfrm>
              <a:off x="5779354" y="171513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91" name="pl391"/>
            <p:cNvSpPr/>
            <p:nvPr/>
          </p:nvSpPr>
          <p:spPr>
            <a:xfrm>
              <a:off x="5779354" y="146860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92" name="pl392"/>
            <p:cNvSpPr/>
            <p:nvPr/>
          </p:nvSpPr>
          <p:spPr>
            <a:xfrm>
              <a:off x="5779354" y="122207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93" name="pl393"/>
            <p:cNvSpPr/>
            <p:nvPr/>
          </p:nvSpPr>
          <p:spPr>
            <a:xfrm>
              <a:off x="5779354" y="97554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94" name="pl394"/>
            <p:cNvSpPr/>
            <p:nvPr/>
          </p:nvSpPr>
          <p:spPr>
            <a:xfrm>
              <a:off x="5779354" y="183839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95" name="pl395"/>
            <p:cNvSpPr/>
            <p:nvPr/>
          </p:nvSpPr>
          <p:spPr>
            <a:xfrm>
              <a:off x="5779354" y="159186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96" name="pl396"/>
            <p:cNvSpPr/>
            <p:nvPr/>
          </p:nvSpPr>
          <p:spPr>
            <a:xfrm>
              <a:off x="5779354" y="134533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97" name="pl397"/>
            <p:cNvSpPr/>
            <p:nvPr/>
          </p:nvSpPr>
          <p:spPr>
            <a:xfrm>
              <a:off x="5779354" y="109881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98" name="pl398"/>
            <p:cNvSpPr/>
            <p:nvPr/>
          </p:nvSpPr>
          <p:spPr>
            <a:xfrm>
              <a:off x="585266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9" name="pl399"/>
            <p:cNvSpPr/>
            <p:nvPr/>
          </p:nvSpPr>
          <p:spPr>
            <a:xfrm>
              <a:off x="606210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0" name="pl400"/>
            <p:cNvSpPr/>
            <p:nvPr/>
          </p:nvSpPr>
          <p:spPr>
            <a:xfrm>
              <a:off x="627155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1" name="pl401"/>
            <p:cNvSpPr/>
            <p:nvPr/>
          </p:nvSpPr>
          <p:spPr>
            <a:xfrm>
              <a:off x="648099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2" name="pl402"/>
            <p:cNvSpPr/>
            <p:nvPr/>
          </p:nvSpPr>
          <p:spPr>
            <a:xfrm>
              <a:off x="669044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3" name="pl403"/>
            <p:cNvSpPr/>
            <p:nvPr/>
          </p:nvSpPr>
          <p:spPr>
            <a:xfrm>
              <a:off x="689989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4" name="pl404"/>
            <p:cNvSpPr/>
            <p:nvPr/>
          </p:nvSpPr>
          <p:spPr>
            <a:xfrm>
              <a:off x="710933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5" name="pl405"/>
            <p:cNvSpPr/>
            <p:nvPr/>
          </p:nvSpPr>
          <p:spPr>
            <a:xfrm>
              <a:off x="731878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6" name="pl406"/>
            <p:cNvSpPr/>
            <p:nvPr/>
          </p:nvSpPr>
          <p:spPr>
            <a:xfrm>
              <a:off x="5852660" y="1345339"/>
              <a:ext cx="1466121" cy="69027"/>
            </a:xfrm>
            <a:custGeom>
              <a:avLst/>
              <a:pathLst>
                <a:path w="1466121" h="69027">
                  <a:moveTo>
                    <a:pt x="0" y="0"/>
                  </a:moveTo>
                  <a:lnTo>
                    <a:pt x="209445" y="0"/>
                  </a:lnTo>
                  <a:lnTo>
                    <a:pt x="418891" y="19722"/>
                  </a:lnTo>
                  <a:lnTo>
                    <a:pt x="628337" y="19722"/>
                  </a:lnTo>
                  <a:lnTo>
                    <a:pt x="837783" y="0"/>
                  </a:lnTo>
                  <a:lnTo>
                    <a:pt x="1047229" y="69027"/>
                  </a:lnTo>
                  <a:lnTo>
                    <a:pt x="1256675" y="69027"/>
                  </a:lnTo>
                  <a:lnTo>
                    <a:pt x="1466121" y="29583"/>
                  </a:lnTo>
                </a:path>
              </a:pathLst>
            </a:custGeom>
            <a:ln w="20325" cap="flat">
              <a:solidFill>
                <a:srgbClr val="BEBEBE">
                  <a:alpha val="69803"/>
                </a:srgbClr>
              </a:solidFill>
              <a:prstDash val="solid"/>
              <a:round/>
            </a:ln>
          </p:spPr>
          <p:txBody>
            <a:bodyPr/>
            <a:lstStyle/>
            <a:p/>
          </p:txBody>
        </p:sp>
        <p:sp>
          <p:nvSpPr>
            <p:cNvPr id="407" name="pl407"/>
            <p:cNvSpPr/>
            <p:nvPr/>
          </p:nvSpPr>
          <p:spPr>
            <a:xfrm>
              <a:off x="5852660" y="1315756"/>
              <a:ext cx="1466121" cy="39444"/>
            </a:xfrm>
            <a:custGeom>
              <a:avLst/>
              <a:pathLst>
                <a:path w="1466121" h="39444">
                  <a:moveTo>
                    <a:pt x="0" y="29583"/>
                  </a:moveTo>
                  <a:lnTo>
                    <a:pt x="209445" y="29583"/>
                  </a:lnTo>
                  <a:lnTo>
                    <a:pt x="418891" y="39444"/>
                  </a:lnTo>
                  <a:lnTo>
                    <a:pt x="628337" y="19722"/>
                  </a:lnTo>
                  <a:lnTo>
                    <a:pt x="837783" y="19722"/>
                  </a:lnTo>
                  <a:lnTo>
                    <a:pt x="1047229" y="9861"/>
                  </a:lnTo>
                  <a:lnTo>
                    <a:pt x="1256675" y="0"/>
                  </a:lnTo>
                  <a:lnTo>
                    <a:pt x="1466121" y="0"/>
                  </a:lnTo>
                </a:path>
              </a:pathLst>
            </a:custGeom>
            <a:ln w="40651" cap="flat">
              <a:solidFill>
                <a:srgbClr val="BEBEBE">
                  <a:alpha val="69803"/>
                </a:srgbClr>
              </a:solidFill>
              <a:prstDash val="solid"/>
              <a:round/>
            </a:ln>
          </p:spPr>
          <p:txBody>
            <a:bodyPr/>
            <a:lstStyle/>
            <a:p/>
          </p:txBody>
        </p:sp>
        <p:sp>
          <p:nvSpPr>
            <p:cNvPr id="408" name="pl408"/>
            <p:cNvSpPr/>
            <p:nvPr/>
          </p:nvSpPr>
          <p:spPr>
            <a:xfrm>
              <a:off x="5852660" y="1315756"/>
              <a:ext cx="1466121" cy="39444"/>
            </a:xfrm>
            <a:custGeom>
              <a:avLst/>
              <a:pathLst>
                <a:path w="1466121" h="39444">
                  <a:moveTo>
                    <a:pt x="0" y="29583"/>
                  </a:moveTo>
                  <a:lnTo>
                    <a:pt x="209445" y="29583"/>
                  </a:lnTo>
                  <a:lnTo>
                    <a:pt x="418891" y="39444"/>
                  </a:lnTo>
                  <a:lnTo>
                    <a:pt x="628337" y="19722"/>
                  </a:lnTo>
                  <a:lnTo>
                    <a:pt x="837783" y="19722"/>
                  </a:lnTo>
                  <a:lnTo>
                    <a:pt x="1047229" y="9861"/>
                  </a:lnTo>
                  <a:lnTo>
                    <a:pt x="1256675" y="0"/>
                  </a:lnTo>
                  <a:lnTo>
                    <a:pt x="1466121" y="0"/>
                  </a:lnTo>
                </a:path>
              </a:pathLst>
            </a:custGeom>
            <a:ln w="35231" cap="flat">
              <a:solidFill>
                <a:srgbClr val="BEBEBE">
                  <a:alpha val="69803"/>
                </a:srgbClr>
              </a:solidFill>
              <a:prstDash val="solid"/>
              <a:round/>
            </a:ln>
          </p:spPr>
          <p:txBody>
            <a:bodyPr/>
            <a:lstStyle/>
            <a:p/>
          </p:txBody>
        </p:sp>
        <p:sp>
          <p:nvSpPr>
            <p:cNvPr id="409" name="pl409"/>
            <p:cNvSpPr/>
            <p:nvPr/>
          </p:nvSpPr>
          <p:spPr>
            <a:xfrm>
              <a:off x="5852660" y="1345339"/>
              <a:ext cx="1466121" cy="69027"/>
            </a:xfrm>
            <a:custGeom>
              <a:avLst/>
              <a:pathLst>
                <a:path w="1466121" h="69027">
                  <a:moveTo>
                    <a:pt x="0" y="0"/>
                  </a:moveTo>
                  <a:lnTo>
                    <a:pt x="209445" y="0"/>
                  </a:lnTo>
                  <a:lnTo>
                    <a:pt x="418891" y="19722"/>
                  </a:lnTo>
                  <a:lnTo>
                    <a:pt x="628337" y="19722"/>
                  </a:lnTo>
                  <a:lnTo>
                    <a:pt x="837783" y="0"/>
                  </a:lnTo>
                  <a:lnTo>
                    <a:pt x="1047229" y="69027"/>
                  </a:lnTo>
                  <a:lnTo>
                    <a:pt x="1256675" y="69027"/>
                  </a:lnTo>
                  <a:lnTo>
                    <a:pt x="1466121" y="29583"/>
                  </a:lnTo>
                </a:path>
              </a:pathLst>
            </a:custGeom>
            <a:ln w="20325" cap="flat">
              <a:solidFill>
                <a:srgbClr val="6B6B6B">
                  <a:alpha val="100000"/>
                </a:srgbClr>
              </a:solidFill>
              <a:prstDash val="solid"/>
              <a:round/>
            </a:ln>
          </p:spPr>
          <p:txBody>
            <a:bodyPr/>
            <a:lstStyle/>
            <a:p/>
          </p:txBody>
        </p:sp>
        <p:sp>
          <p:nvSpPr>
            <p:cNvPr id="410" name="pl410"/>
            <p:cNvSpPr/>
            <p:nvPr/>
          </p:nvSpPr>
          <p:spPr>
            <a:xfrm>
              <a:off x="5852660" y="1315756"/>
              <a:ext cx="1466121" cy="39444"/>
            </a:xfrm>
            <a:custGeom>
              <a:avLst/>
              <a:pathLst>
                <a:path w="1466121" h="39444">
                  <a:moveTo>
                    <a:pt x="0" y="29583"/>
                  </a:moveTo>
                  <a:lnTo>
                    <a:pt x="209445" y="29583"/>
                  </a:lnTo>
                  <a:lnTo>
                    <a:pt x="418891" y="39444"/>
                  </a:lnTo>
                  <a:lnTo>
                    <a:pt x="628337" y="19722"/>
                  </a:lnTo>
                  <a:lnTo>
                    <a:pt x="837783" y="19722"/>
                  </a:lnTo>
                  <a:lnTo>
                    <a:pt x="1047229" y="9861"/>
                  </a:lnTo>
                  <a:lnTo>
                    <a:pt x="1256675" y="0"/>
                  </a:lnTo>
                  <a:lnTo>
                    <a:pt x="1466121" y="0"/>
                  </a:lnTo>
                </a:path>
              </a:pathLst>
            </a:custGeom>
            <a:ln w="40651" cap="flat">
              <a:solidFill>
                <a:srgbClr val="000000">
                  <a:alpha val="100000"/>
                </a:srgbClr>
              </a:solidFill>
              <a:prstDash val="solid"/>
              <a:round/>
            </a:ln>
          </p:spPr>
          <p:txBody>
            <a:bodyPr/>
            <a:lstStyle/>
            <a:p/>
          </p:txBody>
        </p:sp>
        <p:sp>
          <p:nvSpPr>
            <p:cNvPr id="411" name="pl411"/>
            <p:cNvSpPr/>
            <p:nvPr/>
          </p:nvSpPr>
          <p:spPr>
            <a:xfrm>
              <a:off x="5852660" y="1315756"/>
              <a:ext cx="1466121" cy="39444"/>
            </a:xfrm>
            <a:custGeom>
              <a:avLst/>
              <a:pathLst>
                <a:path w="1466121" h="39444">
                  <a:moveTo>
                    <a:pt x="0" y="29583"/>
                  </a:moveTo>
                  <a:lnTo>
                    <a:pt x="209445" y="29583"/>
                  </a:lnTo>
                  <a:lnTo>
                    <a:pt x="418891" y="39444"/>
                  </a:lnTo>
                  <a:lnTo>
                    <a:pt x="628337" y="19722"/>
                  </a:lnTo>
                  <a:lnTo>
                    <a:pt x="837783" y="19722"/>
                  </a:lnTo>
                  <a:lnTo>
                    <a:pt x="1047229" y="9861"/>
                  </a:lnTo>
                  <a:lnTo>
                    <a:pt x="1256675" y="0"/>
                  </a:lnTo>
                  <a:lnTo>
                    <a:pt x="1466121" y="0"/>
                  </a:lnTo>
                </a:path>
              </a:pathLst>
            </a:custGeom>
            <a:ln w="35231" cap="flat">
              <a:solidFill>
                <a:srgbClr val="80BD41">
                  <a:alpha val="100000"/>
                </a:srgbClr>
              </a:solidFill>
              <a:prstDash val="solid"/>
              <a:round/>
            </a:ln>
          </p:spPr>
          <p:txBody>
            <a:bodyPr/>
            <a:lstStyle/>
            <a:p/>
          </p:txBody>
        </p:sp>
        <p:sp>
          <p:nvSpPr>
            <p:cNvPr id="412" name="pl412"/>
            <p:cNvSpPr/>
            <p:nvPr/>
          </p:nvSpPr>
          <p:spPr>
            <a:xfrm>
              <a:off x="5779354" y="1345339"/>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13" name="tx413"/>
            <p:cNvSpPr/>
            <p:nvPr/>
          </p:nvSpPr>
          <p:spPr>
            <a:xfrm>
              <a:off x="5822531" y="11667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14" name="tx414"/>
            <p:cNvSpPr/>
            <p:nvPr/>
          </p:nvSpPr>
          <p:spPr>
            <a:xfrm>
              <a:off x="6031977" y="11667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15" name="tx415"/>
            <p:cNvSpPr/>
            <p:nvPr/>
          </p:nvSpPr>
          <p:spPr>
            <a:xfrm>
              <a:off x="6223363" y="117664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16" name="tx416"/>
            <p:cNvSpPr/>
            <p:nvPr/>
          </p:nvSpPr>
          <p:spPr>
            <a:xfrm>
              <a:off x="6450869" y="115692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17" name="tx417"/>
            <p:cNvSpPr/>
            <p:nvPr/>
          </p:nvSpPr>
          <p:spPr>
            <a:xfrm>
              <a:off x="6660315" y="115692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18" name="tx418"/>
            <p:cNvSpPr/>
            <p:nvPr/>
          </p:nvSpPr>
          <p:spPr>
            <a:xfrm>
              <a:off x="6869761" y="114706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19" name="tx419"/>
            <p:cNvSpPr/>
            <p:nvPr/>
          </p:nvSpPr>
          <p:spPr>
            <a:xfrm>
              <a:off x="7079206" y="11372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20" name="tx420"/>
            <p:cNvSpPr/>
            <p:nvPr/>
          </p:nvSpPr>
          <p:spPr>
            <a:xfrm>
              <a:off x="7288652" y="11372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21" name="rc421"/>
            <p:cNvSpPr/>
            <p:nvPr/>
          </p:nvSpPr>
          <p:spPr>
            <a:xfrm>
              <a:off x="5779354" y="2179046"/>
              <a:ext cx="1612733" cy="1019640"/>
            </a:xfrm>
            <a:prstGeom prst="rect">
              <a:avLst/>
            </a:prstGeom>
            <a:solidFill>
              <a:srgbClr val="EBEBEB">
                <a:alpha val="100000"/>
              </a:srgbClr>
            </a:solidFill>
          </p:spPr>
          <p:txBody>
            <a:bodyPr/>
            <a:lstStyle/>
            <a:p/>
          </p:txBody>
        </p:sp>
        <p:sp>
          <p:nvSpPr>
            <p:cNvPr id="422" name="pl422"/>
            <p:cNvSpPr/>
            <p:nvPr/>
          </p:nvSpPr>
          <p:spPr>
            <a:xfrm>
              <a:off x="5779354" y="301921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23" name="pl423"/>
            <p:cNvSpPr/>
            <p:nvPr/>
          </p:nvSpPr>
          <p:spPr>
            <a:xfrm>
              <a:off x="5779354" y="277268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24" name="pl424"/>
            <p:cNvSpPr/>
            <p:nvPr/>
          </p:nvSpPr>
          <p:spPr>
            <a:xfrm>
              <a:off x="5779354" y="252615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25" name="pl425"/>
            <p:cNvSpPr/>
            <p:nvPr/>
          </p:nvSpPr>
          <p:spPr>
            <a:xfrm>
              <a:off x="5779354" y="227962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26" name="pl426"/>
            <p:cNvSpPr/>
            <p:nvPr/>
          </p:nvSpPr>
          <p:spPr>
            <a:xfrm>
              <a:off x="5779354" y="314247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27" name="pl427"/>
            <p:cNvSpPr/>
            <p:nvPr/>
          </p:nvSpPr>
          <p:spPr>
            <a:xfrm>
              <a:off x="5779354" y="289594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28" name="pl428"/>
            <p:cNvSpPr/>
            <p:nvPr/>
          </p:nvSpPr>
          <p:spPr>
            <a:xfrm>
              <a:off x="5779354" y="264942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29" name="pl429"/>
            <p:cNvSpPr/>
            <p:nvPr/>
          </p:nvSpPr>
          <p:spPr>
            <a:xfrm>
              <a:off x="5779354" y="240289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30" name="pl430"/>
            <p:cNvSpPr/>
            <p:nvPr/>
          </p:nvSpPr>
          <p:spPr>
            <a:xfrm>
              <a:off x="585266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1" name="pl431"/>
            <p:cNvSpPr/>
            <p:nvPr/>
          </p:nvSpPr>
          <p:spPr>
            <a:xfrm>
              <a:off x="606210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2" name="pl432"/>
            <p:cNvSpPr/>
            <p:nvPr/>
          </p:nvSpPr>
          <p:spPr>
            <a:xfrm>
              <a:off x="627155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3" name="pl433"/>
            <p:cNvSpPr/>
            <p:nvPr/>
          </p:nvSpPr>
          <p:spPr>
            <a:xfrm>
              <a:off x="648099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4" name="pl434"/>
            <p:cNvSpPr/>
            <p:nvPr/>
          </p:nvSpPr>
          <p:spPr>
            <a:xfrm>
              <a:off x="669044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5" name="pl435"/>
            <p:cNvSpPr/>
            <p:nvPr/>
          </p:nvSpPr>
          <p:spPr>
            <a:xfrm>
              <a:off x="689989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6" name="pl436"/>
            <p:cNvSpPr/>
            <p:nvPr/>
          </p:nvSpPr>
          <p:spPr>
            <a:xfrm>
              <a:off x="710933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7" name="pl437"/>
            <p:cNvSpPr/>
            <p:nvPr/>
          </p:nvSpPr>
          <p:spPr>
            <a:xfrm>
              <a:off x="731878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8" name="pl438"/>
            <p:cNvSpPr/>
            <p:nvPr/>
          </p:nvSpPr>
          <p:spPr>
            <a:xfrm>
              <a:off x="5852660" y="2649421"/>
              <a:ext cx="1466121" cy="69027"/>
            </a:xfrm>
            <a:custGeom>
              <a:avLst/>
              <a:pathLst>
                <a:path w="1466121" h="69027">
                  <a:moveTo>
                    <a:pt x="0" y="0"/>
                  </a:moveTo>
                  <a:lnTo>
                    <a:pt x="209445" y="0"/>
                  </a:lnTo>
                  <a:lnTo>
                    <a:pt x="418891" y="19722"/>
                  </a:lnTo>
                  <a:lnTo>
                    <a:pt x="628337" y="19722"/>
                  </a:lnTo>
                  <a:lnTo>
                    <a:pt x="837783" y="0"/>
                  </a:lnTo>
                  <a:lnTo>
                    <a:pt x="1047229" y="69027"/>
                  </a:lnTo>
                  <a:lnTo>
                    <a:pt x="1256675" y="69027"/>
                  </a:lnTo>
                  <a:lnTo>
                    <a:pt x="1466121" y="29583"/>
                  </a:lnTo>
                </a:path>
              </a:pathLst>
            </a:custGeom>
            <a:ln w="20325" cap="flat">
              <a:solidFill>
                <a:srgbClr val="BEBEBE">
                  <a:alpha val="69803"/>
                </a:srgbClr>
              </a:solidFill>
              <a:prstDash val="solid"/>
              <a:round/>
            </a:ln>
          </p:spPr>
          <p:txBody>
            <a:bodyPr/>
            <a:lstStyle/>
            <a:p/>
          </p:txBody>
        </p:sp>
        <p:sp>
          <p:nvSpPr>
            <p:cNvPr id="439" name="pl439"/>
            <p:cNvSpPr/>
            <p:nvPr/>
          </p:nvSpPr>
          <p:spPr>
            <a:xfrm>
              <a:off x="5852660" y="2649421"/>
              <a:ext cx="1466121" cy="98611"/>
            </a:xfrm>
            <a:custGeom>
              <a:avLst/>
              <a:pathLst>
                <a:path w="1466121" h="98611">
                  <a:moveTo>
                    <a:pt x="0" y="0"/>
                  </a:moveTo>
                  <a:lnTo>
                    <a:pt x="209445" y="0"/>
                  </a:lnTo>
                  <a:lnTo>
                    <a:pt x="418891" y="88750"/>
                  </a:lnTo>
                  <a:lnTo>
                    <a:pt x="628337" y="78888"/>
                  </a:lnTo>
                  <a:lnTo>
                    <a:pt x="837783" y="88750"/>
                  </a:lnTo>
                  <a:lnTo>
                    <a:pt x="1047229" y="98611"/>
                  </a:lnTo>
                  <a:lnTo>
                    <a:pt x="1256675" y="98611"/>
                  </a:lnTo>
                  <a:lnTo>
                    <a:pt x="1466121" y="78888"/>
                  </a:lnTo>
                </a:path>
              </a:pathLst>
            </a:custGeom>
            <a:ln w="40651" cap="flat">
              <a:solidFill>
                <a:srgbClr val="BEBEBE">
                  <a:alpha val="69803"/>
                </a:srgbClr>
              </a:solidFill>
              <a:prstDash val="solid"/>
              <a:round/>
            </a:ln>
          </p:spPr>
          <p:txBody>
            <a:bodyPr/>
            <a:lstStyle/>
            <a:p/>
          </p:txBody>
        </p:sp>
        <p:sp>
          <p:nvSpPr>
            <p:cNvPr id="440" name="pl440"/>
            <p:cNvSpPr/>
            <p:nvPr/>
          </p:nvSpPr>
          <p:spPr>
            <a:xfrm>
              <a:off x="5852660" y="2649421"/>
              <a:ext cx="1466121" cy="98611"/>
            </a:xfrm>
            <a:custGeom>
              <a:avLst/>
              <a:pathLst>
                <a:path w="1466121" h="98611">
                  <a:moveTo>
                    <a:pt x="0" y="0"/>
                  </a:moveTo>
                  <a:lnTo>
                    <a:pt x="209445" y="0"/>
                  </a:lnTo>
                  <a:lnTo>
                    <a:pt x="418891" y="88750"/>
                  </a:lnTo>
                  <a:lnTo>
                    <a:pt x="628337" y="78888"/>
                  </a:lnTo>
                  <a:lnTo>
                    <a:pt x="837783" y="88750"/>
                  </a:lnTo>
                  <a:lnTo>
                    <a:pt x="1047229" y="98611"/>
                  </a:lnTo>
                  <a:lnTo>
                    <a:pt x="1256675" y="98611"/>
                  </a:lnTo>
                  <a:lnTo>
                    <a:pt x="1466121" y="78888"/>
                  </a:lnTo>
                </a:path>
              </a:pathLst>
            </a:custGeom>
            <a:ln w="35231" cap="flat">
              <a:solidFill>
                <a:srgbClr val="BEBEBE">
                  <a:alpha val="69803"/>
                </a:srgbClr>
              </a:solidFill>
              <a:prstDash val="solid"/>
              <a:round/>
            </a:ln>
          </p:spPr>
          <p:txBody>
            <a:bodyPr/>
            <a:lstStyle/>
            <a:p/>
          </p:txBody>
        </p:sp>
        <p:sp>
          <p:nvSpPr>
            <p:cNvPr id="441" name="pl441"/>
            <p:cNvSpPr/>
            <p:nvPr/>
          </p:nvSpPr>
          <p:spPr>
            <a:xfrm>
              <a:off x="5852660" y="2649421"/>
              <a:ext cx="1466121" cy="69027"/>
            </a:xfrm>
            <a:custGeom>
              <a:avLst/>
              <a:pathLst>
                <a:path w="1466121" h="69027">
                  <a:moveTo>
                    <a:pt x="0" y="0"/>
                  </a:moveTo>
                  <a:lnTo>
                    <a:pt x="209445" y="0"/>
                  </a:lnTo>
                  <a:lnTo>
                    <a:pt x="418891" y="19722"/>
                  </a:lnTo>
                  <a:lnTo>
                    <a:pt x="628337" y="19722"/>
                  </a:lnTo>
                  <a:lnTo>
                    <a:pt x="837783" y="0"/>
                  </a:lnTo>
                  <a:lnTo>
                    <a:pt x="1047229" y="69027"/>
                  </a:lnTo>
                  <a:lnTo>
                    <a:pt x="1256675" y="69027"/>
                  </a:lnTo>
                  <a:lnTo>
                    <a:pt x="1466121" y="29583"/>
                  </a:lnTo>
                </a:path>
              </a:pathLst>
            </a:custGeom>
            <a:ln w="20325" cap="flat">
              <a:solidFill>
                <a:srgbClr val="6B6B6B">
                  <a:alpha val="100000"/>
                </a:srgbClr>
              </a:solidFill>
              <a:prstDash val="solid"/>
              <a:round/>
            </a:ln>
          </p:spPr>
          <p:txBody>
            <a:bodyPr/>
            <a:lstStyle/>
            <a:p/>
          </p:txBody>
        </p:sp>
        <p:sp>
          <p:nvSpPr>
            <p:cNvPr id="442" name="pl442"/>
            <p:cNvSpPr/>
            <p:nvPr/>
          </p:nvSpPr>
          <p:spPr>
            <a:xfrm>
              <a:off x="5852660" y="2649421"/>
              <a:ext cx="1466121" cy="98611"/>
            </a:xfrm>
            <a:custGeom>
              <a:avLst/>
              <a:pathLst>
                <a:path w="1466121" h="98611">
                  <a:moveTo>
                    <a:pt x="0" y="0"/>
                  </a:moveTo>
                  <a:lnTo>
                    <a:pt x="209445" y="0"/>
                  </a:lnTo>
                  <a:lnTo>
                    <a:pt x="418891" y="88750"/>
                  </a:lnTo>
                  <a:lnTo>
                    <a:pt x="628337" y="78888"/>
                  </a:lnTo>
                  <a:lnTo>
                    <a:pt x="837783" y="88750"/>
                  </a:lnTo>
                  <a:lnTo>
                    <a:pt x="1047229" y="98611"/>
                  </a:lnTo>
                  <a:lnTo>
                    <a:pt x="1256675" y="98611"/>
                  </a:lnTo>
                  <a:lnTo>
                    <a:pt x="1466121" y="78888"/>
                  </a:lnTo>
                </a:path>
              </a:pathLst>
            </a:custGeom>
            <a:ln w="40651" cap="flat">
              <a:solidFill>
                <a:srgbClr val="000000">
                  <a:alpha val="100000"/>
                </a:srgbClr>
              </a:solidFill>
              <a:prstDash val="solid"/>
              <a:round/>
            </a:ln>
          </p:spPr>
          <p:txBody>
            <a:bodyPr/>
            <a:lstStyle/>
            <a:p/>
          </p:txBody>
        </p:sp>
        <p:sp>
          <p:nvSpPr>
            <p:cNvPr id="443" name="pl443"/>
            <p:cNvSpPr/>
            <p:nvPr/>
          </p:nvSpPr>
          <p:spPr>
            <a:xfrm>
              <a:off x="5852660" y="2649421"/>
              <a:ext cx="1466121" cy="98611"/>
            </a:xfrm>
            <a:custGeom>
              <a:avLst/>
              <a:pathLst>
                <a:path w="1466121" h="98611">
                  <a:moveTo>
                    <a:pt x="0" y="0"/>
                  </a:moveTo>
                  <a:lnTo>
                    <a:pt x="209445" y="0"/>
                  </a:lnTo>
                  <a:lnTo>
                    <a:pt x="418891" y="88750"/>
                  </a:lnTo>
                  <a:lnTo>
                    <a:pt x="628337" y="78888"/>
                  </a:lnTo>
                  <a:lnTo>
                    <a:pt x="837783" y="88750"/>
                  </a:lnTo>
                  <a:lnTo>
                    <a:pt x="1047229" y="98611"/>
                  </a:lnTo>
                  <a:lnTo>
                    <a:pt x="1256675" y="98611"/>
                  </a:lnTo>
                  <a:lnTo>
                    <a:pt x="1466121" y="78888"/>
                  </a:lnTo>
                </a:path>
              </a:pathLst>
            </a:custGeom>
            <a:ln w="35231" cap="flat">
              <a:solidFill>
                <a:srgbClr val="80BD41">
                  <a:alpha val="100000"/>
                </a:srgbClr>
              </a:solidFill>
              <a:prstDash val="solid"/>
              <a:round/>
            </a:ln>
          </p:spPr>
          <p:txBody>
            <a:bodyPr/>
            <a:lstStyle/>
            <a:p/>
          </p:txBody>
        </p:sp>
        <p:sp>
          <p:nvSpPr>
            <p:cNvPr id="444" name="pl444"/>
            <p:cNvSpPr/>
            <p:nvPr/>
          </p:nvSpPr>
          <p:spPr>
            <a:xfrm>
              <a:off x="5779354" y="264942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45" name="tx445"/>
            <p:cNvSpPr/>
            <p:nvPr/>
          </p:nvSpPr>
          <p:spPr>
            <a:xfrm>
              <a:off x="5822531" y="247086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46" name="tx446"/>
            <p:cNvSpPr/>
            <p:nvPr/>
          </p:nvSpPr>
          <p:spPr>
            <a:xfrm>
              <a:off x="6031977" y="247086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47" name="tx447"/>
            <p:cNvSpPr/>
            <p:nvPr/>
          </p:nvSpPr>
          <p:spPr>
            <a:xfrm>
              <a:off x="6223363" y="255961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448" name="tx448"/>
            <p:cNvSpPr/>
            <p:nvPr/>
          </p:nvSpPr>
          <p:spPr>
            <a:xfrm>
              <a:off x="6432809" y="254975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449" name="tx449"/>
            <p:cNvSpPr/>
            <p:nvPr/>
          </p:nvSpPr>
          <p:spPr>
            <a:xfrm>
              <a:off x="6642255" y="255961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450" name="tx450"/>
            <p:cNvSpPr/>
            <p:nvPr/>
          </p:nvSpPr>
          <p:spPr>
            <a:xfrm>
              <a:off x="6821572" y="256947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451" name="tx451"/>
            <p:cNvSpPr/>
            <p:nvPr/>
          </p:nvSpPr>
          <p:spPr>
            <a:xfrm>
              <a:off x="7031018" y="256947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452" name="tx452"/>
            <p:cNvSpPr/>
            <p:nvPr/>
          </p:nvSpPr>
          <p:spPr>
            <a:xfrm>
              <a:off x="7270593" y="254975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453" name="rc453"/>
            <p:cNvSpPr/>
            <p:nvPr/>
          </p:nvSpPr>
          <p:spPr>
            <a:xfrm>
              <a:off x="5779354" y="3483127"/>
              <a:ext cx="1612733" cy="1019640"/>
            </a:xfrm>
            <a:prstGeom prst="rect">
              <a:avLst/>
            </a:prstGeom>
            <a:solidFill>
              <a:srgbClr val="EBEBEB">
                <a:alpha val="100000"/>
              </a:srgbClr>
            </a:solidFill>
          </p:spPr>
          <p:txBody>
            <a:bodyPr/>
            <a:lstStyle/>
            <a:p/>
          </p:txBody>
        </p:sp>
        <p:sp>
          <p:nvSpPr>
            <p:cNvPr id="454" name="pl454"/>
            <p:cNvSpPr/>
            <p:nvPr/>
          </p:nvSpPr>
          <p:spPr>
            <a:xfrm>
              <a:off x="5779354" y="432329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55" name="pl455"/>
            <p:cNvSpPr/>
            <p:nvPr/>
          </p:nvSpPr>
          <p:spPr>
            <a:xfrm>
              <a:off x="5779354" y="407676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56" name="pl456"/>
            <p:cNvSpPr/>
            <p:nvPr/>
          </p:nvSpPr>
          <p:spPr>
            <a:xfrm>
              <a:off x="5779354" y="383023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57" name="pl457"/>
            <p:cNvSpPr/>
            <p:nvPr/>
          </p:nvSpPr>
          <p:spPr>
            <a:xfrm>
              <a:off x="5779354" y="358371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58" name="pl458"/>
            <p:cNvSpPr/>
            <p:nvPr/>
          </p:nvSpPr>
          <p:spPr>
            <a:xfrm>
              <a:off x="5779354" y="444655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59" name="pl459"/>
            <p:cNvSpPr/>
            <p:nvPr/>
          </p:nvSpPr>
          <p:spPr>
            <a:xfrm>
              <a:off x="5779354" y="420003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60" name="pl460"/>
            <p:cNvSpPr/>
            <p:nvPr/>
          </p:nvSpPr>
          <p:spPr>
            <a:xfrm>
              <a:off x="5779354" y="395350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61" name="pl461"/>
            <p:cNvSpPr/>
            <p:nvPr/>
          </p:nvSpPr>
          <p:spPr>
            <a:xfrm>
              <a:off x="5779354" y="370697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62" name="pl462"/>
            <p:cNvSpPr/>
            <p:nvPr/>
          </p:nvSpPr>
          <p:spPr>
            <a:xfrm>
              <a:off x="585266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3" name="pl463"/>
            <p:cNvSpPr/>
            <p:nvPr/>
          </p:nvSpPr>
          <p:spPr>
            <a:xfrm>
              <a:off x="606210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4" name="pl464"/>
            <p:cNvSpPr/>
            <p:nvPr/>
          </p:nvSpPr>
          <p:spPr>
            <a:xfrm>
              <a:off x="627155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5" name="pl465"/>
            <p:cNvSpPr/>
            <p:nvPr/>
          </p:nvSpPr>
          <p:spPr>
            <a:xfrm>
              <a:off x="648099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6" name="pl466"/>
            <p:cNvSpPr/>
            <p:nvPr/>
          </p:nvSpPr>
          <p:spPr>
            <a:xfrm>
              <a:off x="669044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7" name="pl467"/>
            <p:cNvSpPr/>
            <p:nvPr/>
          </p:nvSpPr>
          <p:spPr>
            <a:xfrm>
              <a:off x="689989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8" name="pl468"/>
            <p:cNvSpPr/>
            <p:nvPr/>
          </p:nvSpPr>
          <p:spPr>
            <a:xfrm>
              <a:off x="710933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9" name="pl469"/>
            <p:cNvSpPr/>
            <p:nvPr/>
          </p:nvSpPr>
          <p:spPr>
            <a:xfrm>
              <a:off x="731878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0" name="pl470"/>
            <p:cNvSpPr/>
            <p:nvPr/>
          </p:nvSpPr>
          <p:spPr>
            <a:xfrm>
              <a:off x="5852660" y="3953503"/>
              <a:ext cx="1466121" cy="69027"/>
            </a:xfrm>
            <a:custGeom>
              <a:avLst/>
              <a:pathLst>
                <a:path w="1466121" h="69027">
                  <a:moveTo>
                    <a:pt x="0" y="0"/>
                  </a:moveTo>
                  <a:lnTo>
                    <a:pt x="209445" y="0"/>
                  </a:lnTo>
                  <a:lnTo>
                    <a:pt x="418891" y="19722"/>
                  </a:lnTo>
                  <a:lnTo>
                    <a:pt x="628337" y="19722"/>
                  </a:lnTo>
                  <a:lnTo>
                    <a:pt x="837783" y="0"/>
                  </a:lnTo>
                  <a:lnTo>
                    <a:pt x="1047229" y="69027"/>
                  </a:lnTo>
                  <a:lnTo>
                    <a:pt x="1256675" y="69027"/>
                  </a:lnTo>
                  <a:lnTo>
                    <a:pt x="1466121" y="29583"/>
                  </a:lnTo>
                </a:path>
              </a:pathLst>
            </a:custGeom>
            <a:ln w="20325" cap="flat">
              <a:solidFill>
                <a:srgbClr val="BEBEBE">
                  <a:alpha val="69803"/>
                </a:srgbClr>
              </a:solidFill>
              <a:prstDash val="solid"/>
              <a:round/>
            </a:ln>
          </p:spPr>
          <p:txBody>
            <a:bodyPr/>
            <a:lstStyle/>
            <a:p/>
          </p:txBody>
        </p:sp>
        <p:sp>
          <p:nvSpPr>
            <p:cNvPr id="471" name="pl471"/>
            <p:cNvSpPr/>
            <p:nvPr/>
          </p:nvSpPr>
          <p:spPr>
            <a:xfrm>
              <a:off x="5852660" y="3943642"/>
              <a:ext cx="1466121" cy="19722"/>
            </a:xfrm>
            <a:custGeom>
              <a:avLst/>
              <a:pathLst>
                <a:path w="1466121" h="19722">
                  <a:moveTo>
                    <a:pt x="0" y="19722"/>
                  </a:moveTo>
                  <a:lnTo>
                    <a:pt x="209445" y="9861"/>
                  </a:lnTo>
                  <a:lnTo>
                    <a:pt x="418891" y="19722"/>
                  </a:lnTo>
                  <a:lnTo>
                    <a:pt x="628337" y="9861"/>
                  </a:lnTo>
                  <a:lnTo>
                    <a:pt x="837783" y="0"/>
                  </a:lnTo>
                  <a:lnTo>
                    <a:pt x="1047229" y="9861"/>
                  </a:lnTo>
                  <a:lnTo>
                    <a:pt x="1256675" y="9861"/>
                  </a:lnTo>
                  <a:lnTo>
                    <a:pt x="1466121" y="0"/>
                  </a:lnTo>
                </a:path>
              </a:pathLst>
            </a:custGeom>
            <a:ln w="40651" cap="flat">
              <a:solidFill>
                <a:srgbClr val="BEBEBE">
                  <a:alpha val="69803"/>
                </a:srgbClr>
              </a:solidFill>
              <a:prstDash val="solid"/>
              <a:round/>
            </a:ln>
          </p:spPr>
          <p:txBody>
            <a:bodyPr/>
            <a:lstStyle/>
            <a:p/>
          </p:txBody>
        </p:sp>
        <p:sp>
          <p:nvSpPr>
            <p:cNvPr id="472" name="pl472"/>
            <p:cNvSpPr/>
            <p:nvPr/>
          </p:nvSpPr>
          <p:spPr>
            <a:xfrm>
              <a:off x="5852660" y="3943642"/>
              <a:ext cx="1466121" cy="19722"/>
            </a:xfrm>
            <a:custGeom>
              <a:avLst/>
              <a:pathLst>
                <a:path w="1466121" h="19722">
                  <a:moveTo>
                    <a:pt x="0" y="19722"/>
                  </a:moveTo>
                  <a:lnTo>
                    <a:pt x="209445" y="9861"/>
                  </a:lnTo>
                  <a:lnTo>
                    <a:pt x="418891" y="19722"/>
                  </a:lnTo>
                  <a:lnTo>
                    <a:pt x="628337" y="9861"/>
                  </a:lnTo>
                  <a:lnTo>
                    <a:pt x="837783" y="0"/>
                  </a:lnTo>
                  <a:lnTo>
                    <a:pt x="1047229" y="9861"/>
                  </a:lnTo>
                  <a:lnTo>
                    <a:pt x="1256675" y="9861"/>
                  </a:lnTo>
                  <a:lnTo>
                    <a:pt x="1466121" y="0"/>
                  </a:lnTo>
                </a:path>
              </a:pathLst>
            </a:custGeom>
            <a:ln w="35231" cap="flat">
              <a:solidFill>
                <a:srgbClr val="BEBEBE">
                  <a:alpha val="69803"/>
                </a:srgbClr>
              </a:solidFill>
              <a:prstDash val="solid"/>
              <a:round/>
            </a:ln>
          </p:spPr>
          <p:txBody>
            <a:bodyPr/>
            <a:lstStyle/>
            <a:p/>
          </p:txBody>
        </p:sp>
        <p:sp>
          <p:nvSpPr>
            <p:cNvPr id="473" name="pl473"/>
            <p:cNvSpPr/>
            <p:nvPr/>
          </p:nvSpPr>
          <p:spPr>
            <a:xfrm>
              <a:off x="5852660" y="3953503"/>
              <a:ext cx="1466121" cy="69027"/>
            </a:xfrm>
            <a:custGeom>
              <a:avLst/>
              <a:pathLst>
                <a:path w="1466121" h="69027">
                  <a:moveTo>
                    <a:pt x="0" y="0"/>
                  </a:moveTo>
                  <a:lnTo>
                    <a:pt x="209445" y="0"/>
                  </a:lnTo>
                  <a:lnTo>
                    <a:pt x="418891" y="19722"/>
                  </a:lnTo>
                  <a:lnTo>
                    <a:pt x="628337" y="19722"/>
                  </a:lnTo>
                  <a:lnTo>
                    <a:pt x="837783" y="0"/>
                  </a:lnTo>
                  <a:lnTo>
                    <a:pt x="1047229" y="69027"/>
                  </a:lnTo>
                  <a:lnTo>
                    <a:pt x="1256675" y="69027"/>
                  </a:lnTo>
                  <a:lnTo>
                    <a:pt x="1466121" y="29583"/>
                  </a:lnTo>
                </a:path>
              </a:pathLst>
            </a:custGeom>
            <a:ln w="20325" cap="flat">
              <a:solidFill>
                <a:srgbClr val="6B6B6B">
                  <a:alpha val="100000"/>
                </a:srgbClr>
              </a:solidFill>
              <a:prstDash val="solid"/>
              <a:round/>
            </a:ln>
          </p:spPr>
          <p:txBody>
            <a:bodyPr/>
            <a:lstStyle/>
            <a:p/>
          </p:txBody>
        </p:sp>
        <p:sp>
          <p:nvSpPr>
            <p:cNvPr id="474" name="pl474"/>
            <p:cNvSpPr/>
            <p:nvPr/>
          </p:nvSpPr>
          <p:spPr>
            <a:xfrm>
              <a:off x="5852660" y="3943642"/>
              <a:ext cx="1466121" cy="19722"/>
            </a:xfrm>
            <a:custGeom>
              <a:avLst/>
              <a:pathLst>
                <a:path w="1466121" h="19722">
                  <a:moveTo>
                    <a:pt x="0" y="19722"/>
                  </a:moveTo>
                  <a:lnTo>
                    <a:pt x="209445" y="9861"/>
                  </a:lnTo>
                  <a:lnTo>
                    <a:pt x="418891" y="19722"/>
                  </a:lnTo>
                  <a:lnTo>
                    <a:pt x="628337" y="9861"/>
                  </a:lnTo>
                  <a:lnTo>
                    <a:pt x="837783" y="0"/>
                  </a:lnTo>
                  <a:lnTo>
                    <a:pt x="1047229" y="9861"/>
                  </a:lnTo>
                  <a:lnTo>
                    <a:pt x="1256675" y="9861"/>
                  </a:lnTo>
                  <a:lnTo>
                    <a:pt x="1466121" y="0"/>
                  </a:lnTo>
                </a:path>
              </a:pathLst>
            </a:custGeom>
            <a:ln w="40651" cap="flat">
              <a:solidFill>
                <a:srgbClr val="000000">
                  <a:alpha val="100000"/>
                </a:srgbClr>
              </a:solidFill>
              <a:prstDash val="solid"/>
              <a:round/>
            </a:ln>
          </p:spPr>
          <p:txBody>
            <a:bodyPr/>
            <a:lstStyle/>
            <a:p/>
          </p:txBody>
        </p:sp>
        <p:sp>
          <p:nvSpPr>
            <p:cNvPr id="475" name="pl475"/>
            <p:cNvSpPr/>
            <p:nvPr/>
          </p:nvSpPr>
          <p:spPr>
            <a:xfrm>
              <a:off x="5852660" y="3943642"/>
              <a:ext cx="1466121" cy="19722"/>
            </a:xfrm>
            <a:custGeom>
              <a:avLst/>
              <a:pathLst>
                <a:path w="1466121" h="19722">
                  <a:moveTo>
                    <a:pt x="0" y="19722"/>
                  </a:moveTo>
                  <a:lnTo>
                    <a:pt x="209445" y="9861"/>
                  </a:lnTo>
                  <a:lnTo>
                    <a:pt x="418891" y="19722"/>
                  </a:lnTo>
                  <a:lnTo>
                    <a:pt x="628337" y="9861"/>
                  </a:lnTo>
                  <a:lnTo>
                    <a:pt x="837783" y="0"/>
                  </a:lnTo>
                  <a:lnTo>
                    <a:pt x="1047229" y="9861"/>
                  </a:lnTo>
                  <a:lnTo>
                    <a:pt x="1256675" y="9861"/>
                  </a:lnTo>
                  <a:lnTo>
                    <a:pt x="1466121" y="0"/>
                  </a:lnTo>
                </a:path>
              </a:pathLst>
            </a:custGeom>
            <a:ln w="35231" cap="flat">
              <a:solidFill>
                <a:srgbClr val="80BD41">
                  <a:alpha val="100000"/>
                </a:srgbClr>
              </a:solidFill>
              <a:prstDash val="solid"/>
              <a:round/>
            </a:ln>
          </p:spPr>
          <p:txBody>
            <a:bodyPr/>
            <a:lstStyle/>
            <a:p/>
          </p:txBody>
        </p:sp>
        <p:sp>
          <p:nvSpPr>
            <p:cNvPr id="476" name="pl476"/>
            <p:cNvSpPr/>
            <p:nvPr/>
          </p:nvSpPr>
          <p:spPr>
            <a:xfrm>
              <a:off x="5779354" y="3953503"/>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77" name="tx477"/>
            <p:cNvSpPr/>
            <p:nvPr/>
          </p:nvSpPr>
          <p:spPr>
            <a:xfrm>
              <a:off x="5804472" y="378480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78" name="tx478"/>
            <p:cNvSpPr/>
            <p:nvPr/>
          </p:nvSpPr>
          <p:spPr>
            <a:xfrm>
              <a:off x="6031977" y="377494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79" name="tx479"/>
            <p:cNvSpPr/>
            <p:nvPr/>
          </p:nvSpPr>
          <p:spPr>
            <a:xfrm>
              <a:off x="6223363" y="378480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80" name="tx480"/>
            <p:cNvSpPr/>
            <p:nvPr/>
          </p:nvSpPr>
          <p:spPr>
            <a:xfrm>
              <a:off x="6450869" y="377494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81" name="tx481"/>
            <p:cNvSpPr/>
            <p:nvPr/>
          </p:nvSpPr>
          <p:spPr>
            <a:xfrm>
              <a:off x="6660315" y="37650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82" name="tx482"/>
            <p:cNvSpPr/>
            <p:nvPr/>
          </p:nvSpPr>
          <p:spPr>
            <a:xfrm>
              <a:off x="6869761" y="377494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83" name="tx483"/>
            <p:cNvSpPr/>
            <p:nvPr/>
          </p:nvSpPr>
          <p:spPr>
            <a:xfrm>
              <a:off x="7079206" y="377494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84" name="tx484"/>
            <p:cNvSpPr/>
            <p:nvPr/>
          </p:nvSpPr>
          <p:spPr>
            <a:xfrm>
              <a:off x="7288652" y="37650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85" name="rc485"/>
            <p:cNvSpPr/>
            <p:nvPr/>
          </p:nvSpPr>
          <p:spPr>
            <a:xfrm>
              <a:off x="5779354" y="4787209"/>
              <a:ext cx="1612733" cy="1019640"/>
            </a:xfrm>
            <a:prstGeom prst="rect">
              <a:avLst/>
            </a:prstGeom>
            <a:solidFill>
              <a:srgbClr val="EBEBEB">
                <a:alpha val="100000"/>
              </a:srgbClr>
            </a:solidFill>
          </p:spPr>
          <p:txBody>
            <a:bodyPr/>
            <a:lstStyle/>
            <a:p/>
          </p:txBody>
        </p:sp>
        <p:sp>
          <p:nvSpPr>
            <p:cNvPr id="486" name="pl486"/>
            <p:cNvSpPr/>
            <p:nvPr/>
          </p:nvSpPr>
          <p:spPr>
            <a:xfrm>
              <a:off x="5779354" y="562737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87" name="pl487"/>
            <p:cNvSpPr/>
            <p:nvPr/>
          </p:nvSpPr>
          <p:spPr>
            <a:xfrm>
              <a:off x="5779354" y="538084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88" name="pl488"/>
            <p:cNvSpPr/>
            <p:nvPr/>
          </p:nvSpPr>
          <p:spPr>
            <a:xfrm>
              <a:off x="5779354" y="513432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89" name="pl489"/>
            <p:cNvSpPr/>
            <p:nvPr/>
          </p:nvSpPr>
          <p:spPr>
            <a:xfrm>
              <a:off x="5779354" y="488779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90" name="pl490"/>
            <p:cNvSpPr/>
            <p:nvPr/>
          </p:nvSpPr>
          <p:spPr>
            <a:xfrm>
              <a:off x="5779354" y="575064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91" name="pl491"/>
            <p:cNvSpPr/>
            <p:nvPr/>
          </p:nvSpPr>
          <p:spPr>
            <a:xfrm>
              <a:off x="5779354" y="550411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92" name="pl492"/>
            <p:cNvSpPr/>
            <p:nvPr/>
          </p:nvSpPr>
          <p:spPr>
            <a:xfrm>
              <a:off x="5779354" y="525758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93" name="pl493"/>
            <p:cNvSpPr/>
            <p:nvPr/>
          </p:nvSpPr>
          <p:spPr>
            <a:xfrm>
              <a:off x="5779354" y="501105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94" name="pl494"/>
            <p:cNvSpPr/>
            <p:nvPr/>
          </p:nvSpPr>
          <p:spPr>
            <a:xfrm>
              <a:off x="585266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5" name="pl495"/>
            <p:cNvSpPr/>
            <p:nvPr/>
          </p:nvSpPr>
          <p:spPr>
            <a:xfrm>
              <a:off x="606210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6" name="pl496"/>
            <p:cNvSpPr/>
            <p:nvPr/>
          </p:nvSpPr>
          <p:spPr>
            <a:xfrm>
              <a:off x="627155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7" name="pl497"/>
            <p:cNvSpPr/>
            <p:nvPr/>
          </p:nvSpPr>
          <p:spPr>
            <a:xfrm>
              <a:off x="648099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8" name="pl498"/>
            <p:cNvSpPr/>
            <p:nvPr/>
          </p:nvSpPr>
          <p:spPr>
            <a:xfrm>
              <a:off x="669044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9" name="pl499"/>
            <p:cNvSpPr/>
            <p:nvPr/>
          </p:nvSpPr>
          <p:spPr>
            <a:xfrm>
              <a:off x="689989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00" name="pl500"/>
            <p:cNvSpPr/>
            <p:nvPr/>
          </p:nvSpPr>
          <p:spPr>
            <a:xfrm>
              <a:off x="710933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01" name="pl501"/>
            <p:cNvSpPr/>
            <p:nvPr/>
          </p:nvSpPr>
          <p:spPr>
            <a:xfrm>
              <a:off x="731878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02" name="pl502"/>
            <p:cNvSpPr/>
            <p:nvPr/>
          </p:nvSpPr>
          <p:spPr>
            <a:xfrm>
              <a:off x="5852660" y="5257585"/>
              <a:ext cx="1466121" cy="69027"/>
            </a:xfrm>
            <a:custGeom>
              <a:avLst/>
              <a:pathLst>
                <a:path w="1466121" h="69027">
                  <a:moveTo>
                    <a:pt x="0" y="0"/>
                  </a:moveTo>
                  <a:lnTo>
                    <a:pt x="209445" y="0"/>
                  </a:lnTo>
                  <a:lnTo>
                    <a:pt x="418891" y="19722"/>
                  </a:lnTo>
                  <a:lnTo>
                    <a:pt x="628337" y="19722"/>
                  </a:lnTo>
                  <a:lnTo>
                    <a:pt x="837783" y="0"/>
                  </a:lnTo>
                  <a:lnTo>
                    <a:pt x="1047229" y="69027"/>
                  </a:lnTo>
                  <a:lnTo>
                    <a:pt x="1256675" y="69027"/>
                  </a:lnTo>
                  <a:lnTo>
                    <a:pt x="1466121" y="29583"/>
                  </a:lnTo>
                </a:path>
              </a:pathLst>
            </a:custGeom>
            <a:ln w="20325" cap="flat">
              <a:solidFill>
                <a:srgbClr val="BEBEBE">
                  <a:alpha val="69803"/>
                </a:srgbClr>
              </a:solidFill>
              <a:prstDash val="solid"/>
              <a:round/>
            </a:ln>
          </p:spPr>
          <p:txBody>
            <a:bodyPr/>
            <a:lstStyle/>
            <a:p/>
          </p:txBody>
        </p:sp>
        <p:sp>
          <p:nvSpPr>
            <p:cNvPr id="503" name="pl503"/>
            <p:cNvSpPr/>
            <p:nvPr/>
          </p:nvSpPr>
          <p:spPr>
            <a:xfrm>
              <a:off x="5852660" y="5257585"/>
              <a:ext cx="1466121" cy="88750"/>
            </a:xfrm>
            <a:custGeom>
              <a:avLst/>
              <a:pathLst>
                <a:path w="1466121" h="88750">
                  <a:moveTo>
                    <a:pt x="0" y="0"/>
                  </a:moveTo>
                  <a:lnTo>
                    <a:pt x="209445" y="0"/>
                  </a:lnTo>
                  <a:lnTo>
                    <a:pt x="418891" y="88750"/>
                  </a:lnTo>
                  <a:lnTo>
                    <a:pt x="628337" y="29583"/>
                  </a:lnTo>
                  <a:lnTo>
                    <a:pt x="837783" y="29583"/>
                  </a:lnTo>
                  <a:lnTo>
                    <a:pt x="1047229" y="29583"/>
                  </a:lnTo>
                  <a:lnTo>
                    <a:pt x="1256675" y="9861"/>
                  </a:lnTo>
                  <a:lnTo>
                    <a:pt x="1466121" y="9861"/>
                  </a:lnTo>
                </a:path>
              </a:pathLst>
            </a:custGeom>
            <a:ln w="40651" cap="flat">
              <a:solidFill>
                <a:srgbClr val="BEBEBE">
                  <a:alpha val="69803"/>
                </a:srgbClr>
              </a:solidFill>
              <a:prstDash val="solid"/>
              <a:round/>
            </a:ln>
          </p:spPr>
          <p:txBody>
            <a:bodyPr/>
            <a:lstStyle/>
            <a:p/>
          </p:txBody>
        </p:sp>
        <p:sp>
          <p:nvSpPr>
            <p:cNvPr id="504" name="pl504"/>
            <p:cNvSpPr/>
            <p:nvPr/>
          </p:nvSpPr>
          <p:spPr>
            <a:xfrm>
              <a:off x="5852660" y="5257585"/>
              <a:ext cx="1466121" cy="88750"/>
            </a:xfrm>
            <a:custGeom>
              <a:avLst/>
              <a:pathLst>
                <a:path w="1466121" h="88750">
                  <a:moveTo>
                    <a:pt x="0" y="0"/>
                  </a:moveTo>
                  <a:lnTo>
                    <a:pt x="209445" y="0"/>
                  </a:lnTo>
                  <a:lnTo>
                    <a:pt x="418891" y="88750"/>
                  </a:lnTo>
                  <a:lnTo>
                    <a:pt x="628337" y="29583"/>
                  </a:lnTo>
                  <a:lnTo>
                    <a:pt x="837783" y="29583"/>
                  </a:lnTo>
                  <a:lnTo>
                    <a:pt x="1047229" y="29583"/>
                  </a:lnTo>
                  <a:lnTo>
                    <a:pt x="1256675" y="9861"/>
                  </a:lnTo>
                  <a:lnTo>
                    <a:pt x="1466121" y="9861"/>
                  </a:lnTo>
                </a:path>
              </a:pathLst>
            </a:custGeom>
            <a:ln w="35231" cap="flat">
              <a:solidFill>
                <a:srgbClr val="BEBEBE">
                  <a:alpha val="69803"/>
                </a:srgbClr>
              </a:solidFill>
              <a:prstDash val="solid"/>
              <a:round/>
            </a:ln>
          </p:spPr>
          <p:txBody>
            <a:bodyPr/>
            <a:lstStyle/>
            <a:p/>
          </p:txBody>
        </p:sp>
        <p:sp>
          <p:nvSpPr>
            <p:cNvPr id="505" name="pl505"/>
            <p:cNvSpPr/>
            <p:nvPr/>
          </p:nvSpPr>
          <p:spPr>
            <a:xfrm>
              <a:off x="5852660" y="5257585"/>
              <a:ext cx="1466121" cy="69027"/>
            </a:xfrm>
            <a:custGeom>
              <a:avLst/>
              <a:pathLst>
                <a:path w="1466121" h="69027">
                  <a:moveTo>
                    <a:pt x="0" y="0"/>
                  </a:moveTo>
                  <a:lnTo>
                    <a:pt x="209445" y="0"/>
                  </a:lnTo>
                  <a:lnTo>
                    <a:pt x="418891" y="19722"/>
                  </a:lnTo>
                  <a:lnTo>
                    <a:pt x="628337" y="19722"/>
                  </a:lnTo>
                  <a:lnTo>
                    <a:pt x="837783" y="0"/>
                  </a:lnTo>
                  <a:lnTo>
                    <a:pt x="1047229" y="69027"/>
                  </a:lnTo>
                  <a:lnTo>
                    <a:pt x="1256675" y="69027"/>
                  </a:lnTo>
                  <a:lnTo>
                    <a:pt x="1466121" y="29583"/>
                  </a:lnTo>
                </a:path>
              </a:pathLst>
            </a:custGeom>
            <a:ln w="20325" cap="flat">
              <a:solidFill>
                <a:srgbClr val="6B6B6B">
                  <a:alpha val="100000"/>
                </a:srgbClr>
              </a:solidFill>
              <a:prstDash val="solid"/>
              <a:round/>
            </a:ln>
          </p:spPr>
          <p:txBody>
            <a:bodyPr/>
            <a:lstStyle/>
            <a:p/>
          </p:txBody>
        </p:sp>
        <p:sp>
          <p:nvSpPr>
            <p:cNvPr id="506" name="pl506"/>
            <p:cNvSpPr/>
            <p:nvPr/>
          </p:nvSpPr>
          <p:spPr>
            <a:xfrm>
              <a:off x="5852660" y="5257585"/>
              <a:ext cx="1466121" cy="88750"/>
            </a:xfrm>
            <a:custGeom>
              <a:avLst/>
              <a:pathLst>
                <a:path w="1466121" h="88750">
                  <a:moveTo>
                    <a:pt x="0" y="0"/>
                  </a:moveTo>
                  <a:lnTo>
                    <a:pt x="209445" y="0"/>
                  </a:lnTo>
                  <a:lnTo>
                    <a:pt x="418891" y="88750"/>
                  </a:lnTo>
                  <a:lnTo>
                    <a:pt x="628337" y="29583"/>
                  </a:lnTo>
                  <a:lnTo>
                    <a:pt x="837783" y="29583"/>
                  </a:lnTo>
                  <a:lnTo>
                    <a:pt x="1047229" y="29583"/>
                  </a:lnTo>
                  <a:lnTo>
                    <a:pt x="1256675" y="9861"/>
                  </a:lnTo>
                  <a:lnTo>
                    <a:pt x="1466121" y="9861"/>
                  </a:lnTo>
                </a:path>
              </a:pathLst>
            </a:custGeom>
            <a:ln w="40651" cap="flat">
              <a:solidFill>
                <a:srgbClr val="000000">
                  <a:alpha val="100000"/>
                </a:srgbClr>
              </a:solidFill>
              <a:prstDash val="solid"/>
              <a:round/>
            </a:ln>
          </p:spPr>
          <p:txBody>
            <a:bodyPr/>
            <a:lstStyle/>
            <a:p/>
          </p:txBody>
        </p:sp>
        <p:sp>
          <p:nvSpPr>
            <p:cNvPr id="507" name="pl507"/>
            <p:cNvSpPr/>
            <p:nvPr/>
          </p:nvSpPr>
          <p:spPr>
            <a:xfrm>
              <a:off x="5852660" y="5257585"/>
              <a:ext cx="1466121" cy="88750"/>
            </a:xfrm>
            <a:custGeom>
              <a:avLst/>
              <a:pathLst>
                <a:path w="1466121" h="88750">
                  <a:moveTo>
                    <a:pt x="0" y="0"/>
                  </a:moveTo>
                  <a:lnTo>
                    <a:pt x="209445" y="0"/>
                  </a:lnTo>
                  <a:lnTo>
                    <a:pt x="418891" y="88750"/>
                  </a:lnTo>
                  <a:lnTo>
                    <a:pt x="628337" y="29583"/>
                  </a:lnTo>
                  <a:lnTo>
                    <a:pt x="837783" y="29583"/>
                  </a:lnTo>
                  <a:lnTo>
                    <a:pt x="1047229" y="29583"/>
                  </a:lnTo>
                  <a:lnTo>
                    <a:pt x="1256675" y="9861"/>
                  </a:lnTo>
                  <a:lnTo>
                    <a:pt x="1466121" y="9861"/>
                  </a:lnTo>
                </a:path>
              </a:pathLst>
            </a:custGeom>
            <a:ln w="35231" cap="flat">
              <a:solidFill>
                <a:srgbClr val="80BD41">
                  <a:alpha val="100000"/>
                </a:srgbClr>
              </a:solidFill>
              <a:prstDash val="solid"/>
              <a:round/>
            </a:ln>
          </p:spPr>
          <p:txBody>
            <a:bodyPr/>
            <a:lstStyle/>
            <a:p/>
          </p:txBody>
        </p:sp>
        <p:sp>
          <p:nvSpPr>
            <p:cNvPr id="508" name="pl508"/>
            <p:cNvSpPr/>
            <p:nvPr/>
          </p:nvSpPr>
          <p:spPr>
            <a:xfrm>
              <a:off x="5779354" y="5257585"/>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09" name="tx509"/>
            <p:cNvSpPr/>
            <p:nvPr/>
          </p:nvSpPr>
          <p:spPr>
            <a:xfrm>
              <a:off x="5822531" y="507903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10" name="tx510"/>
            <p:cNvSpPr/>
            <p:nvPr/>
          </p:nvSpPr>
          <p:spPr>
            <a:xfrm>
              <a:off x="6031977" y="507903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11" name="tx511"/>
            <p:cNvSpPr/>
            <p:nvPr/>
          </p:nvSpPr>
          <p:spPr>
            <a:xfrm>
              <a:off x="6223363" y="516778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512" name="tx512"/>
            <p:cNvSpPr/>
            <p:nvPr/>
          </p:nvSpPr>
          <p:spPr>
            <a:xfrm>
              <a:off x="6432809" y="510861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13" name="tx513"/>
            <p:cNvSpPr/>
            <p:nvPr/>
          </p:nvSpPr>
          <p:spPr>
            <a:xfrm>
              <a:off x="6642255" y="510861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14" name="tx514"/>
            <p:cNvSpPr/>
            <p:nvPr/>
          </p:nvSpPr>
          <p:spPr>
            <a:xfrm>
              <a:off x="6851701" y="510861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15" name="tx515"/>
            <p:cNvSpPr/>
            <p:nvPr/>
          </p:nvSpPr>
          <p:spPr>
            <a:xfrm>
              <a:off x="7061147" y="508889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16" name="tx516"/>
            <p:cNvSpPr/>
            <p:nvPr/>
          </p:nvSpPr>
          <p:spPr>
            <a:xfrm>
              <a:off x="7270593" y="508889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17" name="rc517"/>
            <p:cNvSpPr/>
            <p:nvPr/>
          </p:nvSpPr>
          <p:spPr>
            <a:xfrm>
              <a:off x="7461677" y="874964"/>
              <a:ext cx="1612733" cy="1019640"/>
            </a:xfrm>
            <a:prstGeom prst="rect">
              <a:avLst/>
            </a:prstGeom>
            <a:solidFill>
              <a:srgbClr val="EBEBEB">
                <a:alpha val="100000"/>
              </a:srgbClr>
            </a:solidFill>
          </p:spPr>
          <p:txBody>
            <a:bodyPr/>
            <a:lstStyle/>
            <a:p/>
          </p:txBody>
        </p:sp>
        <p:sp>
          <p:nvSpPr>
            <p:cNvPr id="518" name="pl518"/>
            <p:cNvSpPr/>
            <p:nvPr/>
          </p:nvSpPr>
          <p:spPr>
            <a:xfrm>
              <a:off x="7461677" y="171513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19" name="pl519"/>
            <p:cNvSpPr/>
            <p:nvPr/>
          </p:nvSpPr>
          <p:spPr>
            <a:xfrm>
              <a:off x="7461677" y="146860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20" name="pl520"/>
            <p:cNvSpPr/>
            <p:nvPr/>
          </p:nvSpPr>
          <p:spPr>
            <a:xfrm>
              <a:off x="7461677" y="122207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21" name="pl521"/>
            <p:cNvSpPr/>
            <p:nvPr/>
          </p:nvSpPr>
          <p:spPr>
            <a:xfrm>
              <a:off x="7461677" y="97554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22" name="pl522"/>
            <p:cNvSpPr/>
            <p:nvPr/>
          </p:nvSpPr>
          <p:spPr>
            <a:xfrm>
              <a:off x="7461677" y="183839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23" name="pl523"/>
            <p:cNvSpPr/>
            <p:nvPr/>
          </p:nvSpPr>
          <p:spPr>
            <a:xfrm>
              <a:off x="7461677" y="159186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24" name="pl524"/>
            <p:cNvSpPr/>
            <p:nvPr/>
          </p:nvSpPr>
          <p:spPr>
            <a:xfrm>
              <a:off x="7461677" y="134533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25" name="pl525"/>
            <p:cNvSpPr/>
            <p:nvPr/>
          </p:nvSpPr>
          <p:spPr>
            <a:xfrm>
              <a:off x="7461677" y="109881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26" name="pl526"/>
            <p:cNvSpPr/>
            <p:nvPr/>
          </p:nvSpPr>
          <p:spPr>
            <a:xfrm>
              <a:off x="753498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27" name="pl527"/>
            <p:cNvSpPr/>
            <p:nvPr/>
          </p:nvSpPr>
          <p:spPr>
            <a:xfrm>
              <a:off x="774442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28" name="pl528"/>
            <p:cNvSpPr/>
            <p:nvPr/>
          </p:nvSpPr>
          <p:spPr>
            <a:xfrm>
              <a:off x="795387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29" name="pl529"/>
            <p:cNvSpPr/>
            <p:nvPr/>
          </p:nvSpPr>
          <p:spPr>
            <a:xfrm>
              <a:off x="816332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30" name="pl530"/>
            <p:cNvSpPr/>
            <p:nvPr/>
          </p:nvSpPr>
          <p:spPr>
            <a:xfrm>
              <a:off x="837276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31" name="pl531"/>
            <p:cNvSpPr/>
            <p:nvPr/>
          </p:nvSpPr>
          <p:spPr>
            <a:xfrm>
              <a:off x="858221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32" name="pl532"/>
            <p:cNvSpPr/>
            <p:nvPr/>
          </p:nvSpPr>
          <p:spPr>
            <a:xfrm>
              <a:off x="879165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33" name="pl533"/>
            <p:cNvSpPr/>
            <p:nvPr/>
          </p:nvSpPr>
          <p:spPr>
            <a:xfrm>
              <a:off x="900110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34" name="pl534"/>
            <p:cNvSpPr/>
            <p:nvPr/>
          </p:nvSpPr>
          <p:spPr>
            <a:xfrm>
              <a:off x="7534983" y="1345339"/>
              <a:ext cx="1466121" cy="69027"/>
            </a:xfrm>
            <a:custGeom>
              <a:avLst/>
              <a:pathLst>
                <a:path w="1466121" h="69027">
                  <a:moveTo>
                    <a:pt x="0" y="0"/>
                  </a:moveTo>
                  <a:lnTo>
                    <a:pt x="209445" y="0"/>
                  </a:lnTo>
                  <a:lnTo>
                    <a:pt x="418891" y="19722"/>
                  </a:lnTo>
                  <a:lnTo>
                    <a:pt x="628337" y="19722"/>
                  </a:lnTo>
                  <a:lnTo>
                    <a:pt x="837783" y="0"/>
                  </a:lnTo>
                  <a:lnTo>
                    <a:pt x="1047229" y="69027"/>
                  </a:lnTo>
                  <a:lnTo>
                    <a:pt x="1256675" y="69027"/>
                  </a:lnTo>
                  <a:lnTo>
                    <a:pt x="1466121" y="29583"/>
                  </a:lnTo>
                </a:path>
              </a:pathLst>
            </a:custGeom>
            <a:ln w="20325" cap="flat">
              <a:solidFill>
                <a:srgbClr val="BEBEBE">
                  <a:alpha val="69803"/>
                </a:srgbClr>
              </a:solidFill>
              <a:prstDash val="solid"/>
              <a:round/>
            </a:ln>
          </p:spPr>
          <p:txBody>
            <a:bodyPr/>
            <a:lstStyle/>
            <a:p/>
          </p:txBody>
        </p:sp>
        <p:sp>
          <p:nvSpPr>
            <p:cNvPr id="535" name="pl535"/>
            <p:cNvSpPr/>
            <p:nvPr/>
          </p:nvSpPr>
          <p:spPr>
            <a:xfrm>
              <a:off x="7534983" y="1345339"/>
              <a:ext cx="1466121" cy="9861"/>
            </a:xfrm>
            <a:custGeom>
              <a:avLst/>
              <a:pathLst>
                <a:path w="1466121" h="9861">
                  <a:moveTo>
                    <a:pt x="0" y="0"/>
                  </a:moveTo>
                  <a:lnTo>
                    <a:pt x="209445" y="0"/>
                  </a:lnTo>
                  <a:lnTo>
                    <a:pt x="418891" y="0"/>
                  </a:lnTo>
                  <a:lnTo>
                    <a:pt x="628337" y="9861"/>
                  </a:lnTo>
                  <a:lnTo>
                    <a:pt x="837783" y="0"/>
                  </a:lnTo>
                  <a:lnTo>
                    <a:pt x="1047229" y="0"/>
                  </a:lnTo>
                  <a:lnTo>
                    <a:pt x="1256675" y="9861"/>
                  </a:lnTo>
                  <a:lnTo>
                    <a:pt x="1466121" y="0"/>
                  </a:lnTo>
                </a:path>
              </a:pathLst>
            </a:custGeom>
            <a:ln w="40651" cap="flat">
              <a:solidFill>
                <a:srgbClr val="BEBEBE">
                  <a:alpha val="69803"/>
                </a:srgbClr>
              </a:solidFill>
              <a:prstDash val="solid"/>
              <a:round/>
            </a:ln>
          </p:spPr>
          <p:txBody>
            <a:bodyPr/>
            <a:lstStyle/>
            <a:p/>
          </p:txBody>
        </p:sp>
        <p:sp>
          <p:nvSpPr>
            <p:cNvPr id="536" name="pl536"/>
            <p:cNvSpPr/>
            <p:nvPr/>
          </p:nvSpPr>
          <p:spPr>
            <a:xfrm>
              <a:off x="7534983" y="1345339"/>
              <a:ext cx="1466121" cy="9861"/>
            </a:xfrm>
            <a:custGeom>
              <a:avLst/>
              <a:pathLst>
                <a:path w="1466121" h="9861">
                  <a:moveTo>
                    <a:pt x="0" y="0"/>
                  </a:moveTo>
                  <a:lnTo>
                    <a:pt x="209445" y="0"/>
                  </a:lnTo>
                  <a:lnTo>
                    <a:pt x="418891" y="0"/>
                  </a:lnTo>
                  <a:lnTo>
                    <a:pt x="628337" y="9861"/>
                  </a:lnTo>
                  <a:lnTo>
                    <a:pt x="837783" y="0"/>
                  </a:lnTo>
                  <a:lnTo>
                    <a:pt x="1047229" y="0"/>
                  </a:lnTo>
                  <a:lnTo>
                    <a:pt x="1256675" y="9861"/>
                  </a:lnTo>
                  <a:lnTo>
                    <a:pt x="1466121" y="0"/>
                  </a:lnTo>
                </a:path>
              </a:pathLst>
            </a:custGeom>
            <a:ln w="35231" cap="flat">
              <a:solidFill>
                <a:srgbClr val="BEBEBE">
                  <a:alpha val="69803"/>
                </a:srgbClr>
              </a:solidFill>
              <a:prstDash val="solid"/>
              <a:round/>
            </a:ln>
          </p:spPr>
          <p:txBody>
            <a:bodyPr/>
            <a:lstStyle/>
            <a:p/>
          </p:txBody>
        </p:sp>
        <p:sp>
          <p:nvSpPr>
            <p:cNvPr id="537" name="pl537"/>
            <p:cNvSpPr/>
            <p:nvPr/>
          </p:nvSpPr>
          <p:spPr>
            <a:xfrm>
              <a:off x="7534983" y="1345339"/>
              <a:ext cx="1466121" cy="69027"/>
            </a:xfrm>
            <a:custGeom>
              <a:avLst/>
              <a:pathLst>
                <a:path w="1466121" h="69027">
                  <a:moveTo>
                    <a:pt x="0" y="0"/>
                  </a:moveTo>
                  <a:lnTo>
                    <a:pt x="209445" y="0"/>
                  </a:lnTo>
                  <a:lnTo>
                    <a:pt x="418891" y="19722"/>
                  </a:lnTo>
                  <a:lnTo>
                    <a:pt x="628337" y="19722"/>
                  </a:lnTo>
                  <a:lnTo>
                    <a:pt x="837783" y="0"/>
                  </a:lnTo>
                  <a:lnTo>
                    <a:pt x="1047229" y="69027"/>
                  </a:lnTo>
                  <a:lnTo>
                    <a:pt x="1256675" y="69027"/>
                  </a:lnTo>
                  <a:lnTo>
                    <a:pt x="1466121" y="29583"/>
                  </a:lnTo>
                </a:path>
              </a:pathLst>
            </a:custGeom>
            <a:ln w="20325" cap="flat">
              <a:solidFill>
                <a:srgbClr val="6B6B6B">
                  <a:alpha val="100000"/>
                </a:srgbClr>
              </a:solidFill>
              <a:prstDash val="solid"/>
              <a:round/>
            </a:ln>
          </p:spPr>
          <p:txBody>
            <a:bodyPr/>
            <a:lstStyle/>
            <a:p/>
          </p:txBody>
        </p:sp>
        <p:sp>
          <p:nvSpPr>
            <p:cNvPr id="538" name="pl538"/>
            <p:cNvSpPr/>
            <p:nvPr/>
          </p:nvSpPr>
          <p:spPr>
            <a:xfrm>
              <a:off x="7534983" y="1345339"/>
              <a:ext cx="1466121" cy="9861"/>
            </a:xfrm>
            <a:custGeom>
              <a:avLst/>
              <a:pathLst>
                <a:path w="1466121" h="9861">
                  <a:moveTo>
                    <a:pt x="0" y="0"/>
                  </a:moveTo>
                  <a:lnTo>
                    <a:pt x="209445" y="0"/>
                  </a:lnTo>
                  <a:lnTo>
                    <a:pt x="418891" y="0"/>
                  </a:lnTo>
                  <a:lnTo>
                    <a:pt x="628337" y="9861"/>
                  </a:lnTo>
                  <a:lnTo>
                    <a:pt x="837783" y="0"/>
                  </a:lnTo>
                  <a:lnTo>
                    <a:pt x="1047229" y="0"/>
                  </a:lnTo>
                  <a:lnTo>
                    <a:pt x="1256675" y="9861"/>
                  </a:lnTo>
                  <a:lnTo>
                    <a:pt x="1466121" y="0"/>
                  </a:lnTo>
                </a:path>
              </a:pathLst>
            </a:custGeom>
            <a:ln w="40651" cap="flat">
              <a:solidFill>
                <a:srgbClr val="000000">
                  <a:alpha val="100000"/>
                </a:srgbClr>
              </a:solidFill>
              <a:prstDash val="solid"/>
              <a:round/>
            </a:ln>
          </p:spPr>
          <p:txBody>
            <a:bodyPr/>
            <a:lstStyle/>
            <a:p/>
          </p:txBody>
        </p:sp>
        <p:sp>
          <p:nvSpPr>
            <p:cNvPr id="539" name="pl539"/>
            <p:cNvSpPr/>
            <p:nvPr/>
          </p:nvSpPr>
          <p:spPr>
            <a:xfrm>
              <a:off x="7534983" y="1345339"/>
              <a:ext cx="1466121" cy="9861"/>
            </a:xfrm>
            <a:custGeom>
              <a:avLst/>
              <a:pathLst>
                <a:path w="1466121" h="9861">
                  <a:moveTo>
                    <a:pt x="0" y="0"/>
                  </a:moveTo>
                  <a:lnTo>
                    <a:pt x="209445" y="0"/>
                  </a:lnTo>
                  <a:lnTo>
                    <a:pt x="418891" y="0"/>
                  </a:lnTo>
                  <a:lnTo>
                    <a:pt x="628337" y="9861"/>
                  </a:lnTo>
                  <a:lnTo>
                    <a:pt x="837783" y="0"/>
                  </a:lnTo>
                  <a:lnTo>
                    <a:pt x="1047229" y="0"/>
                  </a:lnTo>
                  <a:lnTo>
                    <a:pt x="1256675" y="9861"/>
                  </a:lnTo>
                  <a:lnTo>
                    <a:pt x="1466121" y="0"/>
                  </a:lnTo>
                </a:path>
              </a:pathLst>
            </a:custGeom>
            <a:ln w="35231" cap="flat">
              <a:solidFill>
                <a:srgbClr val="80BD41">
                  <a:alpha val="100000"/>
                </a:srgbClr>
              </a:solidFill>
              <a:prstDash val="solid"/>
              <a:round/>
            </a:ln>
          </p:spPr>
          <p:txBody>
            <a:bodyPr/>
            <a:lstStyle/>
            <a:p/>
          </p:txBody>
        </p:sp>
        <p:sp>
          <p:nvSpPr>
            <p:cNvPr id="540" name="pl540"/>
            <p:cNvSpPr/>
            <p:nvPr/>
          </p:nvSpPr>
          <p:spPr>
            <a:xfrm>
              <a:off x="7461677" y="1345339"/>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41" name="tx541"/>
            <p:cNvSpPr/>
            <p:nvPr/>
          </p:nvSpPr>
          <p:spPr>
            <a:xfrm>
              <a:off x="7504854" y="11667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42" name="tx542"/>
            <p:cNvSpPr/>
            <p:nvPr/>
          </p:nvSpPr>
          <p:spPr>
            <a:xfrm>
              <a:off x="7714299" y="11667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43" name="tx543"/>
            <p:cNvSpPr/>
            <p:nvPr/>
          </p:nvSpPr>
          <p:spPr>
            <a:xfrm>
              <a:off x="7923745" y="11667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44" name="tx544"/>
            <p:cNvSpPr/>
            <p:nvPr/>
          </p:nvSpPr>
          <p:spPr>
            <a:xfrm>
              <a:off x="8115132" y="117664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45" name="tx545"/>
            <p:cNvSpPr/>
            <p:nvPr/>
          </p:nvSpPr>
          <p:spPr>
            <a:xfrm>
              <a:off x="8342637" y="11667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46" name="tx546"/>
            <p:cNvSpPr/>
            <p:nvPr/>
          </p:nvSpPr>
          <p:spPr>
            <a:xfrm>
              <a:off x="8552083" y="11667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47" name="tx547"/>
            <p:cNvSpPr/>
            <p:nvPr/>
          </p:nvSpPr>
          <p:spPr>
            <a:xfrm>
              <a:off x="8743470" y="117664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48" name="tx548"/>
            <p:cNvSpPr/>
            <p:nvPr/>
          </p:nvSpPr>
          <p:spPr>
            <a:xfrm>
              <a:off x="8970975" y="11667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49" name="rc549"/>
            <p:cNvSpPr/>
            <p:nvPr/>
          </p:nvSpPr>
          <p:spPr>
            <a:xfrm>
              <a:off x="7461677" y="2179046"/>
              <a:ext cx="1612733" cy="1019640"/>
            </a:xfrm>
            <a:prstGeom prst="rect">
              <a:avLst/>
            </a:prstGeom>
            <a:solidFill>
              <a:srgbClr val="EBEBEB">
                <a:alpha val="100000"/>
              </a:srgbClr>
            </a:solidFill>
          </p:spPr>
          <p:txBody>
            <a:bodyPr/>
            <a:lstStyle/>
            <a:p/>
          </p:txBody>
        </p:sp>
        <p:sp>
          <p:nvSpPr>
            <p:cNvPr id="550" name="pl550"/>
            <p:cNvSpPr/>
            <p:nvPr/>
          </p:nvSpPr>
          <p:spPr>
            <a:xfrm>
              <a:off x="7461677" y="301921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51" name="pl551"/>
            <p:cNvSpPr/>
            <p:nvPr/>
          </p:nvSpPr>
          <p:spPr>
            <a:xfrm>
              <a:off x="7461677" y="277268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52" name="pl552"/>
            <p:cNvSpPr/>
            <p:nvPr/>
          </p:nvSpPr>
          <p:spPr>
            <a:xfrm>
              <a:off x="7461677" y="252615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53" name="pl553"/>
            <p:cNvSpPr/>
            <p:nvPr/>
          </p:nvSpPr>
          <p:spPr>
            <a:xfrm>
              <a:off x="7461677" y="227962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54" name="pl554"/>
            <p:cNvSpPr/>
            <p:nvPr/>
          </p:nvSpPr>
          <p:spPr>
            <a:xfrm>
              <a:off x="7461677" y="314247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55" name="pl555"/>
            <p:cNvSpPr/>
            <p:nvPr/>
          </p:nvSpPr>
          <p:spPr>
            <a:xfrm>
              <a:off x="7461677" y="289594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56" name="pl556"/>
            <p:cNvSpPr/>
            <p:nvPr/>
          </p:nvSpPr>
          <p:spPr>
            <a:xfrm>
              <a:off x="7461677" y="264942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57" name="pl557"/>
            <p:cNvSpPr/>
            <p:nvPr/>
          </p:nvSpPr>
          <p:spPr>
            <a:xfrm>
              <a:off x="7461677" y="240289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58" name="pl558"/>
            <p:cNvSpPr/>
            <p:nvPr/>
          </p:nvSpPr>
          <p:spPr>
            <a:xfrm>
              <a:off x="753498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59" name="pl559"/>
            <p:cNvSpPr/>
            <p:nvPr/>
          </p:nvSpPr>
          <p:spPr>
            <a:xfrm>
              <a:off x="774442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60" name="pl560"/>
            <p:cNvSpPr/>
            <p:nvPr/>
          </p:nvSpPr>
          <p:spPr>
            <a:xfrm>
              <a:off x="795387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61" name="pl561"/>
            <p:cNvSpPr/>
            <p:nvPr/>
          </p:nvSpPr>
          <p:spPr>
            <a:xfrm>
              <a:off x="816332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62" name="pl562"/>
            <p:cNvSpPr/>
            <p:nvPr/>
          </p:nvSpPr>
          <p:spPr>
            <a:xfrm>
              <a:off x="837276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63" name="pl563"/>
            <p:cNvSpPr/>
            <p:nvPr/>
          </p:nvSpPr>
          <p:spPr>
            <a:xfrm>
              <a:off x="858221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64" name="pl564"/>
            <p:cNvSpPr/>
            <p:nvPr/>
          </p:nvSpPr>
          <p:spPr>
            <a:xfrm>
              <a:off x="879165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65" name="pl565"/>
            <p:cNvSpPr/>
            <p:nvPr/>
          </p:nvSpPr>
          <p:spPr>
            <a:xfrm>
              <a:off x="900110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66" name="pl566"/>
            <p:cNvSpPr/>
            <p:nvPr/>
          </p:nvSpPr>
          <p:spPr>
            <a:xfrm>
              <a:off x="7534983" y="2649421"/>
              <a:ext cx="1466121" cy="69027"/>
            </a:xfrm>
            <a:custGeom>
              <a:avLst/>
              <a:pathLst>
                <a:path w="1466121" h="69027">
                  <a:moveTo>
                    <a:pt x="0" y="0"/>
                  </a:moveTo>
                  <a:lnTo>
                    <a:pt x="209445" y="0"/>
                  </a:lnTo>
                  <a:lnTo>
                    <a:pt x="418891" y="19722"/>
                  </a:lnTo>
                  <a:lnTo>
                    <a:pt x="628337" y="19722"/>
                  </a:lnTo>
                  <a:lnTo>
                    <a:pt x="837783" y="0"/>
                  </a:lnTo>
                  <a:lnTo>
                    <a:pt x="1047229" y="69027"/>
                  </a:lnTo>
                  <a:lnTo>
                    <a:pt x="1256675" y="69027"/>
                  </a:lnTo>
                  <a:lnTo>
                    <a:pt x="1466121" y="29583"/>
                  </a:lnTo>
                </a:path>
              </a:pathLst>
            </a:custGeom>
            <a:ln w="20325" cap="flat">
              <a:solidFill>
                <a:srgbClr val="BEBEBE">
                  <a:alpha val="69803"/>
                </a:srgbClr>
              </a:solidFill>
              <a:prstDash val="solid"/>
              <a:round/>
            </a:ln>
          </p:spPr>
          <p:txBody>
            <a:bodyPr/>
            <a:lstStyle/>
            <a:p/>
          </p:txBody>
        </p:sp>
        <p:sp>
          <p:nvSpPr>
            <p:cNvPr id="567" name="pl567"/>
            <p:cNvSpPr/>
            <p:nvPr/>
          </p:nvSpPr>
          <p:spPr>
            <a:xfrm>
              <a:off x="7534983" y="2422615"/>
              <a:ext cx="1466121" cy="226805"/>
            </a:xfrm>
            <a:custGeom>
              <a:avLst/>
              <a:pathLst>
                <a:path w="1466121" h="226805">
                  <a:moveTo>
                    <a:pt x="0" y="226805"/>
                  </a:moveTo>
                  <a:lnTo>
                    <a:pt x="209445" y="226805"/>
                  </a:lnTo>
                  <a:lnTo>
                    <a:pt x="418891" y="226805"/>
                  </a:lnTo>
                  <a:lnTo>
                    <a:pt x="628337" y="226805"/>
                  </a:lnTo>
                  <a:lnTo>
                    <a:pt x="837783" y="226805"/>
                  </a:lnTo>
                  <a:lnTo>
                    <a:pt x="1047229" y="226805"/>
                  </a:lnTo>
                  <a:lnTo>
                    <a:pt x="1256675" y="69027"/>
                  </a:lnTo>
                  <a:lnTo>
                    <a:pt x="1466121" y="0"/>
                  </a:lnTo>
                </a:path>
              </a:pathLst>
            </a:custGeom>
            <a:ln w="40651" cap="flat">
              <a:solidFill>
                <a:srgbClr val="BEBEBE">
                  <a:alpha val="69803"/>
                </a:srgbClr>
              </a:solidFill>
              <a:prstDash val="solid"/>
              <a:round/>
            </a:ln>
          </p:spPr>
          <p:txBody>
            <a:bodyPr/>
            <a:lstStyle/>
            <a:p/>
          </p:txBody>
        </p:sp>
        <p:sp>
          <p:nvSpPr>
            <p:cNvPr id="568" name="pl568"/>
            <p:cNvSpPr/>
            <p:nvPr/>
          </p:nvSpPr>
          <p:spPr>
            <a:xfrm>
              <a:off x="7534983" y="2422615"/>
              <a:ext cx="1466121" cy="226805"/>
            </a:xfrm>
            <a:custGeom>
              <a:avLst/>
              <a:pathLst>
                <a:path w="1466121" h="226805">
                  <a:moveTo>
                    <a:pt x="0" y="226805"/>
                  </a:moveTo>
                  <a:lnTo>
                    <a:pt x="209445" y="226805"/>
                  </a:lnTo>
                  <a:lnTo>
                    <a:pt x="418891" y="226805"/>
                  </a:lnTo>
                  <a:lnTo>
                    <a:pt x="628337" y="226805"/>
                  </a:lnTo>
                  <a:lnTo>
                    <a:pt x="837783" y="226805"/>
                  </a:lnTo>
                  <a:lnTo>
                    <a:pt x="1047229" y="226805"/>
                  </a:lnTo>
                  <a:lnTo>
                    <a:pt x="1256675" y="69027"/>
                  </a:lnTo>
                  <a:lnTo>
                    <a:pt x="1466121" y="0"/>
                  </a:lnTo>
                </a:path>
              </a:pathLst>
            </a:custGeom>
            <a:ln w="35231" cap="flat">
              <a:solidFill>
                <a:srgbClr val="BEBEBE">
                  <a:alpha val="69803"/>
                </a:srgbClr>
              </a:solidFill>
              <a:prstDash val="solid"/>
              <a:round/>
            </a:ln>
          </p:spPr>
          <p:txBody>
            <a:bodyPr/>
            <a:lstStyle/>
            <a:p/>
          </p:txBody>
        </p:sp>
        <p:sp>
          <p:nvSpPr>
            <p:cNvPr id="569" name="pl569"/>
            <p:cNvSpPr/>
            <p:nvPr/>
          </p:nvSpPr>
          <p:spPr>
            <a:xfrm>
              <a:off x="7534983" y="2649421"/>
              <a:ext cx="1466121" cy="69027"/>
            </a:xfrm>
            <a:custGeom>
              <a:avLst/>
              <a:pathLst>
                <a:path w="1466121" h="69027">
                  <a:moveTo>
                    <a:pt x="0" y="0"/>
                  </a:moveTo>
                  <a:lnTo>
                    <a:pt x="209445" y="0"/>
                  </a:lnTo>
                  <a:lnTo>
                    <a:pt x="418891" y="19722"/>
                  </a:lnTo>
                  <a:lnTo>
                    <a:pt x="628337" y="19722"/>
                  </a:lnTo>
                  <a:lnTo>
                    <a:pt x="837783" y="0"/>
                  </a:lnTo>
                  <a:lnTo>
                    <a:pt x="1047229" y="69027"/>
                  </a:lnTo>
                  <a:lnTo>
                    <a:pt x="1256675" y="69027"/>
                  </a:lnTo>
                  <a:lnTo>
                    <a:pt x="1466121" y="29583"/>
                  </a:lnTo>
                </a:path>
              </a:pathLst>
            </a:custGeom>
            <a:ln w="20325" cap="flat">
              <a:solidFill>
                <a:srgbClr val="6B6B6B">
                  <a:alpha val="100000"/>
                </a:srgbClr>
              </a:solidFill>
              <a:prstDash val="solid"/>
              <a:round/>
            </a:ln>
          </p:spPr>
          <p:txBody>
            <a:bodyPr/>
            <a:lstStyle/>
            <a:p/>
          </p:txBody>
        </p:sp>
        <p:sp>
          <p:nvSpPr>
            <p:cNvPr id="570" name="pl570"/>
            <p:cNvSpPr/>
            <p:nvPr/>
          </p:nvSpPr>
          <p:spPr>
            <a:xfrm>
              <a:off x="7534983" y="2422615"/>
              <a:ext cx="1466121" cy="226805"/>
            </a:xfrm>
            <a:custGeom>
              <a:avLst/>
              <a:pathLst>
                <a:path w="1466121" h="226805">
                  <a:moveTo>
                    <a:pt x="0" y="226805"/>
                  </a:moveTo>
                  <a:lnTo>
                    <a:pt x="209445" y="226805"/>
                  </a:lnTo>
                  <a:lnTo>
                    <a:pt x="418891" y="226805"/>
                  </a:lnTo>
                  <a:lnTo>
                    <a:pt x="628337" y="226805"/>
                  </a:lnTo>
                  <a:lnTo>
                    <a:pt x="837783" y="226805"/>
                  </a:lnTo>
                  <a:lnTo>
                    <a:pt x="1047229" y="226805"/>
                  </a:lnTo>
                  <a:lnTo>
                    <a:pt x="1256675" y="69027"/>
                  </a:lnTo>
                  <a:lnTo>
                    <a:pt x="1466121" y="0"/>
                  </a:lnTo>
                </a:path>
              </a:pathLst>
            </a:custGeom>
            <a:ln w="40651" cap="flat">
              <a:solidFill>
                <a:srgbClr val="000000">
                  <a:alpha val="100000"/>
                </a:srgbClr>
              </a:solidFill>
              <a:prstDash val="solid"/>
              <a:round/>
            </a:ln>
          </p:spPr>
          <p:txBody>
            <a:bodyPr/>
            <a:lstStyle/>
            <a:p/>
          </p:txBody>
        </p:sp>
        <p:sp>
          <p:nvSpPr>
            <p:cNvPr id="571" name="pl571"/>
            <p:cNvSpPr/>
            <p:nvPr/>
          </p:nvSpPr>
          <p:spPr>
            <a:xfrm>
              <a:off x="7534983" y="2422615"/>
              <a:ext cx="1466121" cy="226805"/>
            </a:xfrm>
            <a:custGeom>
              <a:avLst/>
              <a:pathLst>
                <a:path w="1466121" h="226805">
                  <a:moveTo>
                    <a:pt x="0" y="226805"/>
                  </a:moveTo>
                  <a:lnTo>
                    <a:pt x="209445" y="226805"/>
                  </a:lnTo>
                  <a:lnTo>
                    <a:pt x="418891" y="226805"/>
                  </a:lnTo>
                  <a:lnTo>
                    <a:pt x="628337" y="226805"/>
                  </a:lnTo>
                  <a:lnTo>
                    <a:pt x="837783" y="226805"/>
                  </a:lnTo>
                  <a:lnTo>
                    <a:pt x="1047229" y="226805"/>
                  </a:lnTo>
                  <a:lnTo>
                    <a:pt x="1256675" y="69027"/>
                  </a:lnTo>
                  <a:lnTo>
                    <a:pt x="1466121" y="0"/>
                  </a:lnTo>
                </a:path>
              </a:pathLst>
            </a:custGeom>
            <a:ln w="35231" cap="flat">
              <a:solidFill>
                <a:srgbClr val="80BD41">
                  <a:alpha val="100000"/>
                </a:srgbClr>
              </a:solidFill>
              <a:prstDash val="solid"/>
              <a:round/>
            </a:ln>
          </p:spPr>
          <p:txBody>
            <a:bodyPr/>
            <a:lstStyle/>
            <a:p/>
          </p:txBody>
        </p:sp>
        <p:sp>
          <p:nvSpPr>
            <p:cNvPr id="572" name="pl572"/>
            <p:cNvSpPr/>
            <p:nvPr/>
          </p:nvSpPr>
          <p:spPr>
            <a:xfrm>
              <a:off x="7461677" y="264942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73" name="tx573"/>
            <p:cNvSpPr/>
            <p:nvPr/>
          </p:nvSpPr>
          <p:spPr>
            <a:xfrm>
              <a:off x="7504854" y="247086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74" name="tx574"/>
            <p:cNvSpPr/>
            <p:nvPr/>
          </p:nvSpPr>
          <p:spPr>
            <a:xfrm>
              <a:off x="7714299" y="247086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75" name="tx575"/>
            <p:cNvSpPr/>
            <p:nvPr/>
          </p:nvSpPr>
          <p:spPr>
            <a:xfrm>
              <a:off x="7923745" y="247086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76" name="tx576"/>
            <p:cNvSpPr/>
            <p:nvPr/>
          </p:nvSpPr>
          <p:spPr>
            <a:xfrm>
              <a:off x="8133191" y="247086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77" name="tx577"/>
            <p:cNvSpPr/>
            <p:nvPr/>
          </p:nvSpPr>
          <p:spPr>
            <a:xfrm>
              <a:off x="8342637" y="247086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78" name="tx578"/>
            <p:cNvSpPr/>
            <p:nvPr/>
          </p:nvSpPr>
          <p:spPr>
            <a:xfrm>
              <a:off x="8552083" y="247086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79" name="tx579"/>
            <p:cNvSpPr/>
            <p:nvPr/>
          </p:nvSpPr>
          <p:spPr>
            <a:xfrm>
              <a:off x="8731400" y="23130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580" name="tx580"/>
            <p:cNvSpPr/>
            <p:nvPr/>
          </p:nvSpPr>
          <p:spPr>
            <a:xfrm>
              <a:off x="8940845" y="22440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581" name="rc581"/>
            <p:cNvSpPr/>
            <p:nvPr/>
          </p:nvSpPr>
          <p:spPr>
            <a:xfrm>
              <a:off x="7461677" y="3483127"/>
              <a:ext cx="1612733" cy="1019640"/>
            </a:xfrm>
            <a:prstGeom prst="rect">
              <a:avLst/>
            </a:prstGeom>
            <a:solidFill>
              <a:srgbClr val="EBEBEB">
                <a:alpha val="100000"/>
              </a:srgbClr>
            </a:solidFill>
          </p:spPr>
          <p:txBody>
            <a:bodyPr/>
            <a:lstStyle/>
            <a:p/>
          </p:txBody>
        </p:sp>
        <p:sp>
          <p:nvSpPr>
            <p:cNvPr id="582" name="pl582"/>
            <p:cNvSpPr/>
            <p:nvPr/>
          </p:nvSpPr>
          <p:spPr>
            <a:xfrm>
              <a:off x="7461677" y="432329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83" name="pl583"/>
            <p:cNvSpPr/>
            <p:nvPr/>
          </p:nvSpPr>
          <p:spPr>
            <a:xfrm>
              <a:off x="7461677" y="407676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84" name="pl584"/>
            <p:cNvSpPr/>
            <p:nvPr/>
          </p:nvSpPr>
          <p:spPr>
            <a:xfrm>
              <a:off x="7461677" y="383023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85" name="pl585"/>
            <p:cNvSpPr/>
            <p:nvPr/>
          </p:nvSpPr>
          <p:spPr>
            <a:xfrm>
              <a:off x="7461677" y="358371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86" name="pl586"/>
            <p:cNvSpPr/>
            <p:nvPr/>
          </p:nvSpPr>
          <p:spPr>
            <a:xfrm>
              <a:off x="7461677" y="444655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87" name="pl587"/>
            <p:cNvSpPr/>
            <p:nvPr/>
          </p:nvSpPr>
          <p:spPr>
            <a:xfrm>
              <a:off x="7461677" y="420003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88" name="pl588"/>
            <p:cNvSpPr/>
            <p:nvPr/>
          </p:nvSpPr>
          <p:spPr>
            <a:xfrm>
              <a:off x="7461677" y="395350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89" name="pl589"/>
            <p:cNvSpPr/>
            <p:nvPr/>
          </p:nvSpPr>
          <p:spPr>
            <a:xfrm>
              <a:off x="7461677" y="370697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90" name="pl590"/>
            <p:cNvSpPr/>
            <p:nvPr/>
          </p:nvSpPr>
          <p:spPr>
            <a:xfrm>
              <a:off x="753498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91" name="pl591"/>
            <p:cNvSpPr/>
            <p:nvPr/>
          </p:nvSpPr>
          <p:spPr>
            <a:xfrm>
              <a:off x="774442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92" name="pl592"/>
            <p:cNvSpPr/>
            <p:nvPr/>
          </p:nvSpPr>
          <p:spPr>
            <a:xfrm>
              <a:off x="795387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93" name="pl593"/>
            <p:cNvSpPr/>
            <p:nvPr/>
          </p:nvSpPr>
          <p:spPr>
            <a:xfrm>
              <a:off x="816332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94" name="pl594"/>
            <p:cNvSpPr/>
            <p:nvPr/>
          </p:nvSpPr>
          <p:spPr>
            <a:xfrm>
              <a:off x="837276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95" name="pl595"/>
            <p:cNvSpPr/>
            <p:nvPr/>
          </p:nvSpPr>
          <p:spPr>
            <a:xfrm>
              <a:off x="858221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96" name="pl596"/>
            <p:cNvSpPr/>
            <p:nvPr/>
          </p:nvSpPr>
          <p:spPr>
            <a:xfrm>
              <a:off x="879165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97" name="pl597"/>
            <p:cNvSpPr/>
            <p:nvPr/>
          </p:nvSpPr>
          <p:spPr>
            <a:xfrm>
              <a:off x="900110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98" name="pl598"/>
            <p:cNvSpPr/>
            <p:nvPr/>
          </p:nvSpPr>
          <p:spPr>
            <a:xfrm>
              <a:off x="7534983" y="3953503"/>
              <a:ext cx="1466121" cy="69027"/>
            </a:xfrm>
            <a:custGeom>
              <a:avLst/>
              <a:pathLst>
                <a:path w="1466121" h="69027">
                  <a:moveTo>
                    <a:pt x="0" y="0"/>
                  </a:moveTo>
                  <a:lnTo>
                    <a:pt x="209445" y="0"/>
                  </a:lnTo>
                  <a:lnTo>
                    <a:pt x="418891" y="19722"/>
                  </a:lnTo>
                  <a:lnTo>
                    <a:pt x="628337" y="19722"/>
                  </a:lnTo>
                  <a:lnTo>
                    <a:pt x="837783" y="0"/>
                  </a:lnTo>
                  <a:lnTo>
                    <a:pt x="1047229" y="69027"/>
                  </a:lnTo>
                  <a:lnTo>
                    <a:pt x="1256675" y="69027"/>
                  </a:lnTo>
                  <a:lnTo>
                    <a:pt x="1466121" y="29583"/>
                  </a:lnTo>
                </a:path>
              </a:pathLst>
            </a:custGeom>
            <a:ln w="20325" cap="flat">
              <a:solidFill>
                <a:srgbClr val="BEBEBE">
                  <a:alpha val="69803"/>
                </a:srgbClr>
              </a:solidFill>
              <a:prstDash val="solid"/>
              <a:round/>
            </a:ln>
          </p:spPr>
          <p:txBody>
            <a:bodyPr/>
            <a:lstStyle/>
            <a:p/>
          </p:txBody>
        </p:sp>
        <p:sp>
          <p:nvSpPr>
            <p:cNvPr id="599" name="pl599"/>
            <p:cNvSpPr/>
            <p:nvPr/>
          </p:nvSpPr>
          <p:spPr>
            <a:xfrm>
              <a:off x="7534983" y="3953503"/>
              <a:ext cx="1466121" cy="108472"/>
            </a:xfrm>
            <a:custGeom>
              <a:avLst/>
              <a:pathLst>
                <a:path w="1466121" h="108472">
                  <a:moveTo>
                    <a:pt x="0" y="0"/>
                  </a:moveTo>
                  <a:lnTo>
                    <a:pt x="209445" y="0"/>
                  </a:lnTo>
                  <a:lnTo>
                    <a:pt x="418891" y="0"/>
                  </a:lnTo>
                  <a:lnTo>
                    <a:pt x="628337" y="0"/>
                  </a:lnTo>
                  <a:lnTo>
                    <a:pt x="837783" y="0"/>
                  </a:lnTo>
                  <a:lnTo>
                    <a:pt x="1047229" y="108472"/>
                  </a:lnTo>
                  <a:lnTo>
                    <a:pt x="1256675" y="0"/>
                  </a:lnTo>
                  <a:lnTo>
                    <a:pt x="1466121" y="0"/>
                  </a:lnTo>
                </a:path>
              </a:pathLst>
            </a:custGeom>
            <a:ln w="40651" cap="flat">
              <a:solidFill>
                <a:srgbClr val="BEBEBE">
                  <a:alpha val="69803"/>
                </a:srgbClr>
              </a:solidFill>
              <a:prstDash val="solid"/>
              <a:round/>
            </a:ln>
          </p:spPr>
          <p:txBody>
            <a:bodyPr/>
            <a:lstStyle/>
            <a:p/>
          </p:txBody>
        </p:sp>
        <p:sp>
          <p:nvSpPr>
            <p:cNvPr id="600" name="pl600"/>
            <p:cNvSpPr/>
            <p:nvPr/>
          </p:nvSpPr>
          <p:spPr>
            <a:xfrm>
              <a:off x="7534983" y="3953503"/>
              <a:ext cx="1466121" cy="108472"/>
            </a:xfrm>
            <a:custGeom>
              <a:avLst/>
              <a:pathLst>
                <a:path w="1466121" h="108472">
                  <a:moveTo>
                    <a:pt x="0" y="0"/>
                  </a:moveTo>
                  <a:lnTo>
                    <a:pt x="209445" y="0"/>
                  </a:lnTo>
                  <a:lnTo>
                    <a:pt x="418891" y="0"/>
                  </a:lnTo>
                  <a:lnTo>
                    <a:pt x="628337" y="0"/>
                  </a:lnTo>
                  <a:lnTo>
                    <a:pt x="837783" y="0"/>
                  </a:lnTo>
                  <a:lnTo>
                    <a:pt x="1047229" y="108472"/>
                  </a:lnTo>
                  <a:lnTo>
                    <a:pt x="1256675" y="0"/>
                  </a:lnTo>
                  <a:lnTo>
                    <a:pt x="1466121" y="0"/>
                  </a:lnTo>
                </a:path>
              </a:pathLst>
            </a:custGeom>
            <a:ln w="35231" cap="flat">
              <a:solidFill>
                <a:srgbClr val="BEBEBE">
                  <a:alpha val="69803"/>
                </a:srgbClr>
              </a:solidFill>
              <a:prstDash val="solid"/>
              <a:round/>
            </a:ln>
          </p:spPr>
          <p:txBody>
            <a:bodyPr/>
            <a:lstStyle/>
            <a:p/>
          </p:txBody>
        </p:sp>
        <p:sp>
          <p:nvSpPr>
            <p:cNvPr id="601" name="pl601"/>
            <p:cNvSpPr/>
            <p:nvPr/>
          </p:nvSpPr>
          <p:spPr>
            <a:xfrm>
              <a:off x="7534983" y="3953503"/>
              <a:ext cx="1466121" cy="69027"/>
            </a:xfrm>
            <a:custGeom>
              <a:avLst/>
              <a:pathLst>
                <a:path w="1466121" h="69027">
                  <a:moveTo>
                    <a:pt x="0" y="0"/>
                  </a:moveTo>
                  <a:lnTo>
                    <a:pt x="209445" y="0"/>
                  </a:lnTo>
                  <a:lnTo>
                    <a:pt x="418891" y="19722"/>
                  </a:lnTo>
                  <a:lnTo>
                    <a:pt x="628337" y="19722"/>
                  </a:lnTo>
                  <a:lnTo>
                    <a:pt x="837783" y="0"/>
                  </a:lnTo>
                  <a:lnTo>
                    <a:pt x="1047229" y="69027"/>
                  </a:lnTo>
                  <a:lnTo>
                    <a:pt x="1256675" y="69027"/>
                  </a:lnTo>
                  <a:lnTo>
                    <a:pt x="1466121" y="29583"/>
                  </a:lnTo>
                </a:path>
              </a:pathLst>
            </a:custGeom>
            <a:ln w="20325" cap="flat">
              <a:solidFill>
                <a:srgbClr val="6B6B6B">
                  <a:alpha val="100000"/>
                </a:srgbClr>
              </a:solidFill>
              <a:prstDash val="solid"/>
              <a:round/>
            </a:ln>
          </p:spPr>
          <p:txBody>
            <a:bodyPr/>
            <a:lstStyle/>
            <a:p/>
          </p:txBody>
        </p:sp>
        <p:sp>
          <p:nvSpPr>
            <p:cNvPr id="602" name="pl602"/>
            <p:cNvSpPr/>
            <p:nvPr/>
          </p:nvSpPr>
          <p:spPr>
            <a:xfrm>
              <a:off x="7534983" y="3953503"/>
              <a:ext cx="1466121" cy="108472"/>
            </a:xfrm>
            <a:custGeom>
              <a:avLst/>
              <a:pathLst>
                <a:path w="1466121" h="108472">
                  <a:moveTo>
                    <a:pt x="0" y="0"/>
                  </a:moveTo>
                  <a:lnTo>
                    <a:pt x="209445" y="0"/>
                  </a:lnTo>
                  <a:lnTo>
                    <a:pt x="418891" y="0"/>
                  </a:lnTo>
                  <a:lnTo>
                    <a:pt x="628337" y="0"/>
                  </a:lnTo>
                  <a:lnTo>
                    <a:pt x="837783" y="0"/>
                  </a:lnTo>
                  <a:lnTo>
                    <a:pt x="1047229" y="108472"/>
                  </a:lnTo>
                  <a:lnTo>
                    <a:pt x="1256675" y="0"/>
                  </a:lnTo>
                  <a:lnTo>
                    <a:pt x="1466121" y="0"/>
                  </a:lnTo>
                </a:path>
              </a:pathLst>
            </a:custGeom>
            <a:ln w="40651" cap="flat">
              <a:solidFill>
                <a:srgbClr val="000000">
                  <a:alpha val="100000"/>
                </a:srgbClr>
              </a:solidFill>
              <a:prstDash val="solid"/>
              <a:round/>
            </a:ln>
          </p:spPr>
          <p:txBody>
            <a:bodyPr/>
            <a:lstStyle/>
            <a:p/>
          </p:txBody>
        </p:sp>
        <p:sp>
          <p:nvSpPr>
            <p:cNvPr id="603" name="pl603"/>
            <p:cNvSpPr/>
            <p:nvPr/>
          </p:nvSpPr>
          <p:spPr>
            <a:xfrm>
              <a:off x="7534983" y="3953503"/>
              <a:ext cx="1466121" cy="108472"/>
            </a:xfrm>
            <a:custGeom>
              <a:avLst/>
              <a:pathLst>
                <a:path w="1466121" h="108472">
                  <a:moveTo>
                    <a:pt x="0" y="0"/>
                  </a:moveTo>
                  <a:lnTo>
                    <a:pt x="209445" y="0"/>
                  </a:lnTo>
                  <a:lnTo>
                    <a:pt x="418891" y="0"/>
                  </a:lnTo>
                  <a:lnTo>
                    <a:pt x="628337" y="0"/>
                  </a:lnTo>
                  <a:lnTo>
                    <a:pt x="837783" y="0"/>
                  </a:lnTo>
                  <a:lnTo>
                    <a:pt x="1047229" y="108472"/>
                  </a:lnTo>
                  <a:lnTo>
                    <a:pt x="1256675" y="0"/>
                  </a:lnTo>
                  <a:lnTo>
                    <a:pt x="1466121" y="0"/>
                  </a:lnTo>
                </a:path>
              </a:pathLst>
            </a:custGeom>
            <a:ln w="35231" cap="flat">
              <a:solidFill>
                <a:srgbClr val="80BD41">
                  <a:alpha val="100000"/>
                </a:srgbClr>
              </a:solidFill>
              <a:prstDash val="solid"/>
              <a:round/>
            </a:ln>
          </p:spPr>
          <p:txBody>
            <a:bodyPr/>
            <a:lstStyle/>
            <a:p/>
          </p:txBody>
        </p:sp>
        <p:sp>
          <p:nvSpPr>
            <p:cNvPr id="604" name="pl604"/>
            <p:cNvSpPr/>
            <p:nvPr/>
          </p:nvSpPr>
          <p:spPr>
            <a:xfrm>
              <a:off x="7461677" y="3953503"/>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605" name="tx605"/>
            <p:cNvSpPr/>
            <p:nvPr/>
          </p:nvSpPr>
          <p:spPr>
            <a:xfrm>
              <a:off x="7504854" y="377494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06" name="tx606"/>
            <p:cNvSpPr/>
            <p:nvPr/>
          </p:nvSpPr>
          <p:spPr>
            <a:xfrm>
              <a:off x="7714299" y="377494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07" name="tx607"/>
            <p:cNvSpPr/>
            <p:nvPr/>
          </p:nvSpPr>
          <p:spPr>
            <a:xfrm>
              <a:off x="7923745" y="377494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08" name="tx608"/>
            <p:cNvSpPr/>
            <p:nvPr/>
          </p:nvSpPr>
          <p:spPr>
            <a:xfrm>
              <a:off x="8133191" y="377494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09" name="tx609"/>
            <p:cNvSpPr/>
            <p:nvPr/>
          </p:nvSpPr>
          <p:spPr>
            <a:xfrm>
              <a:off x="8342637" y="377494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10" name="tx610"/>
            <p:cNvSpPr/>
            <p:nvPr/>
          </p:nvSpPr>
          <p:spPr>
            <a:xfrm>
              <a:off x="8507918" y="3883420"/>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611" name="tx611"/>
            <p:cNvSpPr/>
            <p:nvPr/>
          </p:nvSpPr>
          <p:spPr>
            <a:xfrm>
              <a:off x="8761529" y="377494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12" name="tx612"/>
            <p:cNvSpPr/>
            <p:nvPr/>
          </p:nvSpPr>
          <p:spPr>
            <a:xfrm>
              <a:off x="8970975" y="377494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13" name="rc613"/>
            <p:cNvSpPr/>
            <p:nvPr/>
          </p:nvSpPr>
          <p:spPr>
            <a:xfrm>
              <a:off x="7461677" y="4787209"/>
              <a:ext cx="1612733" cy="1019640"/>
            </a:xfrm>
            <a:prstGeom prst="rect">
              <a:avLst/>
            </a:prstGeom>
            <a:solidFill>
              <a:srgbClr val="EBEBEB">
                <a:alpha val="100000"/>
              </a:srgbClr>
            </a:solidFill>
          </p:spPr>
          <p:txBody>
            <a:bodyPr/>
            <a:lstStyle/>
            <a:p/>
          </p:txBody>
        </p:sp>
        <p:sp>
          <p:nvSpPr>
            <p:cNvPr id="614" name="pl614"/>
            <p:cNvSpPr/>
            <p:nvPr/>
          </p:nvSpPr>
          <p:spPr>
            <a:xfrm>
              <a:off x="7461677" y="562737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615" name="pl615"/>
            <p:cNvSpPr/>
            <p:nvPr/>
          </p:nvSpPr>
          <p:spPr>
            <a:xfrm>
              <a:off x="7461677" y="538084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616" name="pl616"/>
            <p:cNvSpPr/>
            <p:nvPr/>
          </p:nvSpPr>
          <p:spPr>
            <a:xfrm>
              <a:off x="7461677" y="513432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617" name="pl617"/>
            <p:cNvSpPr/>
            <p:nvPr/>
          </p:nvSpPr>
          <p:spPr>
            <a:xfrm>
              <a:off x="7461677" y="488779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618" name="pl618"/>
            <p:cNvSpPr/>
            <p:nvPr/>
          </p:nvSpPr>
          <p:spPr>
            <a:xfrm>
              <a:off x="7461677" y="575064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619" name="pl619"/>
            <p:cNvSpPr/>
            <p:nvPr/>
          </p:nvSpPr>
          <p:spPr>
            <a:xfrm>
              <a:off x="7461677" y="550411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620" name="pl620"/>
            <p:cNvSpPr/>
            <p:nvPr/>
          </p:nvSpPr>
          <p:spPr>
            <a:xfrm>
              <a:off x="7461677" y="525758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621" name="pl621"/>
            <p:cNvSpPr/>
            <p:nvPr/>
          </p:nvSpPr>
          <p:spPr>
            <a:xfrm>
              <a:off x="7461677" y="501105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622" name="pl622"/>
            <p:cNvSpPr/>
            <p:nvPr/>
          </p:nvSpPr>
          <p:spPr>
            <a:xfrm>
              <a:off x="753498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23" name="pl623"/>
            <p:cNvSpPr/>
            <p:nvPr/>
          </p:nvSpPr>
          <p:spPr>
            <a:xfrm>
              <a:off x="774442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24" name="pl624"/>
            <p:cNvSpPr/>
            <p:nvPr/>
          </p:nvSpPr>
          <p:spPr>
            <a:xfrm>
              <a:off x="795387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25" name="pl625"/>
            <p:cNvSpPr/>
            <p:nvPr/>
          </p:nvSpPr>
          <p:spPr>
            <a:xfrm>
              <a:off x="816332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26" name="pl626"/>
            <p:cNvSpPr/>
            <p:nvPr/>
          </p:nvSpPr>
          <p:spPr>
            <a:xfrm>
              <a:off x="837276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27" name="pl627"/>
            <p:cNvSpPr/>
            <p:nvPr/>
          </p:nvSpPr>
          <p:spPr>
            <a:xfrm>
              <a:off x="858221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28" name="pl628"/>
            <p:cNvSpPr/>
            <p:nvPr/>
          </p:nvSpPr>
          <p:spPr>
            <a:xfrm>
              <a:off x="879165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29" name="pl629"/>
            <p:cNvSpPr/>
            <p:nvPr/>
          </p:nvSpPr>
          <p:spPr>
            <a:xfrm>
              <a:off x="900110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30" name="pl630"/>
            <p:cNvSpPr/>
            <p:nvPr/>
          </p:nvSpPr>
          <p:spPr>
            <a:xfrm>
              <a:off x="7534983" y="5257585"/>
              <a:ext cx="1466121" cy="69027"/>
            </a:xfrm>
            <a:custGeom>
              <a:avLst/>
              <a:pathLst>
                <a:path w="1466121" h="69027">
                  <a:moveTo>
                    <a:pt x="0" y="0"/>
                  </a:moveTo>
                  <a:lnTo>
                    <a:pt x="209445" y="0"/>
                  </a:lnTo>
                  <a:lnTo>
                    <a:pt x="418891" y="19722"/>
                  </a:lnTo>
                  <a:lnTo>
                    <a:pt x="628337" y="19722"/>
                  </a:lnTo>
                  <a:lnTo>
                    <a:pt x="837783" y="0"/>
                  </a:lnTo>
                  <a:lnTo>
                    <a:pt x="1047229" y="69027"/>
                  </a:lnTo>
                  <a:lnTo>
                    <a:pt x="1256675" y="69027"/>
                  </a:lnTo>
                  <a:lnTo>
                    <a:pt x="1466121" y="29583"/>
                  </a:lnTo>
                </a:path>
              </a:pathLst>
            </a:custGeom>
            <a:ln w="20325" cap="flat">
              <a:solidFill>
                <a:srgbClr val="BEBEBE">
                  <a:alpha val="69803"/>
                </a:srgbClr>
              </a:solidFill>
              <a:prstDash val="solid"/>
              <a:round/>
            </a:ln>
          </p:spPr>
          <p:txBody>
            <a:bodyPr/>
            <a:lstStyle/>
            <a:p/>
          </p:txBody>
        </p:sp>
        <p:sp>
          <p:nvSpPr>
            <p:cNvPr id="631" name="pl631"/>
            <p:cNvSpPr/>
            <p:nvPr/>
          </p:nvSpPr>
          <p:spPr>
            <a:xfrm>
              <a:off x="7534983" y="5208279"/>
              <a:ext cx="1466121" cy="207083"/>
            </a:xfrm>
            <a:custGeom>
              <a:avLst/>
              <a:pathLst>
                <a:path w="1466121" h="207083">
                  <a:moveTo>
                    <a:pt x="0" y="98611"/>
                  </a:moveTo>
                  <a:lnTo>
                    <a:pt x="209445" y="49305"/>
                  </a:lnTo>
                  <a:lnTo>
                    <a:pt x="418891" y="59166"/>
                  </a:lnTo>
                  <a:lnTo>
                    <a:pt x="628337" y="29583"/>
                  </a:lnTo>
                  <a:lnTo>
                    <a:pt x="837783" y="0"/>
                  </a:lnTo>
                  <a:lnTo>
                    <a:pt x="1047229" y="128194"/>
                  </a:lnTo>
                  <a:lnTo>
                    <a:pt x="1256675" y="167639"/>
                  </a:lnTo>
                  <a:lnTo>
                    <a:pt x="1466121" y="207083"/>
                  </a:lnTo>
                </a:path>
              </a:pathLst>
            </a:custGeom>
            <a:ln w="40651" cap="flat">
              <a:solidFill>
                <a:srgbClr val="BEBEBE">
                  <a:alpha val="69803"/>
                </a:srgbClr>
              </a:solidFill>
              <a:prstDash val="solid"/>
              <a:round/>
            </a:ln>
          </p:spPr>
          <p:txBody>
            <a:bodyPr/>
            <a:lstStyle/>
            <a:p/>
          </p:txBody>
        </p:sp>
        <p:sp>
          <p:nvSpPr>
            <p:cNvPr id="632" name="pl632"/>
            <p:cNvSpPr/>
            <p:nvPr/>
          </p:nvSpPr>
          <p:spPr>
            <a:xfrm>
              <a:off x="7534983" y="5208279"/>
              <a:ext cx="1466121" cy="207083"/>
            </a:xfrm>
            <a:custGeom>
              <a:avLst/>
              <a:pathLst>
                <a:path w="1466121" h="207083">
                  <a:moveTo>
                    <a:pt x="0" y="98611"/>
                  </a:moveTo>
                  <a:lnTo>
                    <a:pt x="209445" y="49305"/>
                  </a:lnTo>
                  <a:lnTo>
                    <a:pt x="418891" y="59166"/>
                  </a:lnTo>
                  <a:lnTo>
                    <a:pt x="628337" y="29583"/>
                  </a:lnTo>
                  <a:lnTo>
                    <a:pt x="837783" y="0"/>
                  </a:lnTo>
                  <a:lnTo>
                    <a:pt x="1047229" y="128194"/>
                  </a:lnTo>
                  <a:lnTo>
                    <a:pt x="1256675" y="167639"/>
                  </a:lnTo>
                  <a:lnTo>
                    <a:pt x="1466121" y="207083"/>
                  </a:lnTo>
                </a:path>
              </a:pathLst>
            </a:custGeom>
            <a:ln w="35231" cap="flat">
              <a:solidFill>
                <a:srgbClr val="BEBEBE">
                  <a:alpha val="69803"/>
                </a:srgbClr>
              </a:solidFill>
              <a:prstDash val="solid"/>
              <a:round/>
            </a:ln>
          </p:spPr>
          <p:txBody>
            <a:bodyPr/>
            <a:lstStyle/>
            <a:p/>
          </p:txBody>
        </p:sp>
        <p:sp>
          <p:nvSpPr>
            <p:cNvPr id="633" name="pl633"/>
            <p:cNvSpPr/>
            <p:nvPr/>
          </p:nvSpPr>
          <p:spPr>
            <a:xfrm>
              <a:off x="7534983" y="5257585"/>
              <a:ext cx="1466121" cy="69027"/>
            </a:xfrm>
            <a:custGeom>
              <a:avLst/>
              <a:pathLst>
                <a:path w="1466121" h="69027">
                  <a:moveTo>
                    <a:pt x="0" y="0"/>
                  </a:moveTo>
                  <a:lnTo>
                    <a:pt x="209445" y="0"/>
                  </a:lnTo>
                  <a:lnTo>
                    <a:pt x="418891" y="19722"/>
                  </a:lnTo>
                  <a:lnTo>
                    <a:pt x="628337" y="19722"/>
                  </a:lnTo>
                  <a:lnTo>
                    <a:pt x="837783" y="0"/>
                  </a:lnTo>
                  <a:lnTo>
                    <a:pt x="1047229" y="69027"/>
                  </a:lnTo>
                  <a:lnTo>
                    <a:pt x="1256675" y="69027"/>
                  </a:lnTo>
                  <a:lnTo>
                    <a:pt x="1466121" y="29583"/>
                  </a:lnTo>
                </a:path>
              </a:pathLst>
            </a:custGeom>
            <a:ln w="20325" cap="flat">
              <a:solidFill>
                <a:srgbClr val="6B6B6B">
                  <a:alpha val="100000"/>
                </a:srgbClr>
              </a:solidFill>
              <a:prstDash val="solid"/>
              <a:round/>
            </a:ln>
          </p:spPr>
          <p:txBody>
            <a:bodyPr/>
            <a:lstStyle/>
            <a:p/>
          </p:txBody>
        </p:sp>
        <p:sp>
          <p:nvSpPr>
            <p:cNvPr id="634" name="pl634"/>
            <p:cNvSpPr/>
            <p:nvPr/>
          </p:nvSpPr>
          <p:spPr>
            <a:xfrm>
              <a:off x="7534983" y="5208279"/>
              <a:ext cx="1466121" cy="207083"/>
            </a:xfrm>
            <a:custGeom>
              <a:avLst/>
              <a:pathLst>
                <a:path w="1466121" h="207083">
                  <a:moveTo>
                    <a:pt x="0" y="98611"/>
                  </a:moveTo>
                  <a:lnTo>
                    <a:pt x="209445" y="49305"/>
                  </a:lnTo>
                  <a:lnTo>
                    <a:pt x="418891" y="59166"/>
                  </a:lnTo>
                  <a:lnTo>
                    <a:pt x="628337" y="29583"/>
                  </a:lnTo>
                  <a:lnTo>
                    <a:pt x="837783" y="0"/>
                  </a:lnTo>
                  <a:lnTo>
                    <a:pt x="1047229" y="128194"/>
                  </a:lnTo>
                  <a:lnTo>
                    <a:pt x="1256675" y="167639"/>
                  </a:lnTo>
                  <a:lnTo>
                    <a:pt x="1466121" y="207083"/>
                  </a:lnTo>
                </a:path>
              </a:pathLst>
            </a:custGeom>
            <a:ln w="40651" cap="flat">
              <a:solidFill>
                <a:srgbClr val="000000">
                  <a:alpha val="100000"/>
                </a:srgbClr>
              </a:solidFill>
              <a:prstDash val="solid"/>
              <a:round/>
            </a:ln>
          </p:spPr>
          <p:txBody>
            <a:bodyPr/>
            <a:lstStyle/>
            <a:p/>
          </p:txBody>
        </p:sp>
        <p:sp>
          <p:nvSpPr>
            <p:cNvPr id="635" name="pl635"/>
            <p:cNvSpPr/>
            <p:nvPr/>
          </p:nvSpPr>
          <p:spPr>
            <a:xfrm>
              <a:off x="7534983" y="5208279"/>
              <a:ext cx="1466121" cy="207083"/>
            </a:xfrm>
            <a:custGeom>
              <a:avLst/>
              <a:pathLst>
                <a:path w="1466121" h="207083">
                  <a:moveTo>
                    <a:pt x="0" y="98611"/>
                  </a:moveTo>
                  <a:lnTo>
                    <a:pt x="209445" y="49305"/>
                  </a:lnTo>
                  <a:lnTo>
                    <a:pt x="418891" y="59166"/>
                  </a:lnTo>
                  <a:lnTo>
                    <a:pt x="628337" y="29583"/>
                  </a:lnTo>
                  <a:lnTo>
                    <a:pt x="837783" y="0"/>
                  </a:lnTo>
                  <a:lnTo>
                    <a:pt x="1047229" y="128194"/>
                  </a:lnTo>
                  <a:lnTo>
                    <a:pt x="1256675" y="167639"/>
                  </a:lnTo>
                  <a:lnTo>
                    <a:pt x="1466121" y="207083"/>
                  </a:lnTo>
                </a:path>
              </a:pathLst>
            </a:custGeom>
            <a:ln w="35231" cap="flat">
              <a:solidFill>
                <a:srgbClr val="80BD41">
                  <a:alpha val="100000"/>
                </a:srgbClr>
              </a:solidFill>
              <a:prstDash val="solid"/>
              <a:round/>
            </a:ln>
          </p:spPr>
          <p:txBody>
            <a:bodyPr/>
            <a:lstStyle/>
            <a:p/>
          </p:txBody>
        </p:sp>
        <p:sp>
          <p:nvSpPr>
            <p:cNvPr id="636" name="pl636"/>
            <p:cNvSpPr/>
            <p:nvPr/>
          </p:nvSpPr>
          <p:spPr>
            <a:xfrm>
              <a:off x="7461677" y="5257585"/>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637" name="tx637"/>
            <p:cNvSpPr/>
            <p:nvPr/>
          </p:nvSpPr>
          <p:spPr>
            <a:xfrm>
              <a:off x="7486794" y="512833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638" name="tx638"/>
            <p:cNvSpPr/>
            <p:nvPr/>
          </p:nvSpPr>
          <p:spPr>
            <a:xfrm>
              <a:off x="7714299" y="507903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39" name="tx639"/>
            <p:cNvSpPr/>
            <p:nvPr/>
          </p:nvSpPr>
          <p:spPr>
            <a:xfrm>
              <a:off x="7905686" y="508889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40" name="tx640"/>
            <p:cNvSpPr/>
            <p:nvPr/>
          </p:nvSpPr>
          <p:spPr>
            <a:xfrm>
              <a:off x="8133191" y="50593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41" name="tx641"/>
            <p:cNvSpPr/>
            <p:nvPr/>
          </p:nvSpPr>
          <p:spPr>
            <a:xfrm>
              <a:off x="8342637" y="502972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642" name="tx642"/>
            <p:cNvSpPr/>
            <p:nvPr/>
          </p:nvSpPr>
          <p:spPr>
            <a:xfrm>
              <a:off x="8534024" y="515791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643" name="tx643"/>
            <p:cNvSpPr/>
            <p:nvPr/>
          </p:nvSpPr>
          <p:spPr>
            <a:xfrm>
              <a:off x="8713340" y="5197363"/>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644" name="tx644"/>
            <p:cNvSpPr/>
            <p:nvPr/>
          </p:nvSpPr>
          <p:spPr>
            <a:xfrm>
              <a:off x="8922786" y="523680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645" name="tx645"/>
            <p:cNvSpPr/>
            <p:nvPr/>
          </p:nvSpPr>
          <p:spPr>
            <a:xfrm>
              <a:off x="1377133" y="4639778"/>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Sudan</a:t>
              </a:r>
            </a:p>
          </p:txBody>
        </p:sp>
        <p:sp>
          <p:nvSpPr>
            <p:cNvPr id="646" name="tx646"/>
            <p:cNvSpPr/>
            <p:nvPr/>
          </p:nvSpPr>
          <p:spPr>
            <a:xfrm>
              <a:off x="3093792" y="4639778"/>
              <a:ext cx="2545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Syria</a:t>
              </a:r>
            </a:p>
          </p:txBody>
        </p:sp>
        <p:sp>
          <p:nvSpPr>
            <p:cNvPr id="647" name="tx647"/>
            <p:cNvSpPr/>
            <p:nvPr/>
          </p:nvSpPr>
          <p:spPr>
            <a:xfrm>
              <a:off x="4725365" y="4639778"/>
              <a:ext cx="3560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Tunisia</a:t>
              </a:r>
            </a:p>
          </p:txBody>
        </p:sp>
        <p:sp>
          <p:nvSpPr>
            <p:cNvPr id="648" name="tx648"/>
            <p:cNvSpPr/>
            <p:nvPr/>
          </p:nvSpPr>
          <p:spPr>
            <a:xfrm>
              <a:off x="6057655" y="4639778"/>
              <a:ext cx="10561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United Arab Emirates</a:t>
              </a:r>
            </a:p>
          </p:txBody>
        </p:sp>
        <p:sp>
          <p:nvSpPr>
            <p:cNvPr id="649" name="tx649"/>
            <p:cNvSpPr/>
            <p:nvPr/>
          </p:nvSpPr>
          <p:spPr>
            <a:xfrm>
              <a:off x="8096091" y="4639778"/>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Yemen</a:t>
              </a:r>
            </a:p>
          </p:txBody>
        </p:sp>
        <p:sp>
          <p:nvSpPr>
            <p:cNvPr id="650" name="tx650"/>
            <p:cNvSpPr/>
            <p:nvPr/>
          </p:nvSpPr>
          <p:spPr>
            <a:xfrm>
              <a:off x="1324464" y="3335696"/>
              <a:ext cx="4285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Morocco</a:t>
              </a:r>
            </a:p>
          </p:txBody>
        </p:sp>
        <p:sp>
          <p:nvSpPr>
            <p:cNvPr id="651" name="tx651"/>
            <p:cNvSpPr/>
            <p:nvPr/>
          </p:nvSpPr>
          <p:spPr>
            <a:xfrm>
              <a:off x="3068874" y="3335696"/>
              <a:ext cx="30440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Oman</a:t>
              </a:r>
            </a:p>
          </p:txBody>
        </p:sp>
        <p:sp>
          <p:nvSpPr>
            <p:cNvPr id="652" name="tx652"/>
            <p:cNvSpPr/>
            <p:nvPr/>
          </p:nvSpPr>
          <p:spPr>
            <a:xfrm>
              <a:off x="4763587" y="3335696"/>
              <a:ext cx="2796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Qatar</a:t>
              </a:r>
            </a:p>
          </p:txBody>
        </p:sp>
        <p:sp>
          <p:nvSpPr>
            <p:cNvPr id="653" name="tx653"/>
            <p:cNvSpPr/>
            <p:nvPr/>
          </p:nvSpPr>
          <p:spPr>
            <a:xfrm>
              <a:off x="6268790" y="3335696"/>
              <a:ext cx="6338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Saudi Arabia</a:t>
              </a:r>
            </a:p>
          </p:txBody>
        </p:sp>
        <p:sp>
          <p:nvSpPr>
            <p:cNvPr id="654" name="tx654"/>
            <p:cNvSpPr/>
            <p:nvPr/>
          </p:nvSpPr>
          <p:spPr>
            <a:xfrm>
              <a:off x="7829909" y="3335696"/>
              <a:ext cx="87626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State of Palestine</a:t>
              </a:r>
            </a:p>
          </p:txBody>
        </p:sp>
        <p:sp>
          <p:nvSpPr>
            <p:cNvPr id="655" name="tx655"/>
            <p:cNvSpPr/>
            <p:nvPr/>
          </p:nvSpPr>
          <p:spPr>
            <a:xfrm>
              <a:off x="1442421" y="2031614"/>
              <a:ext cx="1926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Iraq</a:t>
              </a:r>
            </a:p>
          </p:txBody>
        </p:sp>
        <p:sp>
          <p:nvSpPr>
            <p:cNvPr id="656" name="tx656"/>
            <p:cNvSpPr/>
            <p:nvPr/>
          </p:nvSpPr>
          <p:spPr>
            <a:xfrm>
              <a:off x="3050175" y="2031614"/>
              <a:ext cx="3418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Jordan</a:t>
              </a:r>
            </a:p>
          </p:txBody>
        </p:sp>
        <p:sp>
          <p:nvSpPr>
            <p:cNvPr id="657" name="tx657"/>
            <p:cNvSpPr/>
            <p:nvPr/>
          </p:nvSpPr>
          <p:spPr>
            <a:xfrm>
              <a:off x="4735698" y="2031614"/>
              <a:ext cx="33540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Kuwait</a:t>
              </a:r>
            </a:p>
          </p:txBody>
        </p:sp>
        <p:sp>
          <p:nvSpPr>
            <p:cNvPr id="658" name="tx658"/>
            <p:cNvSpPr/>
            <p:nvPr/>
          </p:nvSpPr>
          <p:spPr>
            <a:xfrm>
              <a:off x="6368094" y="2031614"/>
              <a:ext cx="4352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Lebanon</a:t>
              </a:r>
            </a:p>
          </p:txBody>
        </p:sp>
        <p:sp>
          <p:nvSpPr>
            <p:cNvPr id="659" name="tx659"/>
            <p:cNvSpPr/>
            <p:nvPr/>
          </p:nvSpPr>
          <p:spPr>
            <a:xfrm>
              <a:off x="8134450" y="2031614"/>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Libya</a:t>
              </a:r>
            </a:p>
          </p:txBody>
        </p:sp>
        <p:sp>
          <p:nvSpPr>
            <p:cNvPr id="660" name="tx660"/>
            <p:cNvSpPr/>
            <p:nvPr/>
          </p:nvSpPr>
          <p:spPr>
            <a:xfrm>
              <a:off x="1364835" y="727533"/>
              <a:ext cx="3478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Algeria</a:t>
              </a:r>
            </a:p>
          </p:txBody>
        </p:sp>
        <p:sp>
          <p:nvSpPr>
            <p:cNvPr id="661" name="tx661"/>
            <p:cNvSpPr/>
            <p:nvPr/>
          </p:nvSpPr>
          <p:spPr>
            <a:xfrm>
              <a:off x="3028458" y="727533"/>
              <a:ext cx="3852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Bahrain</a:t>
              </a:r>
            </a:p>
          </p:txBody>
        </p:sp>
        <p:sp>
          <p:nvSpPr>
            <p:cNvPr id="662" name="tx662"/>
            <p:cNvSpPr/>
            <p:nvPr/>
          </p:nvSpPr>
          <p:spPr>
            <a:xfrm>
              <a:off x="4717090" y="727533"/>
              <a:ext cx="3726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Djibouti</a:t>
              </a:r>
            </a:p>
          </p:txBody>
        </p:sp>
        <p:sp>
          <p:nvSpPr>
            <p:cNvPr id="663" name="tx663"/>
            <p:cNvSpPr/>
            <p:nvPr/>
          </p:nvSpPr>
          <p:spPr>
            <a:xfrm>
              <a:off x="6442800" y="727533"/>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Egypt</a:t>
              </a:r>
            </a:p>
          </p:txBody>
        </p:sp>
        <p:sp>
          <p:nvSpPr>
            <p:cNvPr id="664" name="tx664"/>
            <p:cNvSpPr/>
            <p:nvPr/>
          </p:nvSpPr>
          <p:spPr>
            <a:xfrm>
              <a:off x="8171712" y="727533"/>
              <a:ext cx="1926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Iran</a:t>
              </a:r>
            </a:p>
          </p:txBody>
        </p:sp>
        <p:sp>
          <p:nvSpPr>
            <p:cNvPr id="665" name="pl665"/>
            <p:cNvSpPr/>
            <p:nvPr/>
          </p:nvSpPr>
          <p:spPr>
            <a:xfrm>
              <a:off x="80569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6" name="pl666"/>
            <p:cNvSpPr/>
            <p:nvPr/>
          </p:nvSpPr>
          <p:spPr>
            <a:xfrm>
              <a:off x="101513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7" name="pl667"/>
            <p:cNvSpPr/>
            <p:nvPr/>
          </p:nvSpPr>
          <p:spPr>
            <a:xfrm>
              <a:off x="122458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8" name="pl668"/>
            <p:cNvSpPr/>
            <p:nvPr/>
          </p:nvSpPr>
          <p:spPr>
            <a:xfrm>
              <a:off x="143403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9" name="pl669"/>
            <p:cNvSpPr/>
            <p:nvPr/>
          </p:nvSpPr>
          <p:spPr>
            <a:xfrm>
              <a:off x="164347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0" name="pl670"/>
            <p:cNvSpPr/>
            <p:nvPr/>
          </p:nvSpPr>
          <p:spPr>
            <a:xfrm>
              <a:off x="185292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1" name="pl671"/>
            <p:cNvSpPr/>
            <p:nvPr/>
          </p:nvSpPr>
          <p:spPr>
            <a:xfrm>
              <a:off x="206236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2" name="pl672"/>
            <p:cNvSpPr/>
            <p:nvPr/>
          </p:nvSpPr>
          <p:spPr>
            <a:xfrm>
              <a:off x="227181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3" name="tx673"/>
            <p:cNvSpPr/>
            <p:nvPr/>
          </p:nvSpPr>
          <p:spPr>
            <a:xfrm rot="-5400000">
              <a:off x="68133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74" name="tx674"/>
            <p:cNvSpPr/>
            <p:nvPr/>
          </p:nvSpPr>
          <p:spPr>
            <a:xfrm rot="-5400000">
              <a:off x="89078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75" name="tx675"/>
            <p:cNvSpPr/>
            <p:nvPr/>
          </p:nvSpPr>
          <p:spPr>
            <a:xfrm rot="-5400000">
              <a:off x="110022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76" name="tx676"/>
            <p:cNvSpPr/>
            <p:nvPr/>
          </p:nvSpPr>
          <p:spPr>
            <a:xfrm rot="-5400000">
              <a:off x="130967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77" name="tx677"/>
            <p:cNvSpPr/>
            <p:nvPr/>
          </p:nvSpPr>
          <p:spPr>
            <a:xfrm rot="-5400000">
              <a:off x="151911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78" name="tx678"/>
            <p:cNvSpPr/>
            <p:nvPr/>
          </p:nvSpPr>
          <p:spPr>
            <a:xfrm rot="-5400000">
              <a:off x="172856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79" name="tx679"/>
            <p:cNvSpPr/>
            <p:nvPr/>
          </p:nvSpPr>
          <p:spPr>
            <a:xfrm rot="-5400000">
              <a:off x="193801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80" name="tx680"/>
            <p:cNvSpPr/>
            <p:nvPr/>
          </p:nvSpPr>
          <p:spPr>
            <a:xfrm rot="-5400000">
              <a:off x="214745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81" name="pl681"/>
            <p:cNvSpPr/>
            <p:nvPr/>
          </p:nvSpPr>
          <p:spPr>
            <a:xfrm>
              <a:off x="248801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2" name="pl682"/>
            <p:cNvSpPr/>
            <p:nvPr/>
          </p:nvSpPr>
          <p:spPr>
            <a:xfrm>
              <a:off x="269746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3" name="pl683"/>
            <p:cNvSpPr/>
            <p:nvPr/>
          </p:nvSpPr>
          <p:spPr>
            <a:xfrm>
              <a:off x="290690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4" name="pl684"/>
            <p:cNvSpPr/>
            <p:nvPr/>
          </p:nvSpPr>
          <p:spPr>
            <a:xfrm>
              <a:off x="311635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5" name="pl685"/>
            <p:cNvSpPr/>
            <p:nvPr/>
          </p:nvSpPr>
          <p:spPr>
            <a:xfrm>
              <a:off x="332579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6" name="pl686"/>
            <p:cNvSpPr/>
            <p:nvPr/>
          </p:nvSpPr>
          <p:spPr>
            <a:xfrm>
              <a:off x="353524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7" name="pl687"/>
            <p:cNvSpPr/>
            <p:nvPr/>
          </p:nvSpPr>
          <p:spPr>
            <a:xfrm>
              <a:off x="374469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8" name="pl688"/>
            <p:cNvSpPr/>
            <p:nvPr/>
          </p:nvSpPr>
          <p:spPr>
            <a:xfrm>
              <a:off x="395413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9" name="tx689"/>
            <p:cNvSpPr/>
            <p:nvPr/>
          </p:nvSpPr>
          <p:spPr>
            <a:xfrm rot="-5400000">
              <a:off x="236365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90" name="tx690"/>
            <p:cNvSpPr/>
            <p:nvPr/>
          </p:nvSpPr>
          <p:spPr>
            <a:xfrm rot="-5400000">
              <a:off x="257310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91" name="tx691"/>
            <p:cNvSpPr/>
            <p:nvPr/>
          </p:nvSpPr>
          <p:spPr>
            <a:xfrm rot="-5400000">
              <a:off x="278254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92" name="tx692"/>
            <p:cNvSpPr/>
            <p:nvPr/>
          </p:nvSpPr>
          <p:spPr>
            <a:xfrm rot="-5400000">
              <a:off x="299199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93" name="tx693"/>
            <p:cNvSpPr/>
            <p:nvPr/>
          </p:nvSpPr>
          <p:spPr>
            <a:xfrm rot="-5400000">
              <a:off x="320144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94" name="tx694"/>
            <p:cNvSpPr/>
            <p:nvPr/>
          </p:nvSpPr>
          <p:spPr>
            <a:xfrm rot="-5400000">
              <a:off x="341088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95" name="tx695"/>
            <p:cNvSpPr/>
            <p:nvPr/>
          </p:nvSpPr>
          <p:spPr>
            <a:xfrm rot="-5400000">
              <a:off x="36203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96" name="tx696"/>
            <p:cNvSpPr/>
            <p:nvPr/>
          </p:nvSpPr>
          <p:spPr>
            <a:xfrm rot="-5400000">
              <a:off x="382977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97" name="pl697"/>
            <p:cNvSpPr/>
            <p:nvPr/>
          </p:nvSpPr>
          <p:spPr>
            <a:xfrm>
              <a:off x="417033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8" name="pl698"/>
            <p:cNvSpPr/>
            <p:nvPr/>
          </p:nvSpPr>
          <p:spPr>
            <a:xfrm>
              <a:off x="437978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9" name="pl699"/>
            <p:cNvSpPr/>
            <p:nvPr/>
          </p:nvSpPr>
          <p:spPr>
            <a:xfrm>
              <a:off x="458923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0" name="pl700"/>
            <p:cNvSpPr/>
            <p:nvPr/>
          </p:nvSpPr>
          <p:spPr>
            <a:xfrm>
              <a:off x="479867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1" name="pl701"/>
            <p:cNvSpPr/>
            <p:nvPr/>
          </p:nvSpPr>
          <p:spPr>
            <a:xfrm>
              <a:off x="500812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2" name="pl702"/>
            <p:cNvSpPr/>
            <p:nvPr/>
          </p:nvSpPr>
          <p:spPr>
            <a:xfrm>
              <a:off x="521756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3" name="pl703"/>
            <p:cNvSpPr/>
            <p:nvPr/>
          </p:nvSpPr>
          <p:spPr>
            <a:xfrm>
              <a:off x="542701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4" name="pl704"/>
            <p:cNvSpPr/>
            <p:nvPr/>
          </p:nvSpPr>
          <p:spPr>
            <a:xfrm>
              <a:off x="563645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5" name="tx705"/>
            <p:cNvSpPr/>
            <p:nvPr/>
          </p:nvSpPr>
          <p:spPr>
            <a:xfrm rot="-5400000">
              <a:off x="404598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06" name="tx706"/>
            <p:cNvSpPr/>
            <p:nvPr/>
          </p:nvSpPr>
          <p:spPr>
            <a:xfrm rot="-5400000">
              <a:off x="425542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07" name="tx707"/>
            <p:cNvSpPr/>
            <p:nvPr/>
          </p:nvSpPr>
          <p:spPr>
            <a:xfrm rot="-5400000">
              <a:off x="446487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08" name="tx708"/>
            <p:cNvSpPr/>
            <p:nvPr/>
          </p:nvSpPr>
          <p:spPr>
            <a:xfrm rot="-5400000">
              <a:off x="467431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09" name="tx709"/>
            <p:cNvSpPr/>
            <p:nvPr/>
          </p:nvSpPr>
          <p:spPr>
            <a:xfrm rot="-5400000">
              <a:off x="488376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10" name="tx710"/>
            <p:cNvSpPr/>
            <p:nvPr/>
          </p:nvSpPr>
          <p:spPr>
            <a:xfrm rot="-5400000">
              <a:off x="509320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11" name="tx711"/>
            <p:cNvSpPr/>
            <p:nvPr/>
          </p:nvSpPr>
          <p:spPr>
            <a:xfrm rot="-5400000">
              <a:off x="530265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12" name="tx712"/>
            <p:cNvSpPr/>
            <p:nvPr/>
          </p:nvSpPr>
          <p:spPr>
            <a:xfrm rot="-5400000">
              <a:off x="551210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13" name="pl713"/>
            <p:cNvSpPr/>
            <p:nvPr/>
          </p:nvSpPr>
          <p:spPr>
            <a:xfrm>
              <a:off x="585266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4" name="pl714"/>
            <p:cNvSpPr/>
            <p:nvPr/>
          </p:nvSpPr>
          <p:spPr>
            <a:xfrm>
              <a:off x="606210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5" name="pl715"/>
            <p:cNvSpPr/>
            <p:nvPr/>
          </p:nvSpPr>
          <p:spPr>
            <a:xfrm>
              <a:off x="627155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6" name="pl716"/>
            <p:cNvSpPr/>
            <p:nvPr/>
          </p:nvSpPr>
          <p:spPr>
            <a:xfrm>
              <a:off x="648099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7" name="pl717"/>
            <p:cNvSpPr/>
            <p:nvPr/>
          </p:nvSpPr>
          <p:spPr>
            <a:xfrm>
              <a:off x="669044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8" name="pl718"/>
            <p:cNvSpPr/>
            <p:nvPr/>
          </p:nvSpPr>
          <p:spPr>
            <a:xfrm>
              <a:off x="689989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9" name="pl719"/>
            <p:cNvSpPr/>
            <p:nvPr/>
          </p:nvSpPr>
          <p:spPr>
            <a:xfrm>
              <a:off x="710933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20" name="pl720"/>
            <p:cNvSpPr/>
            <p:nvPr/>
          </p:nvSpPr>
          <p:spPr>
            <a:xfrm>
              <a:off x="731878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21" name="tx721"/>
            <p:cNvSpPr/>
            <p:nvPr/>
          </p:nvSpPr>
          <p:spPr>
            <a:xfrm rot="-5400000">
              <a:off x="572830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22" name="tx722"/>
            <p:cNvSpPr/>
            <p:nvPr/>
          </p:nvSpPr>
          <p:spPr>
            <a:xfrm rot="-5400000">
              <a:off x="593774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23" name="tx723"/>
            <p:cNvSpPr/>
            <p:nvPr/>
          </p:nvSpPr>
          <p:spPr>
            <a:xfrm rot="-5400000">
              <a:off x="614719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24" name="tx724"/>
            <p:cNvSpPr/>
            <p:nvPr/>
          </p:nvSpPr>
          <p:spPr>
            <a:xfrm rot="-5400000">
              <a:off x="635664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25" name="tx725"/>
            <p:cNvSpPr/>
            <p:nvPr/>
          </p:nvSpPr>
          <p:spPr>
            <a:xfrm rot="-5400000">
              <a:off x="656608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26" name="tx726"/>
            <p:cNvSpPr/>
            <p:nvPr/>
          </p:nvSpPr>
          <p:spPr>
            <a:xfrm rot="-5400000">
              <a:off x="67755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27" name="tx727"/>
            <p:cNvSpPr/>
            <p:nvPr/>
          </p:nvSpPr>
          <p:spPr>
            <a:xfrm rot="-5400000">
              <a:off x="698497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28" name="tx728"/>
            <p:cNvSpPr/>
            <p:nvPr/>
          </p:nvSpPr>
          <p:spPr>
            <a:xfrm rot="-5400000">
              <a:off x="719442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29" name="pl729"/>
            <p:cNvSpPr/>
            <p:nvPr/>
          </p:nvSpPr>
          <p:spPr>
            <a:xfrm>
              <a:off x="753498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30" name="pl730"/>
            <p:cNvSpPr/>
            <p:nvPr/>
          </p:nvSpPr>
          <p:spPr>
            <a:xfrm>
              <a:off x="774442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31" name="pl731"/>
            <p:cNvSpPr/>
            <p:nvPr/>
          </p:nvSpPr>
          <p:spPr>
            <a:xfrm>
              <a:off x="795387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32" name="pl732"/>
            <p:cNvSpPr/>
            <p:nvPr/>
          </p:nvSpPr>
          <p:spPr>
            <a:xfrm>
              <a:off x="816332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33" name="pl733"/>
            <p:cNvSpPr/>
            <p:nvPr/>
          </p:nvSpPr>
          <p:spPr>
            <a:xfrm>
              <a:off x="837276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34" name="pl734"/>
            <p:cNvSpPr/>
            <p:nvPr/>
          </p:nvSpPr>
          <p:spPr>
            <a:xfrm>
              <a:off x="858221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35" name="pl735"/>
            <p:cNvSpPr/>
            <p:nvPr/>
          </p:nvSpPr>
          <p:spPr>
            <a:xfrm>
              <a:off x="879165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36" name="pl736"/>
            <p:cNvSpPr/>
            <p:nvPr/>
          </p:nvSpPr>
          <p:spPr>
            <a:xfrm>
              <a:off x="900110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37" name="tx737"/>
            <p:cNvSpPr/>
            <p:nvPr/>
          </p:nvSpPr>
          <p:spPr>
            <a:xfrm rot="-5400000">
              <a:off x="741062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38" name="tx738"/>
            <p:cNvSpPr/>
            <p:nvPr/>
          </p:nvSpPr>
          <p:spPr>
            <a:xfrm rot="-5400000">
              <a:off x="762007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39" name="tx739"/>
            <p:cNvSpPr/>
            <p:nvPr/>
          </p:nvSpPr>
          <p:spPr>
            <a:xfrm rot="-5400000">
              <a:off x="782951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40" name="tx740"/>
            <p:cNvSpPr/>
            <p:nvPr/>
          </p:nvSpPr>
          <p:spPr>
            <a:xfrm rot="-5400000">
              <a:off x="803896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41" name="tx741"/>
            <p:cNvSpPr/>
            <p:nvPr/>
          </p:nvSpPr>
          <p:spPr>
            <a:xfrm rot="-5400000">
              <a:off x="824840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42" name="tx742"/>
            <p:cNvSpPr/>
            <p:nvPr/>
          </p:nvSpPr>
          <p:spPr>
            <a:xfrm rot="-5400000">
              <a:off x="845785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43" name="tx743"/>
            <p:cNvSpPr/>
            <p:nvPr/>
          </p:nvSpPr>
          <p:spPr>
            <a:xfrm rot="-5400000">
              <a:off x="866730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44" name="tx744"/>
            <p:cNvSpPr/>
            <p:nvPr/>
          </p:nvSpPr>
          <p:spPr>
            <a:xfrm rot="-5400000">
              <a:off x="887674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45" name="tx745"/>
            <p:cNvSpPr/>
            <p:nvPr/>
          </p:nvSpPr>
          <p:spPr>
            <a:xfrm>
              <a:off x="508182" y="1798391"/>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46" name="tx746"/>
            <p:cNvSpPr/>
            <p:nvPr/>
          </p:nvSpPr>
          <p:spPr>
            <a:xfrm>
              <a:off x="508182" y="1551862"/>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47" name="tx747"/>
            <p:cNvSpPr/>
            <p:nvPr/>
          </p:nvSpPr>
          <p:spPr>
            <a:xfrm>
              <a:off x="607577" y="130533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48" name="tx748"/>
            <p:cNvSpPr/>
            <p:nvPr/>
          </p:nvSpPr>
          <p:spPr>
            <a:xfrm>
              <a:off x="545398" y="105880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49" name="pl749"/>
            <p:cNvSpPr/>
            <p:nvPr/>
          </p:nvSpPr>
          <p:spPr>
            <a:xfrm>
              <a:off x="697592" y="183839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0" name="pl750"/>
            <p:cNvSpPr/>
            <p:nvPr/>
          </p:nvSpPr>
          <p:spPr>
            <a:xfrm>
              <a:off x="697592" y="159186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1" name="pl751"/>
            <p:cNvSpPr/>
            <p:nvPr/>
          </p:nvSpPr>
          <p:spPr>
            <a:xfrm>
              <a:off x="697592" y="134533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2" name="pl752"/>
            <p:cNvSpPr/>
            <p:nvPr/>
          </p:nvSpPr>
          <p:spPr>
            <a:xfrm>
              <a:off x="697592" y="109881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3" name="tx753"/>
            <p:cNvSpPr/>
            <p:nvPr/>
          </p:nvSpPr>
          <p:spPr>
            <a:xfrm>
              <a:off x="508182" y="3102472"/>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54" name="tx754"/>
            <p:cNvSpPr/>
            <p:nvPr/>
          </p:nvSpPr>
          <p:spPr>
            <a:xfrm>
              <a:off x="508182" y="2855944"/>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55" name="tx755"/>
            <p:cNvSpPr/>
            <p:nvPr/>
          </p:nvSpPr>
          <p:spPr>
            <a:xfrm>
              <a:off x="607577" y="2609416"/>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56" name="tx756"/>
            <p:cNvSpPr/>
            <p:nvPr/>
          </p:nvSpPr>
          <p:spPr>
            <a:xfrm>
              <a:off x="545398" y="236288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57" name="pl757"/>
            <p:cNvSpPr/>
            <p:nvPr/>
          </p:nvSpPr>
          <p:spPr>
            <a:xfrm>
              <a:off x="697592" y="314247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8" name="pl758"/>
            <p:cNvSpPr/>
            <p:nvPr/>
          </p:nvSpPr>
          <p:spPr>
            <a:xfrm>
              <a:off x="697592" y="289594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9" name="pl759"/>
            <p:cNvSpPr/>
            <p:nvPr/>
          </p:nvSpPr>
          <p:spPr>
            <a:xfrm>
              <a:off x="697592" y="264942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60" name="pl760"/>
            <p:cNvSpPr/>
            <p:nvPr/>
          </p:nvSpPr>
          <p:spPr>
            <a:xfrm>
              <a:off x="697592" y="240289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61" name="tx761"/>
            <p:cNvSpPr/>
            <p:nvPr/>
          </p:nvSpPr>
          <p:spPr>
            <a:xfrm>
              <a:off x="508182" y="4406554"/>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62" name="tx762"/>
            <p:cNvSpPr/>
            <p:nvPr/>
          </p:nvSpPr>
          <p:spPr>
            <a:xfrm>
              <a:off x="508182" y="4160026"/>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63" name="tx763"/>
            <p:cNvSpPr/>
            <p:nvPr/>
          </p:nvSpPr>
          <p:spPr>
            <a:xfrm>
              <a:off x="607577" y="39134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64" name="tx764"/>
            <p:cNvSpPr/>
            <p:nvPr/>
          </p:nvSpPr>
          <p:spPr>
            <a:xfrm>
              <a:off x="545398" y="366697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65" name="pl765"/>
            <p:cNvSpPr/>
            <p:nvPr/>
          </p:nvSpPr>
          <p:spPr>
            <a:xfrm>
              <a:off x="697592" y="444655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66" name="pl766"/>
            <p:cNvSpPr/>
            <p:nvPr/>
          </p:nvSpPr>
          <p:spPr>
            <a:xfrm>
              <a:off x="697592" y="420003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67" name="pl767"/>
            <p:cNvSpPr/>
            <p:nvPr/>
          </p:nvSpPr>
          <p:spPr>
            <a:xfrm>
              <a:off x="697592" y="395350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68" name="pl768"/>
            <p:cNvSpPr/>
            <p:nvPr/>
          </p:nvSpPr>
          <p:spPr>
            <a:xfrm>
              <a:off x="697592" y="370697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69" name="tx769"/>
            <p:cNvSpPr/>
            <p:nvPr/>
          </p:nvSpPr>
          <p:spPr>
            <a:xfrm>
              <a:off x="508182" y="5710636"/>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70" name="tx770"/>
            <p:cNvSpPr/>
            <p:nvPr/>
          </p:nvSpPr>
          <p:spPr>
            <a:xfrm>
              <a:off x="508182" y="5464108"/>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71" name="tx771"/>
            <p:cNvSpPr/>
            <p:nvPr/>
          </p:nvSpPr>
          <p:spPr>
            <a:xfrm>
              <a:off x="607577" y="5217580"/>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72" name="tx772"/>
            <p:cNvSpPr/>
            <p:nvPr/>
          </p:nvSpPr>
          <p:spPr>
            <a:xfrm>
              <a:off x="545398" y="497105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73" name="pl773"/>
            <p:cNvSpPr/>
            <p:nvPr/>
          </p:nvSpPr>
          <p:spPr>
            <a:xfrm>
              <a:off x="697592" y="575064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74" name="pl774"/>
            <p:cNvSpPr/>
            <p:nvPr/>
          </p:nvSpPr>
          <p:spPr>
            <a:xfrm>
              <a:off x="697592" y="550411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75" name="pl775"/>
            <p:cNvSpPr/>
            <p:nvPr/>
          </p:nvSpPr>
          <p:spPr>
            <a:xfrm>
              <a:off x="697592" y="525758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76" name="pl776"/>
            <p:cNvSpPr/>
            <p:nvPr/>
          </p:nvSpPr>
          <p:spPr>
            <a:xfrm>
              <a:off x="697592" y="501105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77" name="tx777"/>
            <p:cNvSpPr/>
            <p:nvPr/>
          </p:nvSpPr>
          <p:spPr>
            <a:xfrm rot="-5400000">
              <a:off x="-257217" y="3290889"/>
              <a:ext cx="130228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Difference (% points)</a:t>
              </a:r>
            </a:p>
          </p:txBody>
        </p:sp>
        <p:sp>
          <p:nvSpPr>
            <p:cNvPr id="778" name="tx778"/>
            <p:cNvSpPr/>
            <p:nvPr/>
          </p:nvSpPr>
          <p:spPr>
            <a:xfrm>
              <a:off x="732387" y="435349"/>
              <a:ext cx="566507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difference compared to 2019, by country, MENA, 2018-2025</a:t>
              </a:r>
            </a:p>
          </p:txBody>
        </p:sp>
        <p:sp>
          <p:nvSpPr>
            <p:cNvPr id="779" name="tx779"/>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780" name="tx780"/>
            <p:cNvSpPr/>
            <p:nvPr/>
          </p:nvSpPr>
          <p:spPr>
            <a:xfrm>
              <a:off x="5516114" y="6472760"/>
              <a:ext cx="35582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difference for reference </a:t>
              </a:r>
            </a:p>
          </p:txBody>
        </p:sp>
        <p:sp>
          <p:nvSpPr>
            <p:cNvPr id="781" name="tx781"/>
            <p:cNvSpPr/>
            <p:nvPr/>
          </p:nvSpPr>
          <p:spPr>
            <a:xfrm>
              <a:off x="-1557134" y="6593460"/>
              <a:ext cx="1063154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When looking at coverage difference compared to 2019, values above zero indicate coverage n percentage points higher than in 2019 and values below zero indicate coverage n percentage points lower than in 2019</a:t>
              </a:r>
            </a:p>
          </p:txBody>
        </p:sp>
      </p:grpSp>
      <p:sp>
        <p:nvSpPr>
          <p:cNvPr id="7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difference in DTP1 coverage compared to 2019, by country.
Coverage was higher in 2025 compared to 2019 in 6 countries (Algeria, Egypt, Iraq, Jordan, Libya, and Saudi Arabia).
The largest increase in coverage was 23% points in Libya from 74% in 2019 to 97% in 2025.
Coverage was lower than in 2019 in 8 countries (Djibouti, Lebanon, Morocco, Sudan, Syria, Tunisia, United Arab Emirates, and Yemen).
The largest decline in coverage was 16% points in Sudan from 99% in 2019 to 83% in 2025 and Yemen from 65% in 2019 to 49% in 2025.</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910610"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4355930"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5801249"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7246569"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1898887" y="5677754"/>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9" name="pl9"/>
            <p:cNvSpPr/>
            <p:nvPr/>
          </p:nvSpPr>
          <p:spPr>
            <a:xfrm>
              <a:off x="1898887" y="5421752"/>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10" name="pl10"/>
            <p:cNvSpPr/>
            <p:nvPr/>
          </p:nvSpPr>
          <p:spPr>
            <a:xfrm>
              <a:off x="1898887" y="5165750"/>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11" name="pl11"/>
            <p:cNvSpPr/>
            <p:nvPr/>
          </p:nvSpPr>
          <p:spPr>
            <a:xfrm>
              <a:off x="1898887" y="4909747"/>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12" name="pl12"/>
            <p:cNvSpPr/>
            <p:nvPr/>
          </p:nvSpPr>
          <p:spPr>
            <a:xfrm>
              <a:off x="1898887" y="4653745"/>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13" name="pl13"/>
            <p:cNvSpPr/>
            <p:nvPr/>
          </p:nvSpPr>
          <p:spPr>
            <a:xfrm>
              <a:off x="1898887" y="4397743"/>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14" name="pl14"/>
            <p:cNvSpPr/>
            <p:nvPr/>
          </p:nvSpPr>
          <p:spPr>
            <a:xfrm>
              <a:off x="1898887" y="4141741"/>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15" name="pl15"/>
            <p:cNvSpPr/>
            <p:nvPr/>
          </p:nvSpPr>
          <p:spPr>
            <a:xfrm>
              <a:off x="1898887" y="3885739"/>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16" name="pl16"/>
            <p:cNvSpPr/>
            <p:nvPr/>
          </p:nvSpPr>
          <p:spPr>
            <a:xfrm>
              <a:off x="1898887" y="3629736"/>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17" name="pl17"/>
            <p:cNvSpPr/>
            <p:nvPr/>
          </p:nvSpPr>
          <p:spPr>
            <a:xfrm>
              <a:off x="1898887" y="3373734"/>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18" name="pl18"/>
            <p:cNvSpPr/>
            <p:nvPr/>
          </p:nvSpPr>
          <p:spPr>
            <a:xfrm>
              <a:off x="1898887" y="3117732"/>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19" name="pl19"/>
            <p:cNvSpPr/>
            <p:nvPr/>
          </p:nvSpPr>
          <p:spPr>
            <a:xfrm>
              <a:off x="1898887" y="2861730"/>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20" name="pl20"/>
            <p:cNvSpPr/>
            <p:nvPr/>
          </p:nvSpPr>
          <p:spPr>
            <a:xfrm>
              <a:off x="1898887" y="2605728"/>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21" name="pl21"/>
            <p:cNvSpPr/>
            <p:nvPr/>
          </p:nvSpPr>
          <p:spPr>
            <a:xfrm>
              <a:off x="1898887" y="2349726"/>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22" name="pl22"/>
            <p:cNvSpPr/>
            <p:nvPr/>
          </p:nvSpPr>
          <p:spPr>
            <a:xfrm>
              <a:off x="1898887" y="2093723"/>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23" name="pl23"/>
            <p:cNvSpPr/>
            <p:nvPr/>
          </p:nvSpPr>
          <p:spPr>
            <a:xfrm>
              <a:off x="1898887" y="1837721"/>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24" name="pl24"/>
            <p:cNvSpPr/>
            <p:nvPr/>
          </p:nvSpPr>
          <p:spPr>
            <a:xfrm>
              <a:off x="1898887" y="1581719"/>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25" name="pl25"/>
            <p:cNvSpPr/>
            <p:nvPr/>
          </p:nvSpPr>
          <p:spPr>
            <a:xfrm>
              <a:off x="1898887" y="1325717"/>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26" name="pl26"/>
            <p:cNvSpPr/>
            <p:nvPr/>
          </p:nvSpPr>
          <p:spPr>
            <a:xfrm>
              <a:off x="1898887" y="1069715"/>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27" name="pl27"/>
            <p:cNvSpPr/>
            <p:nvPr/>
          </p:nvSpPr>
          <p:spPr>
            <a:xfrm>
              <a:off x="1898887" y="813713"/>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28" name="pl28"/>
            <p:cNvSpPr/>
            <p:nvPr/>
          </p:nvSpPr>
          <p:spPr>
            <a:xfrm>
              <a:off x="2187951"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633270"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78590"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523909"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7969229"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7448914" y="813713"/>
              <a:ext cx="462502" cy="0"/>
            </a:xfrm>
            <a:custGeom>
              <a:avLst/>
              <a:pathLst>
                <a:path w="462502" h="0">
                  <a:moveTo>
                    <a:pt x="0" y="0"/>
                  </a:moveTo>
                  <a:lnTo>
                    <a:pt x="57812" y="0"/>
                  </a:lnTo>
                  <a:lnTo>
                    <a:pt x="173438" y="0"/>
                  </a:lnTo>
                  <a:lnTo>
                    <a:pt x="231251" y="0"/>
                  </a:lnTo>
                  <a:lnTo>
                    <a:pt x="404689" y="0"/>
                  </a:lnTo>
                  <a:lnTo>
                    <a:pt x="404689" y="0"/>
                  </a:lnTo>
                  <a:lnTo>
                    <a:pt x="462502" y="0"/>
                  </a:lnTo>
                </a:path>
              </a:pathLst>
            </a:custGeom>
            <a:ln w="108405" cap="flat">
              <a:solidFill>
                <a:srgbClr val="E8E8E8">
                  <a:alpha val="100000"/>
                </a:srgbClr>
              </a:solidFill>
              <a:prstDash val="solid"/>
              <a:round/>
            </a:ln>
          </p:spPr>
          <p:txBody>
            <a:bodyPr/>
            <a:lstStyle/>
            <a:p/>
          </p:txBody>
        </p:sp>
        <p:sp>
          <p:nvSpPr>
            <p:cNvPr id="34" name="pl34"/>
            <p:cNvSpPr/>
            <p:nvPr/>
          </p:nvSpPr>
          <p:spPr>
            <a:xfrm>
              <a:off x="7795790" y="1069715"/>
              <a:ext cx="115625" cy="0"/>
            </a:xfrm>
            <a:custGeom>
              <a:avLst/>
              <a:pathLst>
                <a:path w="115625" h="0">
                  <a:moveTo>
                    <a:pt x="0" y="0"/>
                  </a:moveTo>
                  <a:lnTo>
                    <a:pt x="57812" y="0"/>
                  </a:lnTo>
                  <a:lnTo>
                    <a:pt x="115625" y="0"/>
                  </a:lnTo>
                  <a:lnTo>
                    <a:pt x="115625" y="0"/>
                  </a:lnTo>
                  <a:lnTo>
                    <a:pt x="115625" y="0"/>
                  </a:lnTo>
                  <a:lnTo>
                    <a:pt x="115625" y="0"/>
                  </a:lnTo>
                  <a:lnTo>
                    <a:pt x="115625" y="0"/>
                  </a:lnTo>
                </a:path>
              </a:pathLst>
            </a:custGeom>
            <a:ln w="108405" cap="flat">
              <a:solidFill>
                <a:srgbClr val="E8E8E8">
                  <a:alpha val="100000"/>
                </a:srgbClr>
              </a:solidFill>
              <a:prstDash val="solid"/>
              <a:round/>
            </a:ln>
          </p:spPr>
          <p:txBody>
            <a:bodyPr/>
            <a:lstStyle/>
            <a:p/>
          </p:txBody>
        </p:sp>
        <p:sp>
          <p:nvSpPr>
            <p:cNvPr id="35" name="pl35"/>
            <p:cNvSpPr/>
            <p:nvPr/>
          </p:nvSpPr>
          <p:spPr>
            <a:xfrm>
              <a:off x="7680165" y="1325717"/>
              <a:ext cx="231251" cy="0"/>
            </a:xfrm>
            <a:custGeom>
              <a:avLst/>
              <a:pathLst>
                <a:path w="231251" h="0">
                  <a:moveTo>
                    <a:pt x="0" y="0"/>
                  </a:moveTo>
                  <a:lnTo>
                    <a:pt x="57812" y="0"/>
                  </a:lnTo>
                  <a:lnTo>
                    <a:pt x="115625" y="0"/>
                  </a:lnTo>
                  <a:lnTo>
                    <a:pt x="115625" y="0"/>
                  </a:lnTo>
                  <a:lnTo>
                    <a:pt x="173438" y="0"/>
                  </a:lnTo>
                  <a:lnTo>
                    <a:pt x="231251" y="0"/>
                  </a:lnTo>
                  <a:lnTo>
                    <a:pt x="231251" y="0"/>
                  </a:lnTo>
                </a:path>
              </a:pathLst>
            </a:custGeom>
            <a:ln w="108405" cap="flat">
              <a:solidFill>
                <a:srgbClr val="E8E8E8">
                  <a:alpha val="100000"/>
                </a:srgbClr>
              </a:solidFill>
              <a:prstDash val="solid"/>
              <a:round/>
            </a:ln>
          </p:spPr>
          <p:txBody>
            <a:bodyPr/>
            <a:lstStyle/>
            <a:p/>
          </p:txBody>
        </p:sp>
        <p:sp>
          <p:nvSpPr>
            <p:cNvPr id="36" name="pl36"/>
            <p:cNvSpPr/>
            <p:nvPr/>
          </p:nvSpPr>
          <p:spPr>
            <a:xfrm>
              <a:off x="7853603" y="1581719"/>
              <a:ext cx="57812" cy="0"/>
            </a:xfrm>
            <a:custGeom>
              <a:avLst/>
              <a:pathLst>
                <a:path w="57812" h="0">
                  <a:moveTo>
                    <a:pt x="0" y="0"/>
                  </a:moveTo>
                  <a:lnTo>
                    <a:pt x="0" y="0"/>
                  </a:lnTo>
                  <a:lnTo>
                    <a:pt x="57812" y="0"/>
                  </a:lnTo>
                  <a:lnTo>
                    <a:pt x="57812" y="0"/>
                  </a:lnTo>
                  <a:lnTo>
                    <a:pt x="57812" y="0"/>
                  </a:lnTo>
                  <a:lnTo>
                    <a:pt x="57812" y="0"/>
                  </a:lnTo>
                  <a:lnTo>
                    <a:pt x="57812" y="0"/>
                  </a:lnTo>
                </a:path>
              </a:pathLst>
            </a:custGeom>
            <a:ln w="108405" cap="flat">
              <a:solidFill>
                <a:srgbClr val="E8E8E8">
                  <a:alpha val="100000"/>
                </a:srgbClr>
              </a:solidFill>
              <a:prstDash val="solid"/>
              <a:round/>
            </a:ln>
          </p:spPr>
          <p:txBody>
            <a:bodyPr/>
            <a:lstStyle/>
            <a:p/>
          </p:txBody>
        </p:sp>
        <p:sp>
          <p:nvSpPr>
            <p:cNvPr id="37" name="pl37"/>
            <p:cNvSpPr/>
            <p:nvPr/>
          </p:nvSpPr>
          <p:spPr>
            <a:xfrm>
              <a:off x="7911416" y="1837721"/>
              <a:ext cx="0" cy="0"/>
            </a:xfrm>
            <a:custGeom>
              <a:avLst/>
              <a:pathLst>
                <a:path w="0" h="0">
                  <a:moveTo>
                    <a:pt x="0" y="0"/>
                  </a:moveTo>
                  <a:lnTo>
                    <a:pt x="0" y="0"/>
                  </a:lnTo>
                  <a:lnTo>
                    <a:pt x="0" y="0"/>
                  </a:ln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38" name="pl38"/>
            <p:cNvSpPr/>
            <p:nvPr/>
          </p:nvSpPr>
          <p:spPr>
            <a:xfrm>
              <a:off x="7911416" y="2093723"/>
              <a:ext cx="0" cy="0"/>
            </a:xfrm>
            <a:custGeom>
              <a:avLst/>
              <a:pathLst>
                <a:path w="0" h="0">
                  <a:moveTo>
                    <a:pt x="0" y="0"/>
                  </a:moveTo>
                  <a:lnTo>
                    <a:pt x="0" y="0"/>
                  </a:lnTo>
                  <a:lnTo>
                    <a:pt x="0" y="0"/>
                  </a:ln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39" name="pl39"/>
            <p:cNvSpPr/>
            <p:nvPr/>
          </p:nvSpPr>
          <p:spPr>
            <a:xfrm>
              <a:off x="7333288" y="2349726"/>
              <a:ext cx="578127" cy="0"/>
            </a:xfrm>
            <a:custGeom>
              <a:avLst/>
              <a:pathLst>
                <a:path w="578127" h="0">
                  <a:moveTo>
                    <a:pt x="0" y="0"/>
                  </a:moveTo>
                  <a:lnTo>
                    <a:pt x="578127" y="0"/>
                  </a:lnTo>
                  <a:lnTo>
                    <a:pt x="578127" y="0"/>
                  </a:lnTo>
                  <a:lnTo>
                    <a:pt x="578127" y="0"/>
                  </a:lnTo>
                  <a:lnTo>
                    <a:pt x="578127" y="0"/>
                  </a:lnTo>
                  <a:lnTo>
                    <a:pt x="578127" y="0"/>
                  </a:lnTo>
                  <a:lnTo>
                    <a:pt x="578127" y="0"/>
                  </a:lnTo>
                </a:path>
              </a:pathLst>
            </a:custGeom>
            <a:ln w="108405" cap="flat">
              <a:solidFill>
                <a:srgbClr val="E8E8E8">
                  <a:alpha val="100000"/>
                </a:srgbClr>
              </a:solidFill>
              <a:prstDash val="solid"/>
              <a:round/>
            </a:ln>
          </p:spPr>
          <p:txBody>
            <a:bodyPr/>
            <a:lstStyle/>
            <a:p/>
          </p:txBody>
        </p:sp>
        <p:sp>
          <p:nvSpPr>
            <p:cNvPr id="40" name="pl40"/>
            <p:cNvSpPr/>
            <p:nvPr/>
          </p:nvSpPr>
          <p:spPr>
            <a:xfrm>
              <a:off x="7275475" y="2605728"/>
              <a:ext cx="635940" cy="0"/>
            </a:xfrm>
            <a:custGeom>
              <a:avLst/>
              <a:pathLst>
                <a:path w="635940" h="0">
                  <a:moveTo>
                    <a:pt x="0" y="0"/>
                  </a:moveTo>
                  <a:lnTo>
                    <a:pt x="635940" y="0"/>
                  </a:lnTo>
                  <a:lnTo>
                    <a:pt x="635940" y="0"/>
                  </a:lnTo>
                  <a:lnTo>
                    <a:pt x="635940" y="0"/>
                  </a:lnTo>
                  <a:lnTo>
                    <a:pt x="635940" y="0"/>
                  </a:lnTo>
                  <a:lnTo>
                    <a:pt x="635940" y="0"/>
                  </a:lnTo>
                  <a:lnTo>
                    <a:pt x="635940" y="0"/>
                  </a:lnTo>
                </a:path>
              </a:pathLst>
            </a:custGeom>
            <a:ln w="108405" cap="flat">
              <a:solidFill>
                <a:srgbClr val="E8E8E8">
                  <a:alpha val="100000"/>
                </a:srgbClr>
              </a:solidFill>
              <a:prstDash val="solid"/>
              <a:round/>
            </a:ln>
          </p:spPr>
          <p:txBody>
            <a:bodyPr/>
            <a:lstStyle/>
            <a:p/>
          </p:txBody>
        </p:sp>
        <p:sp>
          <p:nvSpPr>
            <p:cNvPr id="41" name="pl41"/>
            <p:cNvSpPr/>
            <p:nvPr/>
          </p:nvSpPr>
          <p:spPr>
            <a:xfrm>
              <a:off x="6697347" y="2861730"/>
              <a:ext cx="1156255" cy="0"/>
            </a:xfrm>
            <a:custGeom>
              <a:avLst/>
              <a:pathLst>
                <a:path w="1156255" h="0">
                  <a:moveTo>
                    <a:pt x="0" y="0"/>
                  </a:moveTo>
                  <a:lnTo>
                    <a:pt x="404689" y="0"/>
                  </a:lnTo>
                  <a:lnTo>
                    <a:pt x="693753" y="0"/>
                  </a:lnTo>
                  <a:lnTo>
                    <a:pt x="809378" y="0"/>
                  </a:lnTo>
                  <a:lnTo>
                    <a:pt x="1098442" y="0"/>
                  </a:lnTo>
                  <a:lnTo>
                    <a:pt x="1098442" y="0"/>
                  </a:lnTo>
                  <a:lnTo>
                    <a:pt x="1156255" y="0"/>
                  </a:lnTo>
                </a:path>
              </a:pathLst>
            </a:custGeom>
            <a:ln w="108405" cap="flat">
              <a:solidFill>
                <a:srgbClr val="E8E8E8">
                  <a:alpha val="100000"/>
                </a:srgbClr>
              </a:solidFill>
              <a:prstDash val="solid"/>
              <a:round/>
            </a:ln>
          </p:spPr>
          <p:txBody>
            <a:bodyPr/>
            <a:lstStyle/>
            <a:p/>
          </p:txBody>
        </p:sp>
        <p:sp>
          <p:nvSpPr>
            <p:cNvPr id="42" name="pl42"/>
            <p:cNvSpPr/>
            <p:nvPr/>
          </p:nvSpPr>
          <p:spPr>
            <a:xfrm>
              <a:off x="7853603" y="3117732"/>
              <a:ext cx="57812" cy="0"/>
            </a:xfrm>
            <a:custGeom>
              <a:avLst/>
              <a:pathLst>
                <a:path w="57812" h="0">
                  <a:moveTo>
                    <a:pt x="0" y="0"/>
                  </a:moveTo>
                  <a:lnTo>
                    <a:pt x="0" y="0"/>
                  </a:lnTo>
                  <a:lnTo>
                    <a:pt x="57812" y="0"/>
                  </a:lnTo>
                  <a:lnTo>
                    <a:pt x="57812" y="0"/>
                  </a:lnTo>
                  <a:lnTo>
                    <a:pt x="57812" y="0"/>
                  </a:lnTo>
                  <a:lnTo>
                    <a:pt x="57812" y="0"/>
                  </a:lnTo>
                  <a:lnTo>
                    <a:pt x="57812" y="0"/>
                  </a:lnTo>
                </a:path>
              </a:pathLst>
            </a:custGeom>
            <a:ln w="108405" cap="flat">
              <a:solidFill>
                <a:srgbClr val="E8E8E8">
                  <a:alpha val="100000"/>
                </a:srgbClr>
              </a:solidFill>
              <a:prstDash val="solid"/>
              <a:round/>
            </a:ln>
          </p:spPr>
          <p:txBody>
            <a:bodyPr/>
            <a:lstStyle/>
            <a:p/>
          </p:txBody>
        </p:sp>
        <p:sp>
          <p:nvSpPr>
            <p:cNvPr id="43" name="pl43"/>
            <p:cNvSpPr/>
            <p:nvPr/>
          </p:nvSpPr>
          <p:spPr>
            <a:xfrm>
              <a:off x="7737977" y="3373734"/>
              <a:ext cx="115625" cy="0"/>
            </a:xfrm>
            <a:custGeom>
              <a:avLst/>
              <a:pathLst>
                <a:path w="115625" h="0">
                  <a:moveTo>
                    <a:pt x="0" y="0"/>
                  </a:moveTo>
                  <a:lnTo>
                    <a:pt x="57812" y="0"/>
                  </a:lnTo>
                  <a:lnTo>
                    <a:pt x="57812" y="0"/>
                  </a:lnTo>
                  <a:lnTo>
                    <a:pt x="57812" y="0"/>
                  </a:lnTo>
                  <a:lnTo>
                    <a:pt x="57812" y="0"/>
                  </a:lnTo>
                  <a:lnTo>
                    <a:pt x="115625" y="0"/>
                  </a:lnTo>
                  <a:lnTo>
                    <a:pt x="115625" y="0"/>
                  </a:lnTo>
                </a:path>
              </a:pathLst>
            </a:custGeom>
            <a:ln w="108405" cap="flat">
              <a:solidFill>
                <a:srgbClr val="E8E8E8">
                  <a:alpha val="100000"/>
                </a:srgbClr>
              </a:solidFill>
              <a:prstDash val="solid"/>
              <a:round/>
            </a:ln>
          </p:spPr>
          <p:txBody>
            <a:bodyPr/>
            <a:lstStyle/>
            <a:p/>
          </p:txBody>
        </p:sp>
        <p:sp>
          <p:nvSpPr>
            <p:cNvPr id="44" name="pl44"/>
            <p:cNvSpPr/>
            <p:nvPr/>
          </p:nvSpPr>
          <p:spPr>
            <a:xfrm>
              <a:off x="7391101" y="3629736"/>
              <a:ext cx="520315" cy="0"/>
            </a:xfrm>
            <a:custGeom>
              <a:avLst/>
              <a:pathLst>
                <a:path w="520315" h="0">
                  <a:moveTo>
                    <a:pt x="0" y="0"/>
                  </a:moveTo>
                  <a:lnTo>
                    <a:pt x="346876" y="0"/>
                  </a:lnTo>
                  <a:lnTo>
                    <a:pt x="346876" y="0"/>
                  </a:lnTo>
                  <a:lnTo>
                    <a:pt x="346876" y="0"/>
                  </a:lnTo>
                  <a:lnTo>
                    <a:pt x="462502" y="0"/>
                  </a:lnTo>
                  <a:lnTo>
                    <a:pt x="462502" y="0"/>
                  </a:lnTo>
                  <a:lnTo>
                    <a:pt x="520315" y="0"/>
                  </a:lnTo>
                </a:path>
              </a:pathLst>
            </a:custGeom>
            <a:ln w="108405" cap="flat">
              <a:solidFill>
                <a:srgbClr val="E8E8E8">
                  <a:alpha val="100000"/>
                </a:srgbClr>
              </a:solidFill>
              <a:prstDash val="solid"/>
              <a:round/>
            </a:ln>
          </p:spPr>
          <p:txBody>
            <a:bodyPr/>
            <a:lstStyle/>
            <a:p/>
          </p:txBody>
        </p:sp>
        <p:sp>
          <p:nvSpPr>
            <p:cNvPr id="45" name="pl45"/>
            <p:cNvSpPr/>
            <p:nvPr/>
          </p:nvSpPr>
          <p:spPr>
            <a:xfrm>
              <a:off x="6466096" y="3885739"/>
              <a:ext cx="1329693" cy="0"/>
            </a:xfrm>
            <a:custGeom>
              <a:avLst/>
              <a:pathLst>
                <a:path w="1329693" h="0">
                  <a:moveTo>
                    <a:pt x="0" y="0"/>
                  </a:moveTo>
                  <a:lnTo>
                    <a:pt x="0" y="0"/>
                  </a:lnTo>
                  <a:lnTo>
                    <a:pt x="0" y="0"/>
                  </a:lnTo>
                  <a:lnTo>
                    <a:pt x="0" y="0"/>
                  </a:lnTo>
                  <a:lnTo>
                    <a:pt x="0" y="0"/>
                  </a:lnTo>
                  <a:lnTo>
                    <a:pt x="925004" y="0"/>
                  </a:lnTo>
                  <a:lnTo>
                    <a:pt x="1329693" y="0"/>
                  </a:lnTo>
                </a:path>
              </a:pathLst>
            </a:custGeom>
            <a:ln w="108405" cap="flat">
              <a:solidFill>
                <a:srgbClr val="E8E8E8">
                  <a:alpha val="100000"/>
                </a:srgbClr>
              </a:solidFill>
              <a:prstDash val="solid"/>
              <a:round/>
            </a:ln>
          </p:spPr>
          <p:txBody>
            <a:bodyPr/>
            <a:lstStyle/>
            <a:p/>
          </p:txBody>
        </p:sp>
        <p:sp>
          <p:nvSpPr>
            <p:cNvPr id="46" name="pl46"/>
            <p:cNvSpPr/>
            <p:nvPr/>
          </p:nvSpPr>
          <p:spPr>
            <a:xfrm>
              <a:off x="7795790" y="4141741"/>
              <a:ext cx="57812" cy="0"/>
            </a:xfrm>
            <a:custGeom>
              <a:avLst/>
              <a:pathLst>
                <a:path w="57812" h="0">
                  <a:moveTo>
                    <a:pt x="0" y="0"/>
                  </a:moveTo>
                  <a:lnTo>
                    <a:pt x="0" y="0"/>
                  </a:lnTo>
                  <a:lnTo>
                    <a:pt x="0" y="0"/>
                  </a:lnTo>
                  <a:lnTo>
                    <a:pt x="0" y="0"/>
                  </a:lnTo>
                  <a:lnTo>
                    <a:pt x="0" y="0"/>
                  </a:lnTo>
                  <a:lnTo>
                    <a:pt x="0" y="0"/>
                  </a:lnTo>
                  <a:lnTo>
                    <a:pt x="57812" y="0"/>
                  </a:lnTo>
                </a:path>
              </a:pathLst>
            </a:custGeom>
            <a:ln w="108405" cap="flat">
              <a:solidFill>
                <a:srgbClr val="E8E8E8">
                  <a:alpha val="100000"/>
                </a:srgbClr>
              </a:solidFill>
              <a:prstDash val="solid"/>
              <a:round/>
            </a:ln>
          </p:spPr>
          <p:txBody>
            <a:bodyPr/>
            <a:lstStyle/>
            <a:p/>
          </p:txBody>
        </p:sp>
        <p:sp>
          <p:nvSpPr>
            <p:cNvPr id="47" name="pl47"/>
            <p:cNvSpPr/>
            <p:nvPr/>
          </p:nvSpPr>
          <p:spPr>
            <a:xfrm>
              <a:off x="7333288" y="4397743"/>
              <a:ext cx="578127" cy="0"/>
            </a:xfrm>
            <a:custGeom>
              <a:avLst/>
              <a:pathLst>
                <a:path w="578127" h="0">
                  <a:moveTo>
                    <a:pt x="0" y="0"/>
                  </a:moveTo>
                  <a:lnTo>
                    <a:pt x="57812" y="0"/>
                  </a:lnTo>
                  <a:lnTo>
                    <a:pt x="231251" y="0"/>
                  </a:lnTo>
                  <a:lnTo>
                    <a:pt x="404689" y="0"/>
                  </a:lnTo>
                  <a:lnTo>
                    <a:pt x="462502" y="0"/>
                  </a:lnTo>
                  <a:lnTo>
                    <a:pt x="462502" y="0"/>
                  </a:lnTo>
                  <a:lnTo>
                    <a:pt x="578127" y="0"/>
                  </a:lnTo>
                </a:path>
              </a:pathLst>
            </a:custGeom>
            <a:ln w="108405" cap="flat">
              <a:solidFill>
                <a:srgbClr val="E8E8E8">
                  <a:alpha val="100000"/>
                </a:srgbClr>
              </a:solidFill>
              <a:prstDash val="solid"/>
              <a:round/>
            </a:ln>
          </p:spPr>
          <p:txBody>
            <a:bodyPr/>
            <a:lstStyle/>
            <a:p/>
          </p:txBody>
        </p:sp>
        <p:sp>
          <p:nvSpPr>
            <p:cNvPr id="48" name="pl48"/>
            <p:cNvSpPr/>
            <p:nvPr/>
          </p:nvSpPr>
          <p:spPr>
            <a:xfrm>
              <a:off x="7159850" y="4653745"/>
              <a:ext cx="578127" cy="0"/>
            </a:xfrm>
            <a:custGeom>
              <a:avLst/>
              <a:pathLst>
                <a:path w="578127" h="0">
                  <a:moveTo>
                    <a:pt x="0" y="0"/>
                  </a:moveTo>
                  <a:lnTo>
                    <a:pt x="0" y="0"/>
                  </a:lnTo>
                  <a:lnTo>
                    <a:pt x="57812" y="0"/>
                  </a:lnTo>
                  <a:lnTo>
                    <a:pt x="57812" y="0"/>
                  </a:lnTo>
                  <a:lnTo>
                    <a:pt x="115625" y="0"/>
                  </a:lnTo>
                  <a:lnTo>
                    <a:pt x="115625" y="0"/>
                  </a:lnTo>
                  <a:lnTo>
                    <a:pt x="578127" y="0"/>
                  </a:lnTo>
                </a:path>
              </a:pathLst>
            </a:custGeom>
            <a:ln w="108405" cap="flat">
              <a:solidFill>
                <a:srgbClr val="E8E8E8">
                  <a:alpha val="100000"/>
                </a:srgbClr>
              </a:solidFill>
              <a:prstDash val="solid"/>
              <a:round/>
            </a:ln>
          </p:spPr>
          <p:txBody>
            <a:bodyPr/>
            <a:lstStyle/>
            <a:p/>
          </p:txBody>
        </p:sp>
        <p:sp>
          <p:nvSpPr>
            <p:cNvPr id="49" name="pl49"/>
            <p:cNvSpPr/>
            <p:nvPr/>
          </p:nvSpPr>
          <p:spPr>
            <a:xfrm>
              <a:off x="6234845" y="4909747"/>
              <a:ext cx="1214068" cy="0"/>
            </a:xfrm>
            <a:custGeom>
              <a:avLst/>
              <a:pathLst>
                <a:path w="1214068" h="0">
                  <a:moveTo>
                    <a:pt x="0" y="0"/>
                  </a:moveTo>
                  <a:lnTo>
                    <a:pt x="0" y="0"/>
                  </a:lnTo>
                  <a:lnTo>
                    <a:pt x="346876" y="0"/>
                  </a:lnTo>
                  <a:lnTo>
                    <a:pt x="404689" y="0"/>
                  </a:lnTo>
                  <a:lnTo>
                    <a:pt x="693753" y="0"/>
                  </a:lnTo>
                  <a:lnTo>
                    <a:pt x="925004" y="0"/>
                  </a:lnTo>
                  <a:lnTo>
                    <a:pt x="1214068" y="0"/>
                  </a:lnTo>
                </a:path>
              </a:pathLst>
            </a:custGeom>
            <a:ln w="108405" cap="flat">
              <a:solidFill>
                <a:srgbClr val="E8E8E8">
                  <a:alpha val="100000"/>
                </a:srgbClr>
              </a:solidFill>
              <a:prstDash val="solid"/>
              <a:round/>
            </a:ln>
          </p:spPr>
          <p:txBody>
            <a:bodyPr/>
            <a:lstStyle/>
            <a:p/>
          </p:txBody>
        </p:sp>
        <p:sp>
          <p:nvSpPr>
            <p:cNvPr id="50" name="pl50"/>
            <p:cNvSpPr/>
            <p:nvPr/>
          </p:nvSpPr>
          <p:spPr>
            <a:xfrm>
              <a:off x="4962964" y="5165750"/>
              <a:ext cx="2948451" cy="0"/>
            </a:xfrm>
            <a:custGeom>
              <a:avLst/>
              <a:pathLst>
                <a:path w="2948451" h="0">
                  <a:moveTo>
                    <a:pt x="0" y="0"/>
                  </a:moveTo>
                  <a:lnTo>
                    <a:pt x="520315" y="0"/>
                  </a:lnTo>
                  <a:lnTo>
                    <a:pt x="2023447" y="0"/>
                  </a:lnTo>
                  <a:lnTo>
                    <a:pt x="2601575" y="0"/>
                  </a:lnTo>
                  <a:lnTo>
                    <a:pt x="2601575" y="0"/>
                  </a:lnTo>
                  <a:lnTo>
                    <a:pt x="2890638" y="0"/>
                  </a:lnTo>
                  <a:lnTo>
                    <a:pt x="2948451" y="0"/>
                  </a:lnTo>
                </a:path>
              </a:pathLst>
            </a:custGeom>
            <a:ln w="108405" cap="flat">
              <a:solidFill>
                <a:srgbClr val="E8E8E8">
                  <a:alpha val="100000"/>
                </a:srgbClr>
              </a:solidFill>
              <a:prstDash val="solid"/>
              <a:round/>
            </a:ln>
          </p:spPr>
          <p:txBody>
            <a:bodyPr/>
            <a:lstStyle/>
            <a:p/>
          </p:txBody>
        </p:sp>
        <p:sp>
          <p:nvSpPr>
            <p:cNvPr id="51" name="pl51"/>
            <p:cNvSpPr/>
            <p:nvPr/>
          </p:nvSpPr>
          <p:spPr>
            <a:xfrm>
              <a:off x="6177032" y="5421752"/>
              <a:ext cx="693753" cy="0"/>
            </a:xfrm>
            <a:custGeom>
              <a:avLst/>
              <a:pathLst>
                <a:path w="693753" h="0">
                  <a:moveTo>
                    <a:pt x="0" y="0"/>
                  </a:moveTo>
                  <a:lnTo>
                    <a:pt x="57812" y="0"/>
                  </a:lnTo>
                  <a:lnTo>
                    <a:pt x="57812" y="0"/>
                  </a:lnTo>
                  <a:lnTo>
                    <a:pt x="173438" y="0"/>
                  </a:lnTo>
                  <a:lnTo>
                    <a:pt x="346876" y="0"/>
                  </a:lnTo>
                  <a:lnTo>
                    <a:pt x="462502" y="0"/>
                  </a:lnTo>
                  <a:lnTo>
                    <a:pt x="693753" y="0"/>
                  </a:lnTo>
                </a:path>
              </a:pathLst>
            </a:custGeom>
            <a:ln w="108405" cap="flat">
              <a:solidFill>
                <a:srgbClr val="E8E8E8">
                  <a:alpha val="100000"/>
                </a:srgbClr>
              </a:solidFill>
              <a:prstDash val="solid"/>
              <a:round/>
            </a:ln>
          </p:spPr>
          <p:txBody>
            <a:bodyPr/>
            <a:lstStyle/>
            <a:p/>
          </p:txBody>
        </p:sp>
        <p:sp>
          <p:nvSpPr>
            <p:cNvPr id="52" name="pl52"/>
            <p:cNvSpPr/>
            <p:nvPr/>
          </p:nvSpPr>
          <p:spPr>
            <a:xfrm>
              <a:off x="5020777" y="5677754"/>
              <a:ext cx="1214068" cy="0"/>
            </a:xfrm>
            <a:custGeom>
              <a:avLst/>
              <a:pathLst>
                <a:path w="1214068" h="0">
                  <a:moveTo>
                    <a:pt x="0" y="0"/>
                  </a:moveTo>
                  <a:lnTo>
                    <a:pt x="231251" y="0"/>
                  </a:lnTo>
                  <a:lnTo>
                    <a:pt x="462502" y="0"/>
                  </a:lnTo>
                  <a:lnTo>
                    <a:pt x="867191" y="0"/>
                  </a:lnTo>
                  <a:lnTo>
                    <a:pt x="925004" y="0"/>
                  </a:lnTo>
                  <a:lnTo>
                    <a:pt x="1040630" y="0"/>
                  </a:lnTo>
                  <a:lnTo>
                    <a:pt x="1214068" y="0"/>
                  </a:lnTo>
                </a:path>
              </a:pathLst>
            </a:custGeom>
            <a:ln w="108405" cap="flat">
              <a:solidFill>
                <a:srgbClr val="E8E8E8">
                  <a:alpha val="100000"/>
                </a:srgbClr>
              </a:solidFill>
              <a:prstDash val="solid"/>
              <a:round/>
            </a:ln>
          </p:spPr>
          <p:txBody>
            <a:bodyPr/>
            <a:lstStyle/>
            <a:p/>
          </p:txBody>
        </p:sp>
        <p:sp>
          <p:nvSpPr>
            <p:cNvPr id="53" name="pt53"/>
            <p:cNvSpPr/>
            <p:nvPr/>
          </p:nvSpPr>
          <p:spPr>
            <a:xfrm>
              <a:off x="7675665" y="80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617852" y="80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502226" y="80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444414" y="80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849103" y="80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849103" y="80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906916" y="80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906916" y="10652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906916" y="10652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906916" y="10652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791290" y="10652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906916" y="10652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849103" y="10652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906916" y="10652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444414" y="49052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6577222" y="49052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6230345" y="49052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6230345" y="49052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6635035" y="49052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6924099" y="49052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155350" y="49052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733477" y="13212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675665" y="13212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791290" y="13212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791290" y="13212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849103" y="13212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906916" y="13212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906916" y="13212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906916" y="15772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906916" y="15772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849103" y="15772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906916" y="15772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906916" y="15772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849103" y="15772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906916" y="15772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560039" y="4393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386601" y="4393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328788" y="4393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906916" y="4393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791290" y="4393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791290" y="4393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733477" y="4393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386601" y="28572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6692847" y="28572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097537" y="28572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502226" y="28572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791290" y="28572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791290" y="28572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849103" y="28572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906916" y="18332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906916" y="18332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906916" y="18332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906916" y="18332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906916" y="18332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906916" y="18332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906916" y="18332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7733477" y="46492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213162" y="46492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270975" y="46492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213162" y="46492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55350" y="46492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155350" y="46492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7270975" y="46492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6461596" y="38812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6461596" y="38812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6461596" y="38812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6461596" y="38812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6461596" y="38812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386601" y="38812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7791290" y="38812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7906916" y="31132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906916" y="31132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7906916" y="31132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7906916" y="31132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7906916" y="31132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7849103" y="31132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7849103" y="31132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7906916" y="20892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906916" y="20892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906916" y="20892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906916" y="20892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7906916" y="20892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7906916" y="20892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7906916" y="20892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7906916" y="23452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7328788" y="23452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7906916" y="23452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906916" y="23452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7906916" y="23452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7906916" y="23452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906916" y="23452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791290" y="33692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7733477" y="33692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7791290" y="33692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849103" y="33692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791290" y="33692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791290" y="33692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7849103" y="33692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7906916" y="2601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7906916" y="2601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7906916" y="2601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7906916" y="2601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7270975" y="2601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906916" y="2601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7906916" y="2601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7906916" y="51612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7849103" y="51612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7560039" y="51612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7560039" y="51612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5478779" y="51612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4958464" y="51612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6981911" y="51612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6635035" y="54172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6230345" y="54172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6230345" y="54172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6172532" y="54172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6345971" y="54172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6866286" y="54172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6519409" y="54172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7849103" y="41372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7791290" y="41372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7791290" y="41372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7791290" y="41372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7791290" y="41372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791290" y="41372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7791290" y="41372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7906916" y="36252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7386601" y="36252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7733477" y="36252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7733477" y="36252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7733477" y="36252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7849103" y="36252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7849103" y="36252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5941281" y="56732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5883469" y="56732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6056907" y="56732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6230345" y="56732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5478779" y="56732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5247528" y="56732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5016277" y="56732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7621462" y="75501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4" name="pt194"/>
            <p:cNvSpPr/>
            <p:nvPr/>
          </p:nvSpPr>
          <p:spPr>
            <a:xfrm>
              <a:off x="7794901" y="75501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5" name="pt195"/>
            <p:cNvSpPr/>
            <p:nvPr/>
          </p:nvSpPr>
          <p:spPr>
            <a:xfrm>
              <a:off x="7852713" y="75501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6" name="pt196"/>
            <p:cNvSpPr/>
            <p:nvPr/>
          </p:nvSpPr>
          <p:spPr>
            <a:xfrm>
              <a:off x="7852713" y="101101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7" name="pt197"/>
            <p:cNvSpPr/>
            <p:nvPr/>
          </p:nvSpPr>
          <p:spPr>
            <a:xfrm>
              <a:off x="7794901" y="101101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8" name="pt198"/>
            <p:cNvSpPr/>
            <p:nvPr/>
          </p:nvSpPr>
          <p:spPr>
            <a:xfrm>
              <a:off x="7852713" y="101101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9" name="pt199"/>
            <p:cNvSpPr/>
            <p:nvPr/>
          </p:nvSpPr>
          <p:spPr>
            <a:xfrm>
              <a:off x="7390211" y="485104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0" name="pt200"/>
            <p:cNvSpPr/>
            <p:nvPr/>
          </p:nvSpPr>
          <p:spPr>
            <a:xfrm>
              <a:off x="6869896" y="485104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1" name="pt201"/>
            <p:cNvSpPr/>
            <p:nvPr/>
          </p:nvSpPr>
          <p:spPr>
            <a:xfrm>
              <a:off x="7101147" y="485104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2" name="pt202"/>
            <p:cNvSpPr/>
            <p:nvPr/>
          </p:nvSpPr>
          <p:spPr>
            <a:xfrm>
              <a:off x="7679275" y="12670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3" name="pt203"/>
            <p:cNvSpPr/>
            <p:nvPr/>
          </p:nvSpPr>
          <p:spPr>
            <a:xfrm>
              <a:off x="7852713" y="12670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4" name="pt204"/>
            <p:cNvSpPr/>
            <p:nvPr/>
          </p:nvSpPr>
          <p:spPr>
            <a:xfrm>
              <a:off x="7852713" y="12670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5" name="pt205"/>
            <p:cNvSpPr/>
            <p:nvPr/>
          </p:nvSpPr>
          <p:spPr>
            <a:xfrm>
              <a:off x="7852713" y="152301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6" name="pt206"/>
            <p:cNvSpPr/>
            <p:nvPr/>
          </p:nvSpPr>
          <p:spPr>
            <a:xfrm>
              <a:off x="7794901" y="152301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7" name="pt207"/>
            <p:cNvSpPr/>
            <p:nvPr/>
          </p:nvSpPr>
          <p:spPr>
            <a:xfrm>
              <a:off x="7852713" y="152301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8" name="pt208"/>
            <p:cNvSpPr/>
            <p:nvPr/>
          </p:nvSpPr>
          <p:spPr>
            <a:xfrm>
              <a:off x="7505837" y="433904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9" name="pt209"/>
            <p:cNvSpPr/>
            <p:nvPr/>
          </p:nvSpPr>
          <p:spPr>
            <a:xfrm>
              <a:off x="7737088" y="433904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0" name="pt210"/>
            <p:cNvSpPr/>
            <p:nvPr/>
          </p:nvSpPr>
          <p:spPr>
            <a:xfrm>
              <a:off x="7679275" y="433904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1" name="pt211"/>
            <p:cNvSpPr/>
            <p:nvPr/>
          </p:nvSpPr>
          <p:spPr>
            <a:xfrm>
              <a:off x="7332398" y="280302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2" name="pt212"/>
            <p:cNvSpPr/>
            <p:nvPr/>
          </p:nvSpPr>
          <p:spPr>
            <a:xfrm>
              <a:off x="7737088" y="280302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3" name="pt213"/>
            <p:cNvSpPr/>
            <p:nvPr/>
          </p:nvSpPr>
          <p:spPr>
            <a:xfrm>
              <a:off x="7794901" y="280302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4" name="pt214"/>
            <p:cNvSpPr/>
            <p:nvPr/>
          </p:nvSpPr>
          <p:spPr>
            <a:xfrm>
              <a:off x="7852713" y="177901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5" name="pt215"/>
            <p:cNvSpPr/>
            <p:nvPr/>
          </p:nvSpPr>
          <p:spPr>
            <a:xfrm>
              <a:off x="7852713" y="177901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6" name="pt216"/>
            <p:cNvSpPr/>
            <p:nvPr/>
          </p:nvSpPr>
          <p:spPr>
            <a:xfrm>
              <a:off x="7852713" y="177901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7" name="pt217"/>
            <p:cNvSpPr/>
            <p:nvPr/>
          </p:nvSpPr>
          <p:spPr>
            <a:xfrm>
              <a:off x="7679275" y="459504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8" name="pt218"/>
            <p:cNvSpPr/>
            <p:nvPr/>
          </p:nvSpPr>
          <p:spPr>
            <a:xfrm>
              <a:off x="7101147" y="459504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9" name="pt219"/>
            <p:cNvSpPr/>
            <p:nvPr/>
          </p:nvSpPr>
          <p:spPr>
            <a:xfrm>
              <a:off x="7216773" y="459504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0" name="pt220"/>
            <p:cNvSpPr/>
            <p:nvPr/>
          </p:nvSpPr>
          <p:spPr>
            <a:xfrm>
              <a:off x="6407394" y="382703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21" name="pt221"/>
            <p:cNvSpPr/>
            <p:nvPr/>
          </p:nvSpPr>
          <p:spPr>
            <a:xfrm>
              <a:off x="7332398" y="382703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2" name="pt222"/>
            <p:cNvSpPr/>
            <p:nvPr/>
          </p:nvSpPr>
          <p:spPr>
            <a:xfrm>
              <a:off x="7737088" y="382703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3" name="pt223"/>
            <p:cNvSpPr/>
            <p:nvPr/>
          </p:nvSpPr>
          <p:spPr>
            <a:xfrm>
              <a:off x="7852713" y="305903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24" name="pt224"/>
            <p:cNvSpPr/>
            <p:nvPr/>
          </p:nvSpPr>
          <p:spPr>
            <a:xfrm>
              <a:off x="7794901" y="305903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5" name="pt225"/>
            <p:cNvSpPr/>
            <p:nvPr/>
          </p:nvSpPr>
          <p:spPr>
            <a:xfrm>
              <a:off x="7794901" y="305903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6" name="pt226"/>
            <p:cNvSpPr/>
            <p:nvPr/>
          </p:nvSpPr>
          <p:spPr>
            <a:xfrm>
              <a:off x="7852713" y="203502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27" name="pt227"/>
            <p:cNvSpPr/>
            <p:nvPr/>
          </p:nvSpPr>
          <p:spPr>
            <a:xfrm>
              <a:off x="7852713" y="203502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8" name="pt228"/>
            <p:cNvSpPr/>
            <p:nvPr/>
          </p:nvSpPr>
          <p:spPr>
            <a:xfrm>
              <a:off x="7852713" y="203502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9" name="pt229"/>
            <p:cNvSpPr/>
            <p:nvPr/>
          </p:nvSpPr>
          <p:spPr>
            <a:xfrm>
              <a:off x="7852713" y="229102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0" name="pt230"/>
            <p:cNvSpPr/>
            <p:nvPr/>
          </p:nvSpPr>
          <p:spPr>
            <a:xfrm>
              <a:off x="7852713" y="229102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1" name="pt231"/>
            <p:cNvSpPr/>
            <p:nvPr/>
          </p:nvSpPr>
          <p:spPr>
            <a:xfrm>
              <a:off x="7852713" y="229102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2" name="pt232"/>
            <p:cNvSpPr/>
            <p:nvPr/>
          </p:nvSpPr>
          <p:spPr>
            <a:xfrm>
              <a:off x="7737088" y="331503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3" name="pt233"/>
            <p:cNvSpPr/>
            <p:nvPr/>
          </p:nvSpPr>
          <p:spPr>
            <a:xfrm>
              <a:off x="7737088" y="331503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4" name="pt234"/>
            <p:cNvSpPr/>
            <p:nvPr/>
          </p:nvSpPr>
          <p:spPr>
            <a:xfrm>
              <a:off x="7794901" y="331503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5" name="pt235"/>
            <p:cNvSpPr/>
            <p:nvPr/>
          </p:nvSpPr>
          <p:spPr>
            <a:xfrm>
              <a:off x="7852713" y="254702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6" name="pt236"/>
            <p:cNvSpPr/>
            <p:nvPr/>
          </p:nvSpPr>
          <p:spPr>
            <a:xfrm>
              <a:off x="7852713" y="254702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7" name="pt237"/>
            <p:cNvSpPr/>
            <p:nvPr/>
          </p:nvSpPr>
          <p:spPr>
            <a:xfrm>
              <a:off x="7852713" y="254702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8" name="pt238"/>
            <p:cNvSpPr/>
            <p:nvPr/>
          </p:nvSpPr>
          <p:spPr>
            <a:xfrm>
              <a:off x="7852713" y="510704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9" name="pt239"/>
            <p:cNvSpPr/>
            <p:nvPr/>
          </p:nvSpPr>
          <p:spPr>
            <a:xfrm>
              <a:off x="4904262" y="510704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0" name="pt240"/>
            <p:cNvSpPr/>
            <p:nvPr/>
          </p:nvSpPr>
          <p:spPr>
            <a:xfrm>
              <a:off x="6927709" y="510704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1" name="pt241"/>
            <p:cNvSpPr/>
            <p:nvPr/>
          </p:nvSpPr>
          <p:spPr>
            <a:xfrm>
              <a:off x="6580832" y="536304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2" name="pt242"/>
            <p:cNvSpPr/>
            <p:nvPr/>
          </p:nvSpPr>
          <p:spPr>
            <a:xfrm>
              <a:off x="6812083" y="536304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3" name="pt243"/>
            <p:cNvSpPr/>
            <p:nvPr/>
          </p:nvSpPr>
          <p:spPr>
            <a:xfrm>
              <a:off x="6465207" y="536304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4" name="pt244"/>
            <p:cNvSpPr/>
            <p:nvPr/>
          </p:nvSpPr>
          <p:spPr>
            <a:xfrm>
              <a:off x="7794901" y="408303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5" name="pt245"/>
            <p:cNvSpPr/>
            <p:nvPr/>
          </p:nvSpPr>
          <p:spPr>
            <a:xfrm>
              <a:off x="7737088" y="408303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6" name="pt246"/>
            <p:cNvSpPr/>
            <p:nvPr/>
          </p:nvSpPr>
          <p:spPr>
            <a:xfrm>
              <a:off x="7737088" y="408303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7" name="pt247"/>
            <p:cNvSpPr/>
            <p:nvPr/>
          </p:nvSpPr>
          <p:spPr>
            <a:xfrm>
              <a:off x="7852713" y="357103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8" name="pt248"/>
            <p:cNvSpPr/>
            <p:nvPr/>
          </p:nvSpPr>
          <p:spPr>
            <a:xfrm>
              <a:off x="7794901" y="357103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9" name="pt249"/>
            <p:cNvSpPr/>
            <p:nvPr/>
          </p:nvSpPr>
          <p:spPr>
            <a:xfrm>
              <a:off x="7794901" y="357103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0" name="pt250"/>
            <p:cNvSpPr/>
            <p:nvPr/>
          </p:nvSpPr>
          <p:spPr>
            <a:xfrm>
              <a:off x="5887079" y="561905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1" name="pt251"/>
            <p:cNvSpPr/>
            <p:nvPr/>
          </p:nvSpPr>
          <p:spPr>
            <a:xfrm>
              <a:off x="5193325" y="561905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2" name="pt252"/>
            <p:cNvSpPr/>
            <p:nvPr/>
          </p:nvSpPr>
          <p:spPr>
            <a:xfrm>
              <a:off x="4962074" y="561905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3" name="tx253"/>
            <p:cNvSpPr/>
            <p:nvPr/>
          </p:nvSpPr>
          <p:spPr>
            <a:xfrm>
              <a:off x="1351899" y="5613014"/>
              <a:ext cx="48435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Yemen*</a:t>
              </a:r>
            </a:p>
          </p:txBody>
        </p:sp>
        <p:sp>
          <p:nvSpPr>
            <p:cNvPr id="254" name="tx254"/>
            <p:cNvSpPr/>
            <p:nvPr/>
          </p:nvSpPr>
          <p:spPr>
            <a:xfrm>
              <a:off x="1463547" y="5357012"/>
              <a:ext cx="37270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Syria*</a:t>
              </a:r>
            </a:p>
          </p:txBody>
        </p:sp>
        <p:sp>
          <p:nvSpPr>
            <p:cNvPr id="255" name="tx255"/>
            <p:cNvSpPr/>
            <p:nvPr/>
          </p:nvSpPr>
          <p:spPr>
            <a:xfrm>
              <a:off x="1377777" y="5101010"/>
              <a:ext cx="45848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Sudan*</a:t>
              </a:r>
            </a:p>
          </p:txBody>
        </p:sp>
        <p:sp>
          <p:nvSpPr>
            <p:cNvPr id="256" name="tx256"/>
            <p:cNvSpPr/>
            <p:nvPr/>
          </p:nvSpPr>
          <p:spPr>
            <a:xfrm>
              <a:off x="1370370" y="4845008"/>
              <a:ext cx="46588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Djibouti</a:t>
              </a:r>
            </a:p>
          </p:txBody>
        </p:sp>
        <p:sp>
          <p:nvSpPr>
            <p:cNvPr id="257" name="tx257"/>
            <p:cNvSpPr/>
            <p:nvPr/>
          </p:nvSpPr>
          <p:spPr>
            <a:xfrm>
              <a:off x="1292189" y="4589006"/>
              <a:ext cx="54406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Lebanon</a:t>
              </a:r>
            </a:p>
          </p:txBody>
        </p:sp>
        <p:sp>
          <p:nvSpPr>
            <p:cNvPr id="258" name="tx258"/>
            <p:cNvSpPr/>
            <p:nvPr/>
          </p:nvSpPr>
          <p:spPr>
            <a:xfrm>
              <a:off x="1595404" y="4333003"/>
              <a:ext cx="24085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Iraq</a:t>
              </a:r>
            </a:p>
          </p:txBody>
        </p:sp>
        <p:sp>
          <p:nvSpPr>
            <p:cNvPr id="259" name="tx259"/>
            <p:cNvSpPr/>
            <p:nvPr/>
          </p:nvSpPr>
          <p:spPr>
            <a:xfrm>
              <a:off x="1391127" y="4077001"/>
              <a:ext cx="44512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Tunisia</a:t>
              </a:r>
            </a:p>
          </p:txBody>
        </p:sp>
        <p:sp>
          <p:nvSpPr>
            <p:cNvPr id="260" name="tx260"/>
            <p:cNvSpPr/>
            <p:nvPr/>
          </p:nvSpPr>
          <p:spPr>
            <a:xfrm>
              <a:off x="1502226" y="3820999"/>
              <a:ext cx="33403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Libya</a:t>
              </a:r>
            </a:p>
          </p:txBody>
        </p:sp>
        <p:sp>
          <p:nvSpPr>
            <p:cNvPr id="261" name="tx261"/>
            <p:cNvSpPr/>
            <p:nvPr/>
          </p:nvSpPr>
          <p:spPr>
            <a:xfrm>
              <a:off x="508182" y="3564997"/>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United</a:t>
              </a:r>
            </a:p>
          </p:txBody>
        </p:sp>
        <p:sp>
          <p:nvSpPr>
            <p:cNvPr id="262" name="tx262"/>
            <p:cNvSpPr/>
            <p:nvPr/>
          </p:nvSpPr>
          <p:spPr>
            <a:xfrm>
              <a:off x="950935" y="3564997"/>
              <a:ext cx="29516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Arab</a:t>
              </a:r>
            </a:p>
          </p:txBody>
        </p:sp>
        <p:sp>
          <p:nvSpPr>
            <p:cNvPr id="263" name="tx263"/>
            <p:cNvSpPr/>
            <p:nvPr/>
          </p:nvSpPr>
          <p:spPr>
            <a:xfrm>
              <a:off x="1284965" y="3564997"/>
              <a:ext cx="55129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Emirates</a:t>
              </a:r>
            </a:p>
          </p:txBody>
        </p:sp>
        <p:sp>
          <p:nvSpPr>
            <p:cNvPr id="264" name="tx264"/>
            <p:cNvSpPr/>
            <p:nvPr/>
          </p:nvSpPr>
          <p:spPr>
            <a:xfrm>
              <a:off x="1036157" y="3308995"/>
              <a:ext cx="3573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Saudi</a:t>
              </a:r>
            </a:p>
          </p:txBody>
        </p:sp>
        <p:sp>
          <p:nvSpPr>
            <p:cNvPr id="265" name="tx265"/>
            <p:cNvSpPr/>
            <p:nvPr/>
          </p:nvSpPr>
          <p:spPr>
            <a:xfrm>
              <a:off x="1432366" y="3308995"/>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Arabia</a:t>
              </a:r>
            </a:p>
          </p:txBody>
        </p:sp>
        <p:sp>
          <p:nvSpPr>
            <p:cNvPr id="266" name="tx266"/>
            <p:cNvSpPr/>
            <p:nvPr/>
          </p:nvSpPr>
          <p:spPr>
            <a:xfrm>
              <a:off x="1300418" y="3052993"/>
              <a:ext cx="53583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Morocco</a:t>
              </a:r>
            </a:p>
          </p:txBody>
        </p:sp>
        <p:sp>
          <p:nvSpPr>
            <p:cNvPr id="267" name="tx267"/>
            <p:cNvSpPr/>
            <p:nvPr/>
          </p:nvSpPr>
          <p:spPr>
            <a:xfrm>
              <a:off x="1408958" y="2796990"/>
              <a:ext cx="42729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Jordan</a:t>
              </a:r>
            </a:p>
          </p:txBody>
        </p:sp>
        <p:sp>
          <p:nvSpPr>
            <p:cNvPr id="268" name="tx268"/>
            <p:cNvSpPr/>
            <p:nvPr/>
          </p:nvSpPr>
          <p:spPr>
            <a:xfrm>
              <a:off x="740805" y="2540988"/>
              <a:ext cx="32634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State</a:t>
              </a:r>
            </a:p>
          </p:txBody>
        </p:sp>
        <p:sp>
          <p:nvSpPr>
            <p:cNvPr id="269" name="tx269"/>
            <p:cNvSpPr/>
            <p:nvPr/>
          </p:nvSpPr>
          <p:spPr>
            <a:xfrm>
              <a:off x="1106017" y="2540988"/>
              <a:ext cx="11658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of</a:t>
              </a:r>
            </a:p>
          </p:txBody>
        </p:sp>
        <p:sp>
          <p:nvSpPr>
            <p:cNvPr id="270" name="tx270"/>
            <p:cNvSpPr/>
            <p:nvPr/>
          </p:nvSpPr>
          <p:spPr>
            <a:xfrm>
              <a:off x="1261465" y="2540988"/>
              <a:ext cx="57479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Palestine</a:t>
              </a:r>
            </a:p>
          </p:txBody>
        </p:sp>
        <p:sp>
          <p:nvSpPr>
            <p:cNvPr id="271" name="tx271"/>
            <p:cNvSpPr/>
            <p:nvPr/>
          </p:nvSpPr>
          <p:spPr>
            <a:xfrm>
              <a:off x="1486682" y="2284986"/>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Qatar</a:t>
              </a:r>
            </a:p>
          </p:txBody>
        </p:sp>
        <p:sp>
          <p:nvSpPr>
            <p:cNvPr id="272" name="tx272"/>
            <p:cNvSpPr/>
            <p:nvPr/>
          </p:nvSpPr>
          <p:spPr>
            <a:xfrm>
              <a:off x="1455683" y="2028984"/>
              <a:ext cx="3805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Oman</a:t>
              </a:r>
            </a:p>
          </p:txBody>
        </p:sp>
        <p:sp>
          <p:nvSpPr>
            <p:cNvPr id="273" name="tx273"/>
            <p:cNvSpPr/>
            <p:nvPr/>
          </p:nvSpPr>
          <p:spPr>
            <a:xfrm>
              <a:off x="1416913" y="1772982"/>
              <a:ext cx="41934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Kuwait</a:t>
              </a:r>
            </a:p>
          </p:txBody>
        </p:sp>
        <p:sp>
          <p:nvSpPr>
            <p:cNvPr id="274" name="tx274"/>
            <p:cNvSpPr/>
            <p:nvPr/>
          </p:nvSpPr>
          <p:spPr>
            <a:xfrm>
              <a:off x="1595404" y="1516980"/>
              <a:ext cx="24085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Iran</a:t>
              </a:r>
            </a:p>
          </p:txBody>
        </p:sp>
        <p:sp>
          <p:nvSpPr>
            <p:cNvPr id="275" name="tx275"/>
            <p:cNvSpPr/>
            <p:nvPr/>
          </p:nvSpPr>
          <p:spPr>
            <a:xfrm>
              <a:off x="1478909" y="1260977"/>
              <a:ext cx="3573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Egypt</a:t>
              </a:r>
            </a:p>
          </p:txBody>
        </p:sp>
        <p:sp>
          <p:nvSpPr>
            <p:cNvPr id="276" name="tx276"/>
            <p:cNvSpPr/>
            <p:nvPr/>
          </p:nvSpPr>
          <p:spPr>
            <a:xfrm>
              <a:off x="1354642" y="1004975"/>
              <a:ext cx="48161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Bahrain</a:t>
              </a:r>
            </a:p>
          </p:txBody>
        </p:sp>
        <p:sp>
          <p:nvSpPr>
            <p:cNvPr id="277" name="tx277"/>
            <p:cNvSpPr/>
            <p:nvPr/>
          </p:nvSpPr>
          <p:spPr>
            <a:xfrm>
              <a:off x="1401368" y="748973"/>
              <a:ext cx="43488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Algeria</a:t>
              </a:r>
            </a:p>
          </p:txBody>
        </p:sp>
        <p:sp>
          <p:nvSpPr>
            <p:cNvPr id="278" name="tx278"/>
            <p:cNvSpPr/>
            <p:nvPr/>
          </p:nvSpPr>
          <p:spPr>
            <a:xfrm>
              <a:off x="2156861" y="589398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79" name="tx279"/>
            <p:cNvSpPr/>
            <p:nvPr/>
          </p:nvSpPr>
          <p:spPr>
            <a:xfrm>
              <a:off x="3571091"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280" name="tx280"/>
            <p:cNvSpPr/>
            <p:nvPr/>
          </p:nvSpPr>
          <p:spPr>
            <a:xfrm>
              <a:off x="5016410"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281" name="tx281"/>
            <p:cNvSpPr/>
            <p:nvPr/>
          </p:nvSpPr>
          <p:spPr>
            <a:xfrm>
              <a:off x="6461730"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282" name="tx282"/>
            <p:cNvSpPr/>
            <p:nvPr/>
          </p:nvSpPr>
          <p:spPr>
            <a:xfrm>
              <a:off x="7875960" y="589398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83" name="tx283"/>
            <p:cNvSpPr/>
            <p:nvPr/>
          </p:nvSpPr>
          <p:spPr>
            <a:xfrm>
              <a:off x="4647541" y="6032290"/>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84" name="pt284"/>
            <p:cNvSpPr/>
            <p:nvPr/>
          </p:nvSpPr>
          <p:spPr>
            <a:xfrm>
              <a:off x="8518085" y="2967575"/>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5" name="pt285"/>
            <p:cNvSpPr/>
            <p:nvPr/>
          </p:nvSpPr>
          <p:spPr>
            <a:xfrm>
              <a:off x="8518085" y="3187031"/>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286" name="pt286"/>
            <p:cNvSpPr/>
            <p:nvPr/>
          </p:nvSpPr>
          <p:spPr>
            <a:xfrm>
              <a:off x="8518085" y="340648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87" name="tx287"/>
            <p:cNvSpPr/>
            <p:nvPr/>
          </p:nvSpPr>
          <p:spPr>
            <a:xfrm>
              <a:off x="8756105" y="2986272"/>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288" name="tx288"/>
            <p:cNvSpPr/>
            <p:nvPr/>
          </p:nvSpPr>
          <p:spPr>
            <a:xfrm>
              <a:off x="8756105" y="3205728"/>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289" name="tx289"/>
            <p:cNvSpPr/>
            <p:nvPr/>
          </p:nvSpPr>
          <p:spPr>
            <a:xfrm>
              <a:off x="8756105" y="342518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290" name="tx290"/>
            <p:cNvSpPr/>
            <p:nvPr/>
          </p:nvSpPr>
          <p:spPr>
            <a:xfrm>
              <a:off x="1898887" y="435349"/>
              <a:ext cx="3488801"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by country, MENA, 2019-2025</a:t>
              </a:r>
            </a:p>
          </p:txBody>
        </p:sp>
        <p:sp>
          <p:nvSpPr>
            <p:cNvPr id="291" name="tx291"/>
            <p:cNvSpPr/>
            <p:nvPr/>
          </p:nvSpPr>
          <p:spPr>
            <a:xfrm>
              <a:off x="4096309" y="62313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92" name="tx292"/>
            <p:cNvSpPr/>
            <p:nvPr/>
          </p:nvSpPr>
          <p:spPr>
            <a:xfrm>
              <a:off x="2226544" y="6352059"/>
              <a:ext cx="6031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grey bar spans vaccine coverage across all years 2019-2025 and the dots represent coverage in specific years.</a:t>
              </a:r>
            </a:p>
          </p:txBody>
        </p:sp>
        <p:sp>
          <p:nvSpPr>
            <p:cNvPr id="293" name="tx293"/>
            <p:cNvSpPr/>
            <p:nvPr/>
          </p:nvSpPr>
          <p:spPr>
            <a:xfrm>
              <a:off x="552461" y="6472760"/>
              <a:ext cx="7705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are arranged by high to low coverage in 2025 and coloured based on if coverage is lower (red), the same as (blue) or higher (green) than in 2019.</a:t>
              </a:r>
            </a:p>
          </p:txBody>
        </p:sp>
        <p:sp>
          <p:nvSpPr>
            <p:cNvPr id="294" name="tx294"/>
            <p:cNvSpPr/>
            <p:nvPr/>
          </p:nvSpPr>
          <p:spPr>
            <a:xfrm>
              <a:off x="468702" y="6593460"/>
              <a:ext cx="77895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2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range of DTP1 coverage across years 2019 to 2025 (grey bars), and coverage in specific years (dots), by country. The chart can be used for assessing recovery to pre-pandemic levels and progress beyond 2019.
In 2024, 9 (out of 20) countries had lower coverage than in 2019.
In 2025, 3 countries had lower DTP1 coverage than in 2024.
In 2025, 8 countries had lower coverage than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646150" y="5298439"/>
              <a:ext cx="1871759" cy="0"/>
            </a:xfrm>
            <a:custGeom>
              <a:avLst/>
              <a:pathLst>
                <a:path w="1871759" h="0">
                  <a:moveTo>
                    <a:pt x="0" y="0"/>
                  </a:moveTo>
                  <a:lnTo>
                    <a:pt x="1871759" y="0"/>
                  </a:lnTo>
                  <a:lnTo>
                    <a:pt x="1871759" y="0"/>
                  </a:lnTo>
                </a:path>
              </a:pathLst>
            </a:custGeom>
            <a:ln w="13550" cap="flat">
              <a:solidFill>
                <a:srgbClr val="EBEBEB">
                  <a:alpha val="100000"/>
                </a:srgbClr>
              </a:solidFill>
              <a:prstDash val="solid"/>
              <a:round/>
            </a:ln>
          </p:spPr>
          <p:txBody>
            <a:bodyPr/>
            <a:lstStyle/>
            <a:p/>
          </p:txBody>
        </p:sp>
        <p:sp>
          <p:nvSpPr>
            <p:cNvPr id="5" name="pl5"/>
            <p:cNvSpPr/>
            <p:nvPr/>
          </p:nvSpPr>
          <p:spPr>
            <a:xfrm>
              <a:off x="1646150" y="4839125"/>
              <a:ext cx="1871759" cy="0"/>
            </a:xfrm>
            <a:custGeom>
              <a:avLst/>
              <a:pathLst>
                <a:path w="1871759" h="0">
                  <a:moveTo>
                    <a:pt x="0" y="0"/>
                  </a:moveTo>
                  <a:lnTo>
                    <a:pt x="1871759" y="0"/>
                  </a:lnTo>
                  <a:lnTo>
                    <a:pt x="1871759" y="0"/>
                  </a:lnTo>
                </a:path>
              </a:pathLst>
            </a:custGeom>
            <a:ln w="13550" cap="flat">
              <a:solidFill>
                <a:srgbClr val="EBEBEB">
                  <a:alpha val="100000"/>
                </a:srgbClr>
              </a:solidFill>
              <a:prstDash val="solid"/>
              <a:round/>
            </a:ln>
          </p:spPr>
          <p:txBody>
            <a:bodyPr/>
            <a:lstStyle/>
            <a:p/>
          </p:txBody>
        </p:sp>
        <p:sp>
          <p:nvSpPr>
            <p:cNvPr id="6" name="pl6"/>
            <p:cNvSpPr/>
            <p:nvPr/>
          </p:nvSpPr>
          <p:spPr>
            <a:xfrm>
              <a:off x="1646150" y="4379811"/>
              <a:ext cx="1871759" cy="0"/>
            </a:xfrm>
            <a:custGeom>
              <a:avLst/>
              <a:pathLst>
                <a:path w="1871759" h="0">
                  <a:moveTo>
                    <a:pt x="0" y="0"/>
                  </a:moveTo>
                  <a:lnTo>
                    <a:pt x="1871759" y="0"/>
                  </a:lnTo>
                  <a:lnTo>
                    <a:pt x="1871759" y="0"/>
                  </a:lnTo>
                </a:path>
              </a:pathLst>
            </a:custGeom>
            <a:ln w="13550" cap="flat">
              <a:solidFill>
                <a:srgbClr val="EBEBEB">
                  <a:alpha val="100000"/>
                </a:srgbClr>
              </a:solidFill>
              <a:prstDash val="solid"/>
              <a:round/>
            </a:ln>
          </p:spPr>
          <p:txBody>
            <a:bodyPr/>
            <a:lstStyle/>
            <a:p/>
          </p:txBody>
        </p:sp>
        <p:sp>
          <p:nvSpPr>
            <p:cNvPr id="7" name="pl7"/>
            <p:cNvSpPr/>
            <p:nvPr/>
          </p:nvSpPr>
          <p:spPr>
            <a:xfrm>
              <a:off x="1646150" y="3920496"/>
              <a:ext cx="1871759" cy="0"/>
            </a:xfrm>
            <a:custGeom>
              <a:avLst/>
              <a:pathLst>
                <a:path w="1871759" h="0">
                  <a:moveTo>
                    <a:pt x="0" y="0"/>
                  </a:moveTo>
                  <a:lnTo>
                    <a:pt x="1871759" y="0"/>
                  </a:lnTo>
                  <a:lnTo>
                    <a:pt x="1871759" y="0"/>
                  </a:lnTo>
                </a:path>
              </a:pathLst>
            </a:custGeom>
            <a:ln w="13550" cap="flat">
              <a:solidFill>
                <a:srgbClr val="EBEBEB">
                  <a:alpha val="100000"/>
                </a:srgbClr>
              </a:solidFill>
              <a:prstDash val="solid"/>
              <a:round/>
            </a:ln>
          </p:spPr>
          <p:txBody>
            <a:bodyPr/>
            <a:lstStyle/>
            <a:p/>
          </p:txBody>
        </p:sp>
        <p:sp>
          <p:nvSpPr>
            <p:cNvPr id="8" name="pl8"/>
            <p:cNvSpPr/>
            <p:nvPr/>
          </p:nvSpPr>
          <p:spPr>
            <a:xfrm>
              <a:off x="1646150" y="3461182"/>
              <a:ext cx="1871759" cy="0"/>
            </a:xfrm>
            <a:custGeom>
              <a:avLst/>
              <a:pathLst>
                <a:path w="1871759" h="0">
                  <a:moveTo>
                    <a:pt x="0" y="0"/>
                  </a:moveTo>
                  <a:lnTo>
                    <a:pt x="1871759" y="0"/>
                  </a:lnTo>
                  <a:lnTo>
                    <a:pt x="1871759" y="0"/>
                  </a:lnTo>
                </a:path>
              </a:pathLst>
            </a:custGeom>
            <a:ln w="13550" cap="flat">
              <a:solidFill>
                <a:srgbClr val="EBEBEB">
                  <a:alpha val="100000"/>
                </a:srgbClr>
              </a:solidFill>
              <a:prstDash val="solid"/>
              <a:round/>
            </a:ln>
          </p:spPr>
          <p:txBody>
            <a:bodyPr/>
            <a:lstStyle/>
            <a:p/>
          </p:txBody>
        </p:sp>
        <p:sp>
          <p:nvSpPr>
            <p:cNvPr id="9" name="pl9"/>
            <p:cNvSpPr/>
            <p:nvPr/>
          </p:nvSpPr>
          <p:spPr>
            <a:xfrm>
              <a:off x="1646150" y="3001868"/>
              <a:ext cx="1871759" cy="0"/>
            </a:xfrm>
            <a:custGeom>
              <a:avLst/>
              <a:pathLst>
                <a:path w="1871759" h="0">
                  <a:moveTo>
                    <a:pt x="0" y="0"/>
                  </a:moveTo>
                  <a:lnTo>
                    <a:pt x="1871759" y="0"/>
                  </a:lnTo>
                  <a:lnTo>
                    <a:pt x="1871759" y="0"/>
                  </a:lnTo>
                </a:path>
              </a:pathLst>
            </a:custGeom>
            <a:ln w="13550" cap="flat">
              <a:solidFill>
                <a:srgbClr val="EBEBEB">
                  <a:alpha val="100000"/>
                </a:srgbClr>
              </a:solidFill>
              <a:prstDash val="solid"/>
              <a:round/>
            </a:ln>
          </p:spPr>
          <p:txBody>
            <a:bodyPr/>
            <a:lstStyle/>
            <a:p/>
          </p:txBody>
        </p:sp>
        <p:sp>
          <p:nvSpPr>
            <p:cNvPr id="10" name="pl10"/>
            <p:cNvSpPr/>
            <p:nvPr/>
          </p:nvSpPr>
          <p:spPr>
            <a:xfrm>
              <a:off x="1646150" y="2542554"/>
              <a:ext cx="1871759" cy="0"/>
            </a:xfrm>
            <a:custGeom>
              <a:avLst/>
              <a:pathLst>
                <a:path w="1871759" h="0">
                  <a:moveTo>
                    <a:pt x="0" y="0"/>
                  </a:moveTo>
                  <a:lnTo>
                    <a:pt x="1871759" y="0"/>
                  </a:lnTo>
                  <a:lnTo>
                    <a:pt x="1871759" y="0"/>
                  </a:lnTo>
                </a:path>
              </a:pathLst>
            </a:custGeom>
            <a:ln w="13550" cap="flat">
              <a:solidFill>
                <a:srgbClr val="EBEBEB">
                  <a:alpha val="100000"/>
                </a:srgbClr>
              </a:solidFill>
              <a:prstDash val="solid"/>
              <a:round/>
            </a:ln>
          </p:spPr>
          <p:txBody>
            <a:bodyPr/>
            <a:lstStyle/>
            <a:p/>
          </p:txBody>
        </p:sp>
        <p:sp>
          <p:nvSpPr>
            <p:cNvPr id="11" name="pl11"/>
            <p:cNvSpPr/>
            <p:nvPr/>
          </p:nvSpPr>
          <p:spPr>
            <a:xfrm>
              <a:off x="1646150" y="2083240"/>
              <a:ext cx="1871759" cy="0"/>
            </a:xfrm>
            <a:custGeom>
              <a:avLst/>
              <a:pathLst>
                <a:path w="1871759" h="0">
                  <a:moveTo>
                    <a:pt x="0" y="0"/>
                  </a:moveTo>
                  <a:lnTo>
                    <a:pt x="1871759" y="0"/>
                  </a:lnTo>
                  <a:lnTo>
                    <a:pt x="1871759" y="0"/>
                  </a:lnTo>
                </a:path>
              </a:pathLst>
            </a:custGeom>
            <a:ln w="13550" cap="flat">
              <a:solidFill>
                <a:srgbClr val="EBEBEB">
                  <a:alpha val="100000"/>
                </a:srgbClr>
              </a:solidFill>
              <a:prstDash val="solid"/>
              <a:round/>
            </a:ln>
          </p:spPr>
          <p:txBody>
            <a:bodyPr/>
            <a:lstStyle/>
            <a:p/>
          </p:txBody>
        </p:sp>
        <p:sp>
          <p:nvSpPr>
            <p:cNvPr id="12" name="pl12"/>
            <p:cNvSpPr/>
            <p:nvPr/>
          </p:nvSpPr>
          <p:spPr>
            <a:xfrm>
              <a:off x="173123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01483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29843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8203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6563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4923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908170" y="2083240"/>
              <a:ext cx="226879" cy="0"/>
            </a:xfrm>
            <a:custGeom>
              <a:avLst/>
              <a:pathLst>
                <a:path w="226879" h="0">
                  <a:moveTo>
                    <a:pt x="0" y="0"/>
                  </a:moveTo>
                  <a:lnTo>
                    <a:pt x="226879" y="0"/>
                  </a:lnTo>
                </a:path>
              </a:pathLst>
            </a:custGeom>
            <a:ln w="81303" cap="flat">
              <a:solidFill>
                <a:srgbClr val="E8E8E8">
                  <a:alpha val="100000"/>
                </a:srgbClr>
              </a:solidFill>
              <a:prstDash val="solid"/>
              <a:round/>
            </a:ln>
          </p:spPr>
          <p:txBody>
            <a:bodyPr/>
            <a:lstStyle/>
            <a:p/>
          </p:txBody>
        </p:sp>
        <p:sp>
          <p:nvSpPr>
            <p:cNvPr id="19" name="pl19"/>
            <p:cNvSpPr/>
            <p:nvPr/>
          </p:nvSpPr>
          <p:spPr>
            <a:xfrm>
              <a:off x="2426050" y="2542554"/>
              <a:ext cx="226879" cy="0"/>
            </a:xfrm>
            <a:custGeom>
              <a:avLst/>
              <a:pathLst>
                <a:path w="226879" h="0">
                  <a:moveTo>
                    <a:pt x="0" y="0"/>
                  </a:moveTo>
                  <a:lnTo>
                    <a:pt x="226879" y="0"/>
                  </a:lnTo>
                </a:path>
              </a:pathLst>
            </a:custGeom>
            <a:ln w="81303" cap="flat">
              <a:solidFill>
                <a:srgbClr val="E8E8E8">
                  <a:alpha val="100000"/>
                </a:srgbClr>
              </a:solidFill>
              <a:prstDash val="solid"/>
              <a:round/>
            </a:ln>
          </p:spPr>
          <p:txBody>
            <a:bodyPr/>
            <a:lstStyle/>
            <a:p/>
          </p:txBody>
        </p:sp>
        <p:sp>
          <p:nvSpPr>
            <p:cNvPr id="20" name="pl20"/>
            <p:cNvSpPr/>
            <p:nvPr/>
          </p:nvSpPr>
          <p:spPr>
            <a:xfrm>
              <a:off x="2979070" y="3001868"/>
              <a:ext cx="113439" cy="0"/>
            </a:xfrm>
            <a:custGeom>
              <a:avLst/>
              <a:pathLst>
                <a:path w="113439" h="0">
                  <a:moveTo>
                    <a:pt x="0" y="0"/>
                  </a:moveTo>
                  <a:lnTo>
                    <a:pt x="113439" y="0"/>
                  </a:lnTo>
                </a:path>
              </a:pathLst>
            </a:custGeom>
            <a:ln w="81303" cap="flat">
              <a:solidFill>
                <a:srgbClr val="E8E8E8">
                  <a:alpha val="100000"/>
                </a:srgbClr>
              </a:solidFill>
              <a:prstDash val="solid"/>
              <a:round/>
            </a:ln>
          </p:spPr>
          <p:txBody>
            <a:bodyPr/>
            <a:lstStyle/>
            <a:p/>
          </p:txBody>
        </p:sp>
        <p:sp>
          <p:nvSpPr>
            <p:cNvPr id="21" name="pl21"/>
            <p:cNvSpPr/>
            <p:nvPr/>
          </p:nvSpPr>
          <p:spPr>
            <a:xfrm>
              <a:off x="2950710" y="3461182"/>
              <a:ext cx="70899" cy="0"/>
            </a:xfrm>
            <a:custGeom>
              <a:avLst/>
              <a:pathLst>
                <a:path w="70899" h="0">
                  <a:moveTo>
                    <a:pt x="0" y="0"/>
                  </a:moveTo>
                  <a:lnTo>
                    <a:pt x="70899" y="0"/>
                  </a:lnTo>
                </a:path>
              </a:pathLst>
            </a:custGeom>
            <a:ln w="81303" cap="flat">
              <a:solidFill>
                <a:srgbClr val="E8E8E8">
                  <a:alpha val="100000"/>
                </a:srgbClr>
              </a:solidFill>
              <a:prstDash val="solid"/>
              <a:round/>
            </a:ln>
          </p:spPr>
          <p:txBody>
            <a:bodyPr/>
            <a:lstStyle/>
            <a:p/>
          </p:txBody>
        </p:sp>
        <p:sp>
          <p:nvSpPr>
            <p:cNvPr id="22" name="pl22"/>
            <p:cNvSpPr/>
            <p:nvPr/>
          </p:nvSpPr>
          <p:spPr>
            <a:xfrm>
              <a:off x="2794730" y="3920496"/>
              <a:ext cx="28359" cy="0"/>
            </a:xfrm>
            <a:custGeom>
              <a:avLst/>
              <a:pathLst>
                <a:path w="28359" h="0">
                  <a:moveTo>
                    <a:pt x="0" y="0"/>
                  </a:moveTo>
                  <a:lnTo>
                    <a:pt x="28359" y="0"/>
                  </a:lnTo>
                </a:path>
              </a:pathLst>
            </a:custGeom>
            <a:ln w="81303" cap="flat">
              <a:solidFill>
                <a:srgbClr val="E8E8E8">
                  <a:alpha val="100000"/>
                </a:srgbClr>
              </a:solidFill>
              <a:prstDash val="solid"/>
              <a:round/>
            </a:ln>
          </p:spPr>
          <p:txBody>
            <a:bodyPr/>
            <a:lstStyle/>
            <a:p/>
          </p:txBody>
        </p:sp>
        <p:sp>
          <p:nvSpPr>
            <p:cNvPr id="23" name="pl23"/>
            <p:cNvSpPr/>
            <p:nvPr/>
          </p:nvSpPr>
          <p:spPr>
            <a:xfrm>
              <a:off x="3120870" y="4379811"/>
              <a:ext cx="14179" cy="0"/>
            </a:xfrm>
            <a:custGeom>
              <a:avLst/>
              <a:pathLst>
                <a:path w="14179" h="0">
                  <a:moveTo>
                    <a:pt x="0" y="0"/>
                  </a:moveTo>
                  <a:lnTo>
                    <a:pt x="14179" y="0"/>
                  </a:lnTo>
                </a:path>
              </a:pathLst>
            </a:custGeom>
            <a:ln w="81303" cap="flat">
              <a:solidFill>
                <a:srgbClr val="E8E8E8">
                  <a:alpha val="100000"/>
                </a:srgbClr>
              </a:solidFill>
              <a:prstDash val="solid"/>
              <a:round/>
            </a:ln>
          </p:spPr>
          <p:txBody>
            <a:bodyPr/>
            <a:lstStyle/>
            <a:p/>
          </p:txBody>
        </p:sp>
        <p:sp>
          <p:nvSpPr>
            <p:cNvPr id="24" name="pl24"/>
            <p:cNvSpPr/>
            <p:nvPr/>
          </p:nvSpPr>
          <p:spPr>
            <a:xfrm>
              <a:off x="3106690" y="4839125"/>
              <a:ext cx="14179" cy="0"/>
            </a:xfrm>
            <a:custGeom>
              <a:avLst/>
              <a:pathLst>
                <a:path w="14179" h="0">
                  <a:moveTo>
                    <a:pt x="0" y="0"/>
                  </a:moveTo>
                  <a:lnTo>
                    <a:pt x="14179" y="0"/>
                  </a:lnTo>
                </a:path>
              </a:pathLst>
            </a:custGeom>
            <a:ln w="81303" cap="flat">
              <a:solidFill>
                <a:srgbClr val="E8E8E8">
                  <a:alpha val="100000"/>
                </a:srgbClr>
              </a:solidFill>
              <a:prstDash val="solid"/>
              <a:round/>
            </a:ln>
          </p:spPr>
          <p:txBody>
            <a:bodyPr/>
            <a:lstStyle/>
            <a:p/>
          </p:txBody>
        </p:sp>
        <p:sp>
          <p:nvSpPr>
            <p:cNvPr id="25" name="pl25"/>
            <p:cNvSpPr/>
            <p:nvPr/>
          </p:nvSpPr>
          <p:spPr>
            <a:xfrm>
              <a:off x="3120870" y="5298439"/>
              <a:ext cx="14179" cy="0"/>
            </a:xfrm>
            <a:custGeom>
              <a:avLst/>
              <a:pathLst>
                <a:path w="14179" h="0">
                  <a:moveTo>
                    <a:pt x="0" y="0"/>
                  </a:moveTo>
                  <a:lnTo>
                    <a:pt x="14179" y="0"/>
                  </a:lnTo>
                </a:path>
              </a:pathLst>
            </a:custGeom>
            <a:ln w="81303" cap="flat">
              <a:solidFill>
                <a:srgbClr val="E8E8E8">
                  <a:alpha val="100000"/>
                </a:srgbClr>
              </a:solidFill>
              <a:prstDash val="solid"/>
              <a:round/>
            </a:ln>
          </p:spPr>
          <p:txBody>
            <a:bodyPr/>
            <a:lstStyle/>
            <a:p/>
          </p:txBody>
        </p:sp>
        <p:sp>
          <p:nvSpPr>
            <p:cNvPr id="26" name="pt26"/>
            <p:cNvSpPr/>
            <p:nvPr/>
          </p:nvSpPr>
          <p:spPr>
            <a:xfrm>
              <a:off x="3017110" y="34566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 name="pt27"/>
            <p:cNvSpPr/>
            <p:nvPr/>
          </p:nvSpPr>
          <p:spPr>
            <a:xfrm>
              <a:off x="2946210" y="34566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3088010" y="29973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2974570" y="29973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3130550" y="43753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3116370" y="43753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3130550" y="20787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2903670" y="20787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2818590" y="391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2790230" y="391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3116370" y="48346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3102190" y="48346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3130550" y="52939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3116370" y="52939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2648430" y="25380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2421550" y="25380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2976458" y="341603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43" name="pt43"/>
            <p:cNvSpPr/>
            <p:nvPr/>
          </p:nvSpPr>
          <p:spPr>
            <a:xfrm>
              <a:off x="2905558" y="341603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4" name="pt44"/>
            <p:cNvSpPr/>
            <p:nvPr/>
          </p:nvSpPr>
          <p:spPr>
            <a:xfrm>
              <a:off x="3047358" y="2956716"/>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45" name="pt45"/>
            <p:cNvSpPr/>
            <p:nvPr/>
          </p:nvSpPr>
          <p:spPr>
            <a:xfrm>
              <a:off x="2933918" y="295671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6" name="pt46"/>
            <p:cNvSpPr/>
            <p:nvPr/>
          </p:nvSpPr>
          <p:spPr>
            <a:xfrm>
              <a:off x="3089898" y="4334659"/>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47" name="pt47"/>
            <p:cNvSpPr/>
            <p:nvPr/>
          </p:nvSpPr>
          <p:spPr>
            <a:xfrm>
              <a:off x="3075718" y="433465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8" name="pt48"/>
            <p:cNvSpPr/>
            <p:nvPr/>
          </p:nvSpPr>
          <p:spPr>
            <a:xfrm>
              <a:off x="3089898" y="203808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49" name="pt49"/>
            <p:cNvSpPr/>
            <p:nvPr/>
          </p:nvSpPr>
          <p:spPr>
            <a:xfrm>
              <a:off x="2863018" y="20380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0" name="pt50"/>
            <p:cNvSpPr/>
            <p:nvPr/>
          </p:nvSpPr>
          <p:spPr>
            <a:xfrm>
              <a:off x="2777938" y="387534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51" name="pt51"/>
            <p:cNvSpPr/>
            <p:nvPr/>
          </p:nvSpPr>
          <p:spPr>
            <a:xfrm>
              <a:off x="2749578" y="387534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2" name="pt52"/>
            <p:cNvSpPr/>
            <p:nvPr/>
          </p:nvSpPr>
          <p:spPr>
            <a:xfrm>
              <a:off x="3075718" y="479397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53" name="pt53"/>
            <p:cNvSpPr/>
            <p:nvPr/>
          </p:nvSpPr>
          <p:spPr>
            <a:xfrm>
              <a:off x="3061538" y="479397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4" name="pt54"/>
            <p:cNvSpPr/>
            <p:nvPr/>
          </p:nvSpPr>
          <p:spPr>
            <a:xfrm>
              <a:off x="3089898" y="525328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55" name="pt55"/>
            <p:cNvSpPr/>
            <p:nvPr/>
          </p:nvSpPr>
          <p:spPr>
            <a:xfrm>
              <a:off x="3075718" y="525328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6" name="pt56"/>
            <p:cNvSpPr/>
            <p:nvPr/>
          </p:nvSpPr>
          <p:spPr>
            <a:xfrm>
              <a:off x="2607778" y="249740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57" name="pt57"/>
            <p:cNvSpPr/>
            <p:nvPr/>
          </p:nvSpPr>
          <p:spPr>
            <a:xfrm>
              <a:off x="2380898" y="249740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8" name="tx58"/>
            <p:cNvSpPr/>
            <p:nvPr/>
          </p:nvSpPr>
          <p:spPr>
            <a:xfrm>
              <a:off x="3259243" y="3419852"/>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-5%</a:t>
              </a:r>
            </a:p>
          </p:txBody>
        </p:sp>
        <p:sp>
          <p:nvSpPr>
            <p:cNvPr id="59" name="tx59"/>
            <p:cNvSpPr/>
            <p:nvPr/>
          </p:nvSpPr>
          <p:spPr>
            <a:xfrm>
              <a:off x="3259243" y="2960537"/>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-8%</a:t>
              </a:r>
            </a:p>
          </p:txBody>
        </p:sp>
        <p:sp>
          <p:nvSpPr>
            <p:cNvPr id="60" name="tx60"/>
            <p:cNvSpPr/>
            <p:nvPr/>
          </p:nvSpPr>
          <p:spPr>
            <a:xfrm>
              <a:off x="3259243" y="4338480"/>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61" name="tx61"/>
            <p:cNvSpPr/>
            <p:nvPr/>
          </p:nvSpPr>
          <p:spPr>
            <a:xfrm>
              <a:off x="3227147" y="2041909"/>
              <a:ext cx="26956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-16%</a:t>
              </a:r>
            </a:p>
          </p:txBody>
        </p:sp>
        <p:sp>
          <p:nvSpPr>
            <p:cNvPr id="62" name="tx62"/>
            <p:cNvSpPr/>
            <p:nvPr/>
          </p:nvSpPr>
          <p:spPr>
            <a:xfrm>
              <a:off x="3259243" y="3879166"/>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63" name="tx63"/>
            <p:cNvSpPr/>
            <p:nvPr/>
          </p:nvSpPr>
          <p:spPr>
            <a:xfrm>
              <a:off x="3259243" y="4797794"/>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64" name="tx64"/>
            <p:cNvSpPr/>
            <p:nvPr/>
          </p:nvSpPr>
          <p:spPr>
            <a:xfrm>
              <a:off x="3259243" y="5257108"/>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65" name="tx65"/>
            <p:cNvSpPr/>
            <p:nvPr/>
          </p:nvSpPr>
          <p:spPr>
            <a:xfrm>
              <a:off x="3227147" y="2501223"/>
              <a:ext cx="26956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-16%</a:t>
              </a:r>
            </a:p>
          </p:txBody>
        </p:sp>
        <p:sp>
          <p:nvSpPr>
            <p:cNvPr id="66" name="rc66"/>
            <p:cNvSpPr/>
            <p:nvPr/>
          </p:nvSpPr>
          <p:spPr>
            <a:xfrm>
              <a:off x="1646150" y="1807652"/>
              <a:ext cx="1871759" cy="3766375"/>
            </a:xfrm>
            <a:prstGeom prst="rect">
              <a:avLst/>
            </a:prstGeom>
            <a:noFill/>
            <a:ln w="13550" cap="rnd">
              <a:solidFill>
                <a:srgbClr val="999999">
                  <a:alpha val="100000"/>
                </a:srgbClr>
              </a:solidFill>
              <a:prstDash val="solid"/>
              <a:round/>
            </a:ln>
          </p:spPr>
          <p:txBody>
            <a:bodyPr/>
            <a:lstStyle/>
            <a:p/>
          </p:txBody>
        </p:sp>
        <p:sp>
          <p:nvSpPr>
            <p:cNvPr id="67" name="pl67"/>
            <p:cNvSpPr/>
            <p:nvPr/>
          </p:nvSpPr>
          <p:spPr>
            <a:xfrm>
              <a:off x="4303196" y="5209539"/>
              <a:ext cx="1871759" cy="0"/>
            </a:xfrm>
            <a:custGeom>
              <a:avLst/>
              <a:pathLst>
                <a:path w="1871759" h="0">
                  <a:moveTo>
                    <a:pt x="0" y="0"/>
                  </a:moveTo>
                  <a:lnTo>
                    <a:pt x="1871759" y="0"/>
                  </a:lnTo>
                  <a:lnTo>
                    <a:pt x="1871759" y="0"/>
                  </a:lnTo>
                </a:path>
              </a:pathLst>
            </a:custGeom>
            <a:ln w="13550" cap="flat">
              <a:solidFill>
                <a:srgbClr val="EBEBEB">
                  <a:alpha val="100000"/>
                </a:srgbClr>
              </a:solidFill>
              <a:prstDash val="solid"/>
              <a:round/>
            </a:ln>
          </p:spPr>
          <p:txBody>
            <a:bodyPr/>
            <a:lstStyle/>
            <a:p/>
          </p:txBody>
        </p:sp>
        <p:sp>
          <p:nvSpPr>
            <p:cNvPr id="68" name="pl68"/>
            <p:cNvSpPr/>
            <p:nvPr/>
          </p:nvSpPr>
          <p:spPr>
            <a:xfrm>
              <a:off x="4303196" y="4602059"/>
              <a:ext cx="1871759" cy="0"/>
            </a:xfrm>
            <a:custGeom>
              <a:avLst/>
              <a:pathLst>
                <a:path w="1871759" h="0">
                  <a:moveTo>
                    <a:pt x="0" y="0"/>
                  </a:moveTo>
                  <a:lnTo>
                    <a:pt x="1871759" y="0"/>
                  </a:lnTo>
                  <a:lnTo>
                    <a:pt x="1871759" y="0"/>
                  </a:lnTo>
                </a:path>
              </a:pathLst>
            </a:custGeom>
            <a:ln w="13550" cap="flat">
              <a:solidFill>
                <a:srgbClr val="EBEBEB">
                  <a:alpha val="100000"/>
                </a:srgbClr>
              </a:solidFill>
              <a:prstDash val="solid"/>
              <a:round/>
            </a:ln>
          </p:spPr>
          <p:txBody>
            <a:bodyPr/>
            <a:lstStyle/>
            <a:p/>
          </p:txBody>
        </p:sp>
        <p:sp>
          <p:nvSpPr>
            <p:cNvPr id="69" name="pl69"/>
            <p:cNvSpPr/>
            <p:nvPr/>
          </p:nvSpPr>
          <p:spPr>
            <a:xfrm>
              <a:off x="4303196" y="3994579"/>
              <a:ext cx="1871759" cy="0"/>
            </a:xfrm>
            <a:custGeom>
              <a:avLst/>
              <a:pathLst>
                <a:path w="1871759" h="0">
                  <a:moveTo>
                    <a:pt x="0" y="0"/>
                  </a:moveTo>
                  <a:lnTo>
                    <a:pt x="1871759" y="0"/>
                  </a:lnTo>
                  <a:lnTo>
                    <a:pt x="1871759" y="0"/>
                  </a:lnTo>
                </a:path>
              </a:pathLst>
            </a:custGeom>
            <a:ln w="13550" cap="flat">
              <a:solidFill>
                <a:srgbClr val="EBEBEB">
                  <a:alpha val="100000"/>
                </a:srgbClr>
              </a:solidFill>
              <a:prstDash val="solid"/>
              <a:round/>
            </a:ln>
          </p:spPr>
          <p:txBody>
            <a:bodyPr/>
            <a:lstStyle/>
            <a:p/>
          </p:txBody>
        </p:sp>
        <p:sp>
          <p:nvSpPr>
            <p:cNvPr id="70" name="pl70"/>
            <p:cNvSpPr/>
            <p:nvPr/>
          </p:nvSpPr>
          <p:spPr>
            <a:xfrm>
              <a:off x="4303196" y="3387100"/>
              <a:ext cx="1871759" cy="0"/>
            </a:xfrm>
            <a:custGeom>
              <a:avLst/>
              <a:pathLst>
                <a:path w="1871759" h="0">
                  <a:moveTo>
                    <a:pt x="0" y="0"/>
                  </a:moveTo>
                  <a:lnTo>
                    <a:pt x="1871759" y="0"/>
                  </a:lnTo>
                  <a:lnTo>
                    <a:pt x="1871759" y="0"/>
                  </a:lnTo>
                </a:path>
              </a:pathLst>
            </a:custGeom>
            <a:ln w="13550" cap="flat">
              <a:solidFill>
                <a:srgbClr val="EBEBEB">
                  <a:alpha val="100000"/>
                </a:srgbClr>
              </a:solidFill>
              <a:prstDash val="solid"/>
              <a:round/>
            </a:ln>
          </p:spPr>
          <p:txBody>
            <a:bodyPr/>
            <a:lstStyle/>
            <a:p/>
          </p:txBody>
        </p:sp>
        <p:sp>
          <p:nvSpPr>
            <p:cNvPr id="71" name="pl71"/>
            <p:cNvSpPr/>
            <p:nvPr/>
          </p:nvSpPr>
          <p:spPr>
            <a:xfrm>
              <a:off x="4303196" y="2779620"/>
              <a:ext cx="1871759" cy="0"/>
            </a:xfrm>
            <a:custGeom>
              <a:avLst/>
              <a:pathLst>
                <a:path w="1871759" h="0">
                  <a:moveTo>
                    <a:pt x="0" y="0"/>
                  </a:moveTo>
                  <a:lnTo>
                    <a:pt x="1871759" y="0"/>
                  </a:lnTo>
                  <a:lnTo>
                    <a:pt x="1871759" y="0"/>
                  </a:lnTo>
                </a:path>
              </a:pathLst>
            </a:custGeom>
            <a:ln w="13550" cap="flat">
              <a:solidFill>
                <a:srgbClr val="EBEBEB">
                  <a:alpha val="100000"/>
                </a:srgbClr>
              </a:solidFill>
              <a:prstDash val="solid"/>
              <a:round/>
            </a:ln>
          </p:spPr>
          <p:txBody>
            <a:bodyPr/>
            <a:lstStyle/>
            <a:p/>
          </p:txBody>
        </p:sp>
        <p:sp>
          <p:nvSpPr>
            <p:cNvPr id="72" name="pl72"/>
            <p:cNvSpPr/>
            <p:nvPr/>
          </p:nvSpPr>
          <p:spPr>
            <a:xfrm>
              <a:off x="4303196" y="2172140"/>
              <a:ext cx="1871759" cy="0"/>
            </a:xfrm>
            <a:custGeom>
              <a:avLst/>
              <a:pathLst>
                <a:path w="1871759" h="0">
                  <a:moveTo>
                    <a:pt x="0" y="0"/>
                  </a:moveTo>
                  <a:lnTo>
                    <a:pt x="1871759" y="0"/>
                  </a:lnTo>
                  <a:lnTo>
                    <a:pt x="1871759" y="0"/>
                  </a:lnTo>
                </a:path>
              </a:pathLst>
            </a:custGeom>
            <a:ln w="13550" cap="flat">
              <a:solidFill>
                <a:srgbClr val="EBEBEB">
                  <a:alpha val="100000"/>
                </a:srgbClr>
              </a:solidFill>
              <a:prstDash val="solid"/>
              <a:round/>
            </a:ln>
          </p:spPr>
          <p:txBody>
            <a:bodyPr/>
            <a:lstStyle/>
            <a:p/>
          </p:txBody>
        </p:sp>
        <p:sp>
          <p:nvSpPr>
            <p:cNvPr id="73" name="pl73"/>
            <p:cNvSpPr/>
            <p:nvPr/>
          </p:nvSpPr>
          <p:spPr>
            <a:xfrm>
              <a:off x="438827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467187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495547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23907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52267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80627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596" y="2172140"/>
              <a:ext cx="326139" cy="0"/>
            </a:xfrm>
            <a:custGeom>
              <a:avLst/>
              <a:pathLst>
                <a:path w="326139" h="0">
                  <a:moveTo>
                    <a:pt x="0" y="0"/>
                  </a:moveTo>
                  <a:lnTo>
                    <a:pt x="326139" y="0"/>
                  </a:lnTo>
                </a:path>
              </a:pathLst>
            </a:custGeom>
            <a:ln w="81303" cap="flat">
              <a:solidFill>
                <a:srgbClr val="E8E8E8">
                  <a:alpha val="100000"/>
                </a:srgbClr>
              </a:solidFill>
              <a:prstDash val="solid"/>
              <a:round/>
            </a:ln>
          </p:spPr>
          <p:txBody>
            <a:bodyPr/>
            <a:lstStyle/>
            <a:p/>
          </p:txBody>
        </p:sp>
        <p:sp>
          <p:nvSpPr>
            <p:cNvPr id="80" name="pl80"/>
            <p:cNvSpPr/>
            <p:nvPr/>
          </p:nvSpPr>
          <p:spPr>
            <a:xfrm>
              <a:off x="5664476" y="2779620"/>
              <a:ext cx="113439" cy="0"/>
            </a:xfrm>
            <a:custGeom>
              <a:avLst/>
              <a:pathLst>
                <a:path w="113439" h="0">
                  <a:moveTo>
                    <a:pt x="0" y="0"/>
                  </a:moveTo>
                  <a:lnTo>
                    <a:pt x="113439" y="0"/>
                  </a:lnTo>
                </a:path>
              </a:pathLst>
            </a:custGeom>
            <a:ln w="81303" cap="flat">
              <a:solidFill>
                <a:srgbClr val="E8E8E8">
                  <a:alpha val="100000"/>
                </a:srgbClr>
              </a:solidFill>
              <a:prstDash val="solid"/>
              <a:round/>
            </a:ln>
          </p:spPr>
          <p:txBody>
            <a:bodyPr/>
            <a:lstStyle/>
            <a:p/>
          </p:txBody>
        </p:sp>
        <p:sp>
          <p:nvSpPr>
            <p:cNvPr id="81" name="pl81"/>
            <p:cNvSpPr/>
            <p:nvPr/>
          </p:nvSpPr>
          <p:spPr>
            <a:xfrm>
              <a:off x="5735376" y="3387100"/>
              <a:ext cx="56719" cy="0"/>
            </a:xfrm>
            <a:custGeom>
              <a:avLst/>
              <a:pathLst>
                <a:path w="56719" h="0">
                  <a:moveTo>
                    <a:pt x="0" y="0"/>
                  </a:moveTo>
                  <a:lnTo>
                    <a:pt x="56719" y="0"/>
                  </a:lnTo>
                </a:path>
              </a:pathLst>
            </a:custGeom>
            <a:ln w="81303" cap="flat">
              <a:solidFill>
                <a:srgbClr val="E8E8E8">
                  <a:alpha val="100000"/>
                </a:srgbClr>
              </a:solidFill>
              <a:prstDash val="solid"/>
              <a:round/>
            </a:ln>
          </p:spPr>
          <p:txBody>
            <a:bodyPr/>
            <a:lstStyle/>
            <a:p/>
          </p:txBody>
        </p:sp>
        <p:sp>
          <p:nvSpPr>
            <p:cNvPr id="82" name="pl82"/>
            <p:cNvSpPr/>
            <p:nvPr/>
          </p:nvSpPr>
          <p:spPr>
            <a:xfrm>
              <a:off x="5749556" y="3994579"/>
              <a:ext cx="42539" cy="0"/>
            </a:xfrm>
            <a:custGeom>
              <a:avLst/>
              <a:pathLst>
                <a:path w="42539" h="0">
                  <a:moveTo>
                    <a:pt x="0" y="0"/>
                  </a:moveTo>
                  <a:lnTo>
                    <a:pt x="42539" y="0"/>
                  </a:lnTo>
                </a:path>
              </a:pathLst>
            </a:custGeom>
            <a:ln w="81303" cap="flat">
              <a:solidFill>
                <a:srgbClr val="E8E8E8">
                  <a:alpha val="100000"/>
                </a:srgbClr>
              </a:solidFill>
              <a:prstDash val="solid"/>
              <a:round/>
            </a:ln>
          </p:spPr>
          <p:txBody>
            <a:bodyPr/>
            <a:lstStyle/>
            <a:p/>
          </p:txBody>
        </p:sp>
        <p:sp>
          <p:nvSpPr>
            <p:cNvPr id="83" name="pl83"/>
            <p:cNvSpPr/>
            <p:nvPr/>
          </p:nvSpPr>
          <p:spPr>
            <a:xfrm>
              <a:off x="5707016" y="4602059"/>
              <a:ext cx="42539" cy="0"/>
            </a:xfrm>
            <a:custGeom>
              <a:avLst/>
              <a:pathLst>
                <a:path w="42539" h="0">
                  <a:moveTo>
                    <a:pt x="0" y="0"/>
                  </a:moveTo>
                  <a:lnTo>
                    <a:pt x="42539" y="0"/>
                  </a:lnTo>
                </a:path>
              </a:pathLst>
            </a:custGeom>
            <a:ln w="81303" cap="flat">
              <a:solidFill>
                <a:srgbClr val="E8E8E8">
                  <a:alpha val="100000"/>
                </a:srgbClr>
              </a:solidFill>
              <a:prstDash val="solid"/>
              <a:round/>
            </a:ln>
          </p:spPr>
          <p:txBody>
            <a:bodyPr/>
            <a:lstStyle/>
            <a:p/>
          </p:txBody>
        </p:sp>
        <p:sp>
          <p:nvSpPr>
            <p:cNvPr id="84" name="pl84"/>
            <p:cNvSpPr/>
            <p:nvPr/>
          </p:nvSpPr>
          <p:spPr>
            <a:xfrm>
              <a:off x="5763736" y="5209539"/>
              <a:ext cx="14179" cy="0"/>
            </a:xfrm>
            <a:custGeom>
              <a:avLst/>
              <a:pathLst>
                <a:path w="14179" h="0">
                  <a:moveTo>
                    <a:pt x="0" y="0"/>
                  </a:moveTo>
                  <a:lnTo>
                    <a:pt x="14179" y="0"/>
                  </a:lnTo>
                </a:path>
              </a:pathLst>
            </a:custGeom>
            <a:ln w="81303" cap="flat">
              <a:solidFill>
                <a:srgbClr val="E8E8E8">
                  <a:alpha val="100000"/>
                </a:srgbClr>
              </a:solidFill>
              <a:prstDash val="solid"/>
              <a:round/>
            </a:ln>
          </p:spPr>
          <p:txBody>
            <a:bodyPr/>
            <a:lstStyle/>
            <a:p/>
          </p:txBody>
        </p:sp>
        <p:sp>
          <p:nvSpPr>
            <p:cNvPr id="85" name="pt85"/>
            <p:cNvSpPr/>
            <p:nvPr/>
          </p:nvSpPr>
          <p:spPr>
            <a:xfrm>
              <a:off x="5730876" y="3382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787596" y="3382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745056" y="39900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787596" y="39900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702516" y="45975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5745056" y="45975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5659976" y="27751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5773416" y="27751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5433096" y="21676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759236" y="21676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5759236" y="52050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5773416" y="52050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5690224" y="334194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8" name="pt98"/>
            <p:cNvSpPr/>
            <p:nvPr/>
          </p:nvSpPr>
          <p:spPr>
            <a:xfrm>
              <a:off x="5746944" y="334194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9" name="pt99"/>
            <p:cNvSpPr/>
            <p:nvPr/>
          </p:nvSpPr>
          <p:spPr>
            <a:xfrm>
              <a:off x="5704404" y="394942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5746944" y="394942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1" name="pt101"/>
            <p:cNvSpPr/>
            <p:nvPr/>
          </p:nvSpPr>
          <p:spPr>
            <a:xfrm>
              <a:off x="5661864" y="455690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2" name="pt102"/>
            <p:cNvSpPr/>
            <p:nvPr/>
          </p:nvSpPr>
          <p:spPr>
            <a:xfrm>
              <a:off x="5704404" y="455690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3" name="pt103"/>
            <p:cNvSpPr/>
            <p:nvPr/>
          </p:nvSpPr>
          <p:spPr>
            <a:xfrm>
              <a:off x="5619324" y="273446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4" name="pt104"/>
            <p:cNvSpPr/>
            <p:nvPr/>
          </p:nvSpPr>
          <p:spPr>
            <a:xfrm>
              <a:off x="5732764" y="273446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5392444" y="212698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5718584" y="21269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7" name="pt107"/>
            <p:cNvSpPr/>
            <p:nvPr/>
          </p:nvSpPr>
          <p:spPr>
            <a:xfrm>
              <a:off x="5718584" y="516438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8" name="pt108"/>
            <p:cNvSpPr/>
            <p:nvPr/>
          </p:nvSpPr>
          <p:spPr>
            <a:xfrm>
              <a:off x="5732764" y="516438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9" name="tx109"/>
            <p:cNvSpPr/>
            <p:nvPr/>
          </p:nvSpPr>
          <p:spPr>
            <a:xfrm>
              <a:off x="5901796" y="3345769"/>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110" name="tx110"/>
            <p:cNvSpPr/>
            <p:nvPr/>
          </p:nvSpPr>
          <p:spPr>
            <a:xfrm>
              <a:off x="5901796" y="3953249"/>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111" name="tx111"/>
            <p:cNvSpPr/>
            <p:nvPr/>
          </p:nvSpPr>
          <p:spPr>
            <a:xfrm>
              <a:off x="5901796" y="4560728"/>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112" name="tx112"/>
            <p:cNvSpPr/>
            <p:nvPr/>
          </p:nvSpPr>
          <p:spPr>
            <a:xfrm>
              <a:off x="5901796" y="2738289"/>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+8%</a:t>
              </a:r>
            </a:p>
          </p:txBody>
        </p:sp>
        <p:sp>
          <p:nvSpPr>
            <p:cNvPr id="113" name="tx113"/>
            <p:cNvSpPr/>
            <p:nvPr/>
          </p:nvSpPr>
          <p:spPr>
            <a:xfrm>
              <a:off x="5869701" y="2130809"/>
              <a:ext cx="29855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+23%</a:t>
              </a:r>
            </a:p>
          </p:txBody>
        </p:sp>
        <p:sp>
          <p:nvSpPr>
            <p:cNvPr id="114" name="tx114"/>
            <p:cNvSpPr/>
            <p:nvPr/>
          </p:nvSpPr>
          <p:spPr>
            <a:xfrm>
              <a:off x="5901796" y="5168208"/>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115" name="rc115"/>
            <p:cNvSpPr/>
            <p:nvPr/>
          </p:nvSpPr>
          <p:spPr>
            <a:xfrm>
              <a:off x="4303196" y="1807652"/>
              <a:ext cx="1871759" cy="3766375"/>
            </a:xfrm>
            <a:prstGeom prst="rect">
              <a:avLst/>
            </a:prstGeom>
            <a:noFill/>
            <a:ln w="13550" cap="rnd">
              <a:solidFill>
                <a:srgbClr val="999999">
                  <a:alpha val="100000"/>
                </a:srgbClr>
              </a:solidFill>
              <a:prstDash val="solid"/>
              <a:round/>
            </a:ln>
          </p:spPr>
          <p:txBody>
            <a:bodyPr/>
            <a:lstStyle/>
            <a:p/>
          </p:txBody>
        </p:sp>
        <p:sp>
          <p:nvSpPr>
            <p:cNvPr id="116" name="pl116"/>
            <p:cNvSpPr/>
            <p:nvPr/>
          </p:nvSpPr>
          <p:spPr>
            <a:xfrm>
              <a:off x="7202651" y="5209539"/>
              <a:ext cx="1871759" cy="0"/>
            </a:xfrm>
            <a:custGeom>
              <a:avLst/>
              <a:pathLst>
                <a:path w="1871759" h="0">
                  <a:moveTo>
                    <a:pt x="0" y="0"/>
                  </a:moveTo>
                  <a:lnTo>
                    <a:pt x="1871759" y="0"/>
                  </a:lnTo>
                  <a:lnTo>
                    <a:pt x="1871759" y="0"/>
                  </a:lnTo>
                </a:path>
              </a:pathLst>
            </a:custGeom>
            <a:ln w="13550" cap="flat">
              <a:solidFill>
                <a:srgbClr val="EBEBEB">
                  <a:alpha val="100000"/>
                </a:srgbClr>
              </a:solidFill>
              <a:prstDash val="solid"/>
              <a:round/>
            </a:ln>
          </p:spPr>
          <p:txBody>
            <a:bodyPr/>
            <a:lstStyle/>
            <a:p/>
          </p:txBody>
        </p:sp>
        <p:sp>
          <p:nvSpPr>
            <p:cNvPr id="117" name="pl117"/>
            <p:cNvSpPr/>
            <p:nvPr/>
          </p:nvSpPr>
          <p:spPr>
            <a:xfrm>
              <a:off x="7202651" y="4602059"/>
              <a:ext cx="1871759" cy="0"/>
            </a:xfrm>
            <a:custGeom>
              <a:avLst/>
              <a:pathLst>
                <a:path w="1871759" h="0">
                  <a:moveTo>
                    <a:pt x="0" y="0"/>
                  </a:moveTo>
                  <a:lnTo>
                    <a:pt x="1871759" y="0"/>
                  </a:lnTo>
                  <a:lnTo>
                    <a:pt x="1871759" y="0"/>
                  </a:lnTo>
                </a:path>
              </a:pathLst>
            </a:custGeom>
            <a:ln w="13550" cap="flat">
              <a:solidFill>
                <a:srgbClr val="EBEBEB">
                  <a:alpha val="100000"/>
                </a:srgbClr>
              </a:solidFill>
              <a:prstDash val="solid"/>
              <a:round/>
            </a:ln>
          </p:spPr>
          <p:txBody>
            <a:bodyPr/>
            <a:lstStyle/>
            <a:p/>
          </p:txBody>
        </p:sp>
        <p:sp>
          <p:nvSpPr>
            <p:cNvPr id="118" name="pl118"/>
            <p:cNvSpPr/>
            <p:nvPr/>
          </p:nvSpPr>
          <p:spPr>
            <a:xfrm>
              <a:off x="7202651" y="3994579"/>
              <a:ext cx="1871759" cy="0"/>
            </a:xfrm>
            <a:custGeom>
              <a:avLst/>
              <a:pathLst>
                <a:path w="1871759" h="0">
                  <a:moveTo>
                    <a:pt x="0" y="0"/>
                  </a:moveTo>
                  <a:lnTo>
                    <a:pt x="1871759" y="0"/>
                  </a:lnTo>
                  <a:lnTo>
                    <a:pt x="1871759" y="0"/>
                  </a:lnTo>
                </a:path>
              </a:pathLst>
            </a:custGeom>
            <a:ln w="13550" cap="flat">
              <a:solidFill>
                <a:srgbClr val="EBEBEB">
                  <a:alpha val="100000"/>
                </a:srgbClr>
              </a:solidFill>
              <a:prstDash val="solid"/>
              <a:round/>
            </a:ln>
          </p:spPr>
          <p:txBody>
            <a:bodyPr/>
            <a:lstStyle/>
            <a:p/>
          </p:txBody>
        </p:sp>
        <p:sp>
          <p:nvSpPr>
            <p:cNvPr id="119" name="pl119"/>
            <p:cNvSpPr/>
            <p:nvPr/>
          </p:nvSpPr>
          <p:spPr>
            <a:xfrm>
              <a:off x="7202651" y="3387100"/>
              <a:ext cx="1871759" cy="0"/>
            </a:xfrm>
            <a:custGeom>
              <a:avLst/>
              <a:pathLst>
                <a:path w="1871759" h="0">
                  <a:moveTo>
                    <a:pt x="0" y="0"/>
                  </a:moveTo>
                  <a:lnTo>
                    <a:pt x="1871759" y="0"/>
                  </a:lnTo>
                  <a:lnTo>
                    <a:pt x="1871759" y="0"/>
                  </a:lnTo>
                </a:path>
              </a:pathLst>
            </a:custGeom>
            <a:ln w="13550" cap="flat">
              <a:solidFill>
                <a:srgbClr val="EBEBEB">
                  <a:alpha val="100000"/>
                </a:srgbClr>
              </a:solidFill>
              <a:prstDash val="solid"/>
              <a:round/>
            </a:ln>
          </p:spPr>
          <p:txBody>
            <a:bodyPr/>
            <a:lstStyle/>
            <a:p/>
          </p:txBody>
        </p:sp>
        <p:sp>
          <p:nvSpPr>
            <p:cNvPr id="120" name="pl120"/>
            <p:cNvSpPr/>
            <p:nvPr/>
          </p:nvSpPr>
          <p:spPr>
            <a:xfrm>
              <a:off x="7202651" y="2779620"/>
              <a:ext cx="1871759" cy="0"/>
            </a:xfrm>
            <a:custGeom>
              <a:avLst/>
              <a:pathLst>
                <a:path w="1871759" h="0">
                  <a:moveTo>
                    <a:pt x="0" y="0"/>
                  </a:moveTo>
                  <a:lnTo>
                    <a:pt x="1871759" y="0"/>
                  </a:lnTo>
                  <a:lnTo>
                    <a:pt x="1871759" y="0"/>
                  </a:lnTo>
                </a:path>
              </a:pathLst>
            </a:custGeom>
            <a:ln w="13550" cap="flat">
              <a:solidFill>
                <a:srgbClr val="EBEBEB">
                  <a:alpha val="100000"/>
                </a:srgbClr>
              </a:solidFill>
              <a:prstDash val="solid"/>
              <a:round/>
            </a:ln>
          </p:spPr>
          <p:txBody>
            <a:bodyPr/>
            <a:lstStyle/>
            <a:p/>
          </p:txBody>
        </p:sp>
        <p:sp>
          <p:nvSpPr>
            <p:cNvPr id="121" name="pl121"/>
            <p:cNvSpPr/>
            <p:nvPr/>
          </p:nvSpPr>
          <p:spPr>
            <a:xfrm>
              <a:off x="7202651" y="2172140"/>
              <a:ext cx="1871759" cy="0"/>
            </a:xfrm>
            <a:custGeom>
              <a:avLst/>
              <a:pathLst>
                <a:path w="1871759" h="0">
                  <a:moveTo>
                    <a:pt x="0" y="0"/>
                  </a:moveTo>
                  <a:lnTo>
                    <a:pt x="1871759" y="0"/>
                  </a:lnTo>
                  <a:lnTo>
                    <a:pt x="1871759" y="0"/>
                  </a:lnTo>
                </a:path>
              </a:pathLst>
            </a:custGeom>
            <a:ln w="13550" cap="flat">
              <a:solidFill>
                <a:srgbClr val="EBEBEB">
                  <a:alpha val="100000"/>
                </a:srgbClr>
              </a:solidFill>
              <a:prstDash val="solid"/>
              <a:round/>
            </a:ln>
          </p:spPr>
          <p:txBody>
            <a:bodyPr/>
            <a:lstStyle/>
            <a:p/>
          </p:txBody>
        </p:sp>
        <p:sp>
          <p:nvSpPr>
            <p:cNvPr id="122" name="pl122"/>
            <p:cNvSpPr/>
            <p:nvPr/>
          </p:nvSpPr>
          <p:spPr>
            <a:xfrm>
              <a:off x="728773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757133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785493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813853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842213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870573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8691550" y="2172140"/>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29" name="pl129"/>
            <p:cNvSpPr/>
            <p:nvPr/>
          </p:nvSpPr>
          <p:spPr>
            <a:xfrm>
              <a:off x="8691550" y="2779620"/>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30" name="pl130"/>
            <p:cNvSpPr/>
            <p:nvPr/>
          </p:nvSpPr>
          <p:spPr>
            <a:xfrm>
              <a:off x="8691550" y="3387100"/>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31" name="pl131"/>
            <p:cNvSpPr/>
            <p:nvPr/>
          </p:nvSpPr>
          <p:spPr>
            <a:xfrm>
              <a:off x="8691550" y="3994579"/>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32" name="pl132"/>
            <p:cNvSpPr/>
            <p:nvPr/>
          </p:nvSpPr>
          <p:spPr>
            <a:xfrm>
              <a:off x="8691550" y="4602059"/>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33" name="pl133"/>
            <p:cNvSpPr/>
            <p:nvPr/>
          </p:nvSpPr>
          <p:spPr>
            <a:xfrm>
              <a:off x="8691550" y="5209539"/>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34" name="pt134"/>
            <p:cNvSpPr/>
            <p:nvPr/>
          </p:nvSpPr>
          <p:spPr>
            <a:xfrm>
              <a:off x="8687050" y="21676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8687050" y="21676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8687050" y="27751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8687050" y="27751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8687050" y="3382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8687050" y="3382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8687050" y="39900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8687050" y="39900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8687050" y="45975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8687050" y="45975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8687050" y="52050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8687050" y="52050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8646399" y="212698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7" name="pt147"/>
            <p:cNvSpPr/>
            <p:nvPr/>
          </p:nvSpPr>
          <p:spPr>
            <a:xfrm>
              <a:off x="8646399" y="21269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8" name="pt148"/>
            <p:cNvSpPr/>
            <p:nvPr/>
          </p:nvSpPr>
          <p:spPr>
            <a:xfrm>
              <a:off x="8646399" y="273446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9" name="pt149"/>
            <p:cNvSpPr/>
            <p:nvPr/>
          </p:nvSpPr>
          <p:spPr>
            <a:xfrm>
              <a:off x="8646399" y="273446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0" name="pt150"/>
            <p:cNvSpPr/>
            <p:nvPr/>
          </p:nvSpPr>
          <p:spPr>
            <a:xfrm>
              <a:off x="8646399" y="334194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1" name="pt151"/>
            <p:cNvSpPr/>
            <p:nvPr/>
          </p:nvSpPr>
          <p:spPr>
            <a:xfrm>
              <a:off x="8646399" y="334194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2" name="pt152"/>
            <p:cNvSpPr/>
            <p:nvPr/>
          </p:nvSpPr>
          <p:spPr>
            <a:xfrm>
              <a:off x="8646399" y="394942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3" name="pt153"/>
            <p:cNvSpPr/>
            <p:nvPr/>
          </p:nvSpPr>
          <p:spPr>
            <a:xfrm>
              <a:off x="8646399" y="394942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4" name="pt154"/>
            <p:cNvSpPr/>
            <p:nvPr/>
          </p:nvSpPr>
          <p:spPr>
            <a:xfrm>
              <a:off x="8646399" y="455690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5" name="pt155"/>
            <p:cNvSpPr/>
            <p:nvPr/>
          </p:nvSpPr>
          <p:spPr>
            <a:xfrm>
              <a:off x="8646399" y="455690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6" name="pt156"/>
            <p:cNvSpPr/>
            <p:nvPr/>
          </p:nvSpPr>
          <p:spPr>
            <a:xfrm>
              <a:off x="8646399" y="516438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7" name="pt157"/>
            <p:cNvSpPr/>
            <p:nvPr/>
          </p:nvSpPr>
          <p:spPr>
            <a:xfrm>
              <a:off x="8646399" y="516438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8" name="tx158"/>
            <p:cNvSpPr/>
            <p:nvPr/>
          </p:nvSpPr>
          <p:spPr>
            <a:xfrm>
              <a:off x="8834991" y="2130809"/>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59" name="tx159"/>
            <p:cNvSpPr/>
            <p:nvPr/>
          </p:nvSpPr>
          <p:spPr>
            <a:xfrm>
              <a:off x="8834991" y="2738289"/>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60" name="tx160"/>
            <p:cNvSpPr/>
            <p:nvPr/>
          </p:nvSpPr>
          <p:spPr>
            <a:xfrm>
              <a:off x="8834991" y="3345769"/>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61" name="tx161"/>
            <p:cNvSpPr/>
            <p:nvPr/>
          </p:nvSpPr>
          <p:spPr>
            <a:xfrm>
              <a:off x="8834991" y="3953249"/>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62" name="tx162"/>
            <p:cNvSpPr/>
            <p:nvPr/>
          </p:nvSpPr>
          <p:spPr>
            <a:xfrm>
              <a:off x="8834991" y="4560728"/>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63" name="tx163"/>
            <p:cNvSpPr/>
            <p:nvPr/>
          </p:nvSpPr>
          <p:spPr>
            <a:xfrm>
              <a:off x="8834991" y="5168208"/>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64" name="rc164"/>
            <p:cNvSpPr/>
            <p:nvPr/>
          </p:nvSpPr>
          <p:spPr>
            <a:xfrm>
              <a:off x="7202651" y="1807652"/>
              <a:ext cx="1871759" cy="3766375"/>
            </a:xfrm>
            <a:prstGeom prst="rect">
              <a:avLst/>
            </a:prstGeom>
            <a:noFill/>
            <a:ln w="13550" cap="rnd">
              <a:solidFill>
                <a:srgbClr val="999999">
                  <a:alpha val="100000"/>
                </a:srgbClr>
              </a:solidFill>
              <a:prstDash val="solid"/>
              <a:round/>
            </a:ln>
          </p:spPr>
          <p:txBody>
            <a:bodyPr/>
            <a:lstStyle/>
            <a:p/>
          </p:txBody>
        </p:sp>
        <p:sp>
          <p:nvSpPr>
            <p:cNvPr id="165" name="rc165"/>
            <p:cNvSpPr/>
            <p:nvPr/>
          </p:nvSpPr>
          <p:spPr>
            <a:xfrm>
              <a:off x="1646150" y="1592799"/>
              <a:ext cx="187175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66" name="tx166"/>
            <p:cNvSpPr/>
            <p:nvPr/>
          </p:nvSpPr>
          <p:spPr>
            <a:xfrm>
              <a:off x="2342868" y="1660221"/>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Decrease</a:t>
              </a:r>
            </a:p>
          </p:txBody>
        </p:sp>
        <p:sp>
          <p:nvSpPr>
            <p:cNvPr id="167" name="rc167"/>
            <p:cNvSpPr/>
            <p:nvPr/>
          </p:nvSpPr>
          <p:spPr>
            <a:xfrm>
              <a:off x="4303196" y="1592799"/>
              <a:ext cx="187175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68" name="tx168"/>
            <p:cNvSpPr/>
            <p:nvPr/>
          </p:nvSpPr>
          <p:spPr>
            <a:xfrm>
              <a:off x="5024695"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169" name="rc169"/>
            <p:cNvSpPr/>
            <p:nvPr/>
          </p:nvSpPr>
          <p:spPr>
            <a:xfrm>
              <a:off x="7202651" y="1592799"/>
              <a:ext cx="187175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70" name="tx170"/>
            <p:cNvSpPr/>
            <p:nvPr/>
          </p:nvSpPr>
          <p:spPr>
            <a:xfrm>
              <a:off x="7992547" y="1660221"/>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Same</a:t>
              </a:r>
            </a:p>
          </p:txBody>
        </p:sp>
        <p:sp>
          <p:nvSpPr>
            <p:cNvPr id="171" name="pl171"/>
            <p:cNvSpPr/>
            <p:nvPr/>
          </p:nvSpPr>
          <p:spPr>
            <a:xfrm>
              <a:off x="1646150" y="5574027"/>
              <a:ext cx="1871759" cy="0"/>
            </a:xfrm>
            <a:custGeom>
              <a:avLst/>
              <a:pathLst>
                <a:path w="1871759" h="0">
                  <a:moveTo>
                    <a:pt x="0" y="0"/>
                  </a:moveTo>
                  <a:lnTo>
                    <a:pt x="1871759" y="0"/>
                  </a:lnTo>
                </a:path>
              </a:pathLst>
            </a:custGeom>
            <a:ln w="8130" cap="flat">
              <a:solidFill>
                <a:srgbClr val="000000">
                  <a:alpha val="100000"/>
                </a:srgbClr>
              </a:solidFill>
              <a:prstDash val="solid"/>
              <a:round/>
            </a:ln>
          </p:spPr>
          <p:txBody>
            <a:bodyPr/>
            <a:lstStyle/>
            <a:p/>
          </p:txBody>
        </p:sp>
        <p:sp>
          <p:nvSpPr>
            <p:cNvPr id="172" name="pl172"/>
            <p:cNvSpPr/>
            <p:nvPr/>
          </p:nvSpPr>
          <p:spPr>
            <a:xfrm>
              <a:off x="173123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3" name="pl173"/>
            <p:cNvSpPr/>
            <p:nvPr/>
          </p:nvSpPr>
          <p:spPr>
            <a:xfrm>
              <a:off x="201483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4" name="pl174"/>
            <p:cNvSpPr/>
            <p:nvPr/>
          </p:nvSpPr>
          <p:spPr>
            <a:xfrm>
              <a:off x="229843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5" name="pl175"/>
            <p:cNvSpPr/>
            <p:nvPr/>
          </p:nvSpPr>
          <p:spPr>
            <a:xfrm>
              <a:off x="258203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6" name="pl176"/>
            <p:cNvSpPr/>
            <p:nvPr/>
          </p:nvSpPr>
          <p:spPr>
            <a:xfrm>
              <a:off x="286563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7" name="pl177"/>
            <p:cNvSpPr/>
            <p:nvPr/>
          </p:nvSpPr>
          <p:spPr>
            <a:xfrm>
              <a:off x="314923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8" name="tx178"/>
            <p:cNvSpPr/>
            <p:nvPr/>
          </p:nvSpPr>
          <p:spPr>
            <a:xfrm>
              <a:off x="1700140"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79" name="tx179"/>
            <p:cNvSpPr/>
            <p:nvPr/>
          </p:nvSpPr>
          <p:spPr>
            <a:xfrm>
              <a:off x="195265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80" name="tx180"/>
            <p:cNvSpPr/>
            <p:nvPr/>
          </p:nvSpPr>
          <p:spPr>
            <a:xfrm>
              <a:off x="223625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81" name="tx181"/>
            <p:cNvSpPr/>
            <p:nvPr/>
          </p:nvSpPr>
          <p:spPr>
            <a:xfrm>
              <a:off x="251985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82" name="tx182"/>
            <p:cNvSpPr/>
            <p:nvPr/>
          </p:nvSpPr>
          <p:spPr>
            <a:xfrm>
              <a:off x="280345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83" name="tx183"/>
            <p:cNvSpPr/>
            <p:nvPr/>
          </p:nvSpPr>
          <p:spPr>
            <a:xfrm>
              <a:off x="3055961"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84" name="pl184"/>
            <p:cNvSpPr/>
            <p:nvPr/>
          </p:nvSpPr>
          <p:spPr>
            <a:xfrm>
              <a:off x="4303196" y="5574027"/>
              <a:ext cx="1871759" cy="0"/>
            </a:xfrm>
            <a:custGeom>
              <a:avLst/>
              <a:pathLst>
                <a:path w="1871759" h="0">
                  <a:moveTo>
                    <a:pt x="0" y="0"/>
                  </a:moveTo>
                  <a:lnTo>
                    <a:pt x="1871759" y="0"/>
                  </a:lnTo>
                </a:path>
              </a:pathLst>
            </a:custGeom>
            <a:ln w="8130" cap="flat">
              <a:solidFill>
                <a:srgbClr val="000000">
                  <a:alpha val="100000"/>
                </a:srgbClr>
              </a:solidFill>
              <a:prstDash val="solid"/>
              <a:round/>
            </a:ln>
          </p:spPr>
          <p:txBody>
            <a:bodyPr/>
            <a:lstStyle/>
            <a:p/>
          </p:txBody>
        </p:sp>
        <p:sp>
          <p:nvSpPr>
            <p:cNvPr id="185" name="pl185"/>
            <p:cNvSpPr/>
            <p:nvPr/>
          </p:nvSpPr>
          <p:spPr>
            <a:xfrm>
              <a:off x="438827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6" name="pl186"/>
            <p:cNvSpPr/>
            <p:nvPr/>
          </p:nvSpPr>
          <p:spPr>
            <a:xfrm>
              <a:off x="467187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7" name="pl187"/>
            <p:cNvSpPr/>
            <p:nvPr/>
          </p:nvSpPr>
          <p:spPr>
            <a:xfrm>
              <a:off x="495547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8" name="pl188"/>
            <p:cNvSpPr/>
            <p:nvPr/>
          </p:nvSpPr>
          <p:spPr>
            <a:xfrm>
              <a:off x="523907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9" name="pl189"/>
            <p:cNvSpPr/>
            <p:nvPr/>
          </p:nvSpPr>
          <p:spPr>
            <a:xfrm>
              <a:off x="552267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0" name="pl190"/>
            <p:cNvSpPr/>
            <p:nvPr/>
          </p:nvSpPr>
          <p:spPr>
            <a:xfrm>
              <a:off x="580627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1" name="tx191"/>
            <p:cNvSpPr/>
            <p:nvPr/>
          </p:nvSpPr>
          <p:spPr>
            <a:xfrm>
              <a:off x="4357187"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92" name="tx192"/>
            <p:cNvSpPr/>
            <p:nvPr/>
          </p:nvSpPr>
          <p:spPr>
            <a:xfrm>
              <a:off x="460969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93" name="tx193"/>
            <p:cNvSpPr/>
            <p:nvPr/>
          </p:nvSpPr>
          <p:spPr>
            <a:xfrm>
              <a:off x="489329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94" name="tx194"/>
            <p:cNvSpPr/>
            <p:nvPr/>
          </p:nvSpPr>
          <p:spPr>
            <a:xfrm>
              <a:off x="517689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95" name="tx195"/>
            <p:cNvSpPr/>
            <p:nvPr/>
          </p:nvSpPr>
          <p:spPr>
            <a:xfrm>
              <a:off x="546049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96" name="tx196"/>
            <p:cNvSpPr/>
            <p:nvPr/>
          </p:nvSpPr>
          <p:spPr>
            <a:xfrm>
              <a:off x="5713008"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97" name="pl197"/>
            <p:cNvSpPr/>
            <p:nvPr/>
          </p:nvSpPr>
          <p:spPr>
            <a:xfrm>
              <a:off x="7202651" y="5574027"/>
              <a:ext cx="1871759" cy="0"/>
            </a:xfrm>
            <a:custGeom>
              <a:avLst/>
              <a:pathLst>
                <a:path w="1871759" h="0">
                  <a:moveTo>
                    <a:pt x="0" y="0"/>
                  </a:moveTo>
                  <a:lnTo>
                    <a:pt x="1871759" y="0"/>
                  </a:lnTo>
                </a:path>
              </a:pathLst>
            </a:custGeom>
            <a:ln w="8130" cap="flat">
              <a:solidFill>
                <a:srgbClr val="000000">
                  <a:alpha val="100000"/>
                </a:srgbClr>
              </a:solidFill>
              <a:prstDash val="solid"/>
              <a:round/>
            </a:ln>
          </p:spPr>
          <p:txBody>
            <a:bodyPr/>
            <a:lstStyle/>
            <a:p/>
          </p:txBody>
        </p:sp>
        <p:sp>
          <p:nvSpPr>
            <p:cNvPr id="198" name="pl198"/>
            <p:cNvSpPr/>
            <p:nvPr/>
          </p:nvSpPr>
          <p:spPr>
            <a:xfrm>
              <a:off x="728773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9" name="pl199"/>
            <p:cNvSpPr/>
            <p:nvPr/>
          </p:nvSpPr>
          <p:spPr>
            <a:xfrm>
              <a:off x="757133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0" name="pl200"/>
            <p:cNvSpPr/>
            <p:nvPr/>
          </p:nvSpPr>
          <p:spPr>
            <a:xfrm>
              <a:off x="785493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1" name="pl201"/>
            <p:cNvSpPr/>
            <p:nvPr/>
          </p:nvSpPr>
          <p:spPr>
            <a:xfrm>
              <a:off x="813853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2" name="pl202"/>
            <p:cNvSpPr/>
            <p:nvPr/>
          </p:nvSpPr>
          <p:spPr>
            <a:xfrm>
              <a:off x="842213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3" name="pl203"/>
            <p:cNvSpPr/>
            <p:nvPr/>
          </p:nvSpPr>
          <p:spPr>
            <a:xfrm>
              <a:off x="870573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4" name="tx204"/>
            <p:cNvSpPr/>
            <p:nvPr/>
          </p:nvSpPr>
          <p:spPr>
            <a:xfrm>
              <a:off x="7256641"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05" name="tx205"/>
            <p:cNvSpPr/>
            <p:nvPr/>
          </p:nvSpPr>
          <p:spPr>
            <a:xfrm>
              <a:off x="750915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06" name="tx206"/>
            <p:cNvSpPr/>
            <p:nvPr/>
          </p:nvSpPr>
          <p:spPr>
            <a:xfrm>
              <a:off x="779275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07" name="tx207"/>
            <p:cNvSpPr/>
            <p:nvPr/>
          </p:nvSpPr>
          <p:spPr>
            <a:xfrm>
              <a:off x="807635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08" name="tx208"/>
            <p:cNvSpPr/>
            <p:nvPr/>
          </p:nvSpPr>
          <p:spPr>
            <a:xfrm>
              <a:off x="835995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09" name="tx209"/>
            <p:cNvSpPr/>
            <p:nvPr/>
          </p:nvSpPr>
          <p:spPr>
            <a:xfrm>
              <a:off x="8612462"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10" name="tx210"/>
            <p:cNvSpPr/>
            <p:nvPr/>
          </p:nvSpPr>
          <p:spPr>
            <a:xfrm>
              <a:off x="6244545" y="5169534"/>
              <a:ext cx="87626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State of Palestine</a:t>
              </a:r>
            </a:p>
          </p:txBody>
        </p:sp>
        <p:sp>
          <p:nvSpPr>
            <p:cNvPr id="211" name="tx211"/>
            <p:cNvSpPr/>
            <p:nvPr/>
          </p:nvSpPr>
          <p:spPr>
            <a:xfrm>
              <a:off x="6841191" y="4562054"/>
              <a:ext cx="2796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Qatar</a:t>
              </a:r>
            </a:p>
          </p:txBody>
        </p:sp>
        <p:sp>
          <p:nvSpPr>
            <p:cNvPr id="212" name="tx212"/>
            <p:cNvSpPr/>
            <p:nvPr/>
          </p:nvSpPr>
          <p:spPr>
            <a:xfrm>
              <a:off x="6816411" y="3954574"/>
              <a:ext cx="30440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Oman</a:t>
              </a:r>
            </a:p>
          </p:txBody>
        </p:sp>
        <p:sp>
          <p:nvSpPr>
            <p:cNvPr id="213" name="tx213"/>
            <p:cNvSpPr/>
            <p:nvPr/>
          </p:nvSpPr>
          <p:spPr>
            <a:xfrm>
              <a:off x="6785413" y="3347095"/>
              <a:ext cx="33540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Kuwait</a:t>
              </a:r>
            </a:p>
          </p:txBody>
        </p:sp>
        <p:sp>
          <p:nvSpPr>
            <p:cNvPr id="214" name="tx214"/>
            <p:cNvSpPr/>
            <p:nvPr/>
          </p:nvSpPr>
          <p:spPr>
            <a:xfrm>
              <a:off x="6928151" y="2739615"/>
              <a:ext cx="1926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Iran</a:t>
              </a:r>
            </a:p>
          </p:txBody>
        </p:sp>
        <p:sp>
          <p:nvSpPr>
            <p:cNvPr id="215" name="tx215"/>
            <p:cNvSpPr/>
            <p:nvPr/>
          </p:nvSpPr>
          <p:spPr>
            <a:xfrm>
              <a:off x="6735578" y="2132135"/>
              <a:ext cx="3852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Bahrain</a:t>
              </a:r>
            </a:p>
          </p:txBody>
        </p:sp>
        <p:sp>
          <p:nvSpPr>
            <p:cNvPr id="216" name="tx216"/>
            <p:cNvSpPr/>
            <p:nvPr/>
          </p:nvSpPr>
          <p:spPr>
            <a:xfrm>
              <a:off x="3587499" y="5169534"/>
              <a:ext cx="6338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Saudi Arabia</a:t>
              </a:r>
            </a:p>
          </p:txBody>
        </p:sp>
        <p:sp>
          <p:nvSpPr>
            <p:cNvPr id="217" name="tx217"/>
            <p:cNvSpPr/>
            <p:nvPr/>
          </p:nvSpPr>
          <p:spPr>
            <a:xfrm>
              <a:off x="4028697" y="4562054"/>
              <a:ext cx="1926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Iraq</a:t>
              </a:r>
            </a:p>
          </p:txBody>
        </p:sp>
        <p:sp>
          <p:nvSpPr>
            <p:cNvPr id="218" name="tx218"/>
            <p:cNvSpPr/>
            <p:nvPr/>
          </p:nvSpPr>
          <p:spPr>
            <a:xfrm>
              <a:off x="3935519" y="3954574"/>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Egypt</a:t>
              </a:r>
            </a:p>
          </p:txBody>
        </p:sp>
        <p:sp>
          <p:nvSpPr>
            <p:cNvPr id="219" name="tx219"/>
            <p:cNvSpPr/>
            <p:nvPr/>
          </p:nvSpPr>
          <p:spPr>
            <a:xfrm>
              <a:off x="3873523" y="3347095"/>
              <a:ext cx="3478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Algeria</a:t>
              </a:r>
            </a:p>
          </p:txBody>
        </p:sp>
        <p:sp>
          <p:nvSpPr>
            <p:cNvPr id="220" name="tx220"/>
            <p:cNvSpPr/>
            <p:nvPr/>
          </p:nvSpPr>
          <p:spPr>
            <a:xfrm>
              <a:off x="3879558" y="2739615"/>
              <a:ext cx="3418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Jordan</a:t>
              </a:r>
            </a:p>
          </p:txBody>
        </p:sp>
        <p:sp>
          <p:nvSpPr>
            <p:cNvPr id="221" name="tx221"/>
            <p:cNvSpPr/>
            <p:nvPr/>
          </p:nvSpPr>
          <p:spPr>
            <a:xfrm>
              <a:off x="3954173" y="2132135"/>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Libya</a:t>
              </a:r>
            </a:p>
          </p:txBody>
        </p:sp>
        <p:sp>
          <p:nvSpPr>
            <p:cNvPr id="222" name="tx222"/>
            <p:cNvSpPr/>
            <p:nvPr/>
          </p:nvSpPr>
          <p:spPr>
            <a:xfrm>
              <a:off x="508182" y="5258434"/>
              <a:ext cx="10561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United Arab Emirates</a:t>
              </a:r>
            </a:p>
          </p:txBody>
        </p:sp>
        <p:sp>
          <p:nvSpPr>
            <p:cNvPr id="223" name="tx223"/>
            <p:cNvSpPr/>
            <p:nvPr/>
          </p:nvSpPr>
          <p:spPr>
            <a:xfrm>
              <a:off x="1208247" y="4799120"/>
              <a:ext cx="3560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Tunisia</a:t>
              </a:r>
            </a:p>
          </p:txBody>
        </p:sp>
        <p:sp>
          <p:nvSpPr>
            <p:cNvPr id="224" name="tx224"/>
            <p:cNvSpPr/>
            <p:nvPr/>
          </p:nvSpPr>
          <p:spPr>
            <a:xfrm>
              <a:off x="1135735" y="4339806"/>
              <a:ext cx="4285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Morocco</a:t>
              </a:r>
            </a:p>
          </p:txBody>
        </p:sp>
        <p:sp>
          <p:nvSpPr>
            <p:cNvPr id="225" name="tx225"/>
            <p:cNvSpPr/>
            <p:nvPr/>
          </p:nvSpPr>
          <p:spPr>
            <a:xfrm>
              <a:off x="1309745" y="3880491"/>
              <a:ext cx="2545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Syria</a:t>
              </a:r>
            </a:p>
          </p:txBody>
        </p:sp>
        <p:sp>
          <p:nvSpPr>
            <p:cNvPr id="226" name="tx226"/>
            <p:cNvSpPr/>
            <p:nvPr/>
          </p:nvSpPr>
          <p:spPr>
            <a:xfrm>
              <a:off x="1191696" y="3421177"/>
              <a:ext cx="3726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Djibouti</a:t>
              </a:r>
            </a:p>
          </p:txBody>
        </p:sp>
        <p:sp>
          <p:nvSpPr>
            <p:cNvPr id="227" name="tx227"/>
            <p:cNvSpPr/>
            <p:nvPr/>
          </p:nvSpPr>
          <p:spPr>
            <a:xfrm>
              <a:off x="1129060" y="2961863"/>
              <a:ext cx="4352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Lebanon</a:t>
              </a:r>
            </a:p>
          </p:txBody>
        </p:sp>
        <p:sp>
          <p:nvSpPr>
            <p:cNvPr id="228" name="tx228"/>
            <p:cNvSpPr/>
            <p:nvPr/>
          </p:nvSpPr>
          <p:spPr>
            <a:xfrm>
              <a:off x="1220408" y="2502549"/>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Yemen</a:t>
              </a:r>
            </a:p>
          </p:txBody>
        </p:sp>
        <p:sp>
          <p:nvSpPr>
            <p:cNvPr id="229" name="tx229"/>
            <p:cNvSpPr/>
            <p:nvPr/>
          </p:nvSpPr>
          <p:spPr>
            <a:xfrm>
              <a:off x="1241074" y="2043235"/>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Sudan</a:t>
              </a:r>
            </a:p>
          </p:txBody>
        </p:sp>
        <p:sp>
          <p:nvSpPr>
            <p:cNvPr id="230" name="tx230"/>
            <p:cNvSpPr/>
            <p:nvPr/>
          </p:nvSpPr>
          <p:spPr>
            <a:xfrm>
              <a:off x="4228658"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231" name="pt231"/>
            <p:cNvSpPr/>
            <p:nvPr/>
          </p:nvSpPr>
          <p:spPr>
            <a:xfrm>
              <a:off x="5384264" y="6169888"/>
              <a:ext cx="144506" cy="144506"/>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2" name="pt232"/>
            <p:cNvSpPr/>
            <p:nvPr/>
          </p:nvSpPr>
          <p:spPr>
            <a:xfrm>
              <a:off x="5991615"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33" name="tx233"/>
            <p:cNvSpPr/>
            <p:nvPr/>
          </p:nvSpPr>
          <p:spPr>
            <a:xfrm>
              <a:off x="5635835"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234" name="tx234"/>
            <p:cNvSpPr/>
            <p:nvPr/>
          </p:nvSpPr>
          <p:spPr>
            <a:xfrm>
              <a:off x="6243185"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235" name="tx235"/>
            <p:cNvSpPr/>
            <p:nvPr/>
          </p:nvSpPr>
          <p:spPr>
            <a:xfrm>
              <a:off x="1646150" y="1368037"/>
              <a:ext cx="445788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 and change, by country, 2019 and 2025</a:t>
              </a:r>
            </a:p>
          </p:txBody>
        </p:sp>
        <p:sp>
          <p:nvSpPr>
            <p:cNvPr id="236" name="tx236"/>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37" name="tx237"/>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2019 and 2025 indicated to the right.</a:t>
              </a:r>
            </a:p>
          </p:txBody>
        </p:sp>
      </p:grpSp>
      <p:sp>
        <p:nvSpPr>
          <p:cNvPr id="23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DTP1 coverage in 2019 and 2025, and change in coverage between the two years.
Overall, 8 out of 20 (40%) countries in MENA had a decline in coverage. The largest decline was in Sudan and Yemen (-16 percentage points), followed by Lebanon (-8 percentage points).
There were 6 (30%) countries with an increase in DTP1 coverage. Coverage remained the same in 6 countries between 2019 and 2025.
</a:t>
            </a:r>
          </a:p>
        </p:txBody>
      </p:sp>
      <p:sp>
        <p:nvSpPr>
          <p:cNvPr id="23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2019 and 2025, DTP1 coverage increased in six countries and decreased in eight countries.</a:t>
            </a:r>
          </a:p>
        </p:txBody>
      </p:sp>
      <p:grpSp xmlns:pic="http://schemas.openxmlformats.org/drawingml/2006/picture">
        <p:nvGrpSpPr>
          <p:cNvPr id="240" name=""/>
          <p:cNvGrpSpPr/>
          <p:nvPr/>
        </p:nvGrpSpPr>
        <p:grpSpPr>
          <a:xfrm>
            <a:off x="292608" y="1005840"/>
            <a:ext cx="8595360" cy="28575"/>
            <a:chOff x="292608" y="1005840"/>
            <a:chExt cx="8595360" cy="28575"/>
          </a:xfrm>
        </p:grpSpPr>
        <p:sp>
          <p:nvSpPr>
            <p:cNvPr id="24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4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33924" y="4867832"/>
              <a:ext cx="2049214" cy="0"/>
            </a:xfrm>
            <a:custGeom>
              <a:avLst/>
              <a:pathLst>
                <a:path w="2049214" h="0">
                  <a:moveTo>
                    <a:pt x="0" y="0"/>
                  </a:moveTo>
                  <a:lnTo>
                    <a:pt x="2049214" y="0"/>
                  </a:lnTo>
                  <a:lnTo>
                    <a:pt x="2049214" y="0"/>
                  </a:lnTo>
                </a:path>
              </a:pathLst>
            </a:custGeom>
            <a:ln w="13550" cap="flat">
              <a:solidFill>
                <a:srgbClr val="EBEBEB">
                  <a:alpha val="100000"/>
                </a:srgbClr>
              </a:solidFill>
              <a:prstDash val="solid"/>
              <a:round/>
            </a:ln>
          </p:spPr>
          <p:txBody>
            <a:bodyPr/>
            <a:lstStyle/>
            <a:p/>
          </p:txBody>
        </p:sp>
        <p:sp>
          <p:nvSpPr>
            <p:cNvPr id="5" name="pl5"/>
            <p:cNvSpPr/>
            <p:nvPr/>
          </p:nvSpPr>
          <p:spPr>
            <a:xfrm>
              <a:off x="933924" y="3690839"/>
              <a:ext cx="2049214" cy="0"/>
            </a:xfrm>
            <a:custGeom>
              <a:avLst/>
              <a:pathLst>
                <a:path w="2049214" h="0">
                  <a:moveTo>
                    <a:pt x="0" y="0"/>
                  </a:moveTo>
                  <a:lnTo>
                    <a:pt x="2049214" y="0"/>
                  </a:lnTo>
                  <a:lnTo>
                    <a:pt x="2049214" y="0"/>
                  </a:lnTo>
                </a:path>
              </a:pathLst>
            </a:custGeom>
            <a:ln w="13550" cap="flat">
              <a:solidFill>
                <a:srgbClr val="EBEBEB">
                  <a:alpha val="100000"/>
                </a:srgbClr>
              </a:solidFill>
              <a:prstDash val="solid"/>
              <a:round/>
            </a:ln>
          </p:spPr>
          <p:txBody>
            <a:bodyPr/>
            <a:lstStyle/>
            <a:p/>
          </p:txBody>
        </p:sp>
        <p:sp>
          <p:nvSpPr>
            <p:cNvPr id="6" name="pl6"/>
            <p:cNvSpPr/>
            <p:nvPr/>
          </p:nvSpPr>
          <p:spPr>
            <a:xfrm>
              <a:off x="933924" y="2513847"/>
              <a:ext cx="2049214" cy="0"/>
            </a:xfrm>
            <a:custGeom>
              <a:avLst/>
              <a:pathLst>
                <a:path w="2049214" h="0">
                  <a:moveTo>
                    <a:pt x="0" y="0"/>
                  </a:moveTo>
                  <a:lnTo>
                    <a:pt x="2049214" y="0"/>
                  </a:lnTo>
                  <a:lnTo>
                    <a:pt x="2049214" y="0"/>
                  </a:lnTo>
                </a:path>
              </a:pathLst>
            </a:custGeom>
            <a:ln w="13550" cap="flat">
              <a:solidFill>
                <a:srgbClr val="EBEBEB">
                  <a:alpha val="100000"/>
                </a:srgbClr>
              </a:solidFill>
              <a:prstDash val="solid"/>
              <a:round/>
            </a:ln>
          </p:spPr>
          <p:txBody>
            <a:bodyPr/>
            <a:lstStyle/>
            <a:p/>
          </p:txBody>
        </p:sp>
        <p:sp>
          <p:nvSpPr>
            <p:cNvPr id="7" name="pl7"/>
            <p:cNvSpPr/>
            <p:nvPr/>
          </p:nvSpPr>
          <p:spPr>
            <a:xfrm>
              <a:off x="102707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33755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64804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195853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226901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57950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191396" y="2513847"/>
              <a:ext cx="93146" cy="0"/>
            </a:xfrm>
            <a:custGeom>
              <a:avLst/>
              <a:pathLst>
                <a:path w="93146" h="0">
                  <a:moveTo>
                    <a:pt x="0" y="0"/>
                  </a:moveTo>
                  <a:lnTo>
                    <a:pt x="93146" y="0"/>
                  </a:lnTo>
                </a:path>
              </a:pathLst>
            </a:custGeom>
            <a:ln w="81303" cap="flat">
              <a:solidFill>
                <a:srgbClr val="E8E8E8">
                  <a:alpha val="100000"/>
                </a:srgbClr>
              </a:solidFill>
              <a:prstDash val="solid"/>
              <a:round/>
            </a:ln>
          </p:spPr>
          <p:txBody>
            <a:bodyPr/>
            <a:lstStyle/>
            <a:p/>
          </p:txBody>
        </p:sp>
        <p:sp>
          <p:nvSpPr>
            <p:cNvPr id="14" name="pl14"/>
            <p:cNvSpPr/>
            <p:nvPr/>
          </p:nvSpPr>
          <p:spPr>
            <a:xfrm>
              <a:off x="1787763" y="3690839"/>
              <a:ext cx="62097" cy="0"/>
            </a:xfrm>
            <a:custGeom>
              <a:avLst/>
              <a:pathLst>
                <a:path w="62097" h="0">
                  <a:moveTo>
                    <a:pt x="0" y="0"/>
                  </a:moveTo>
                  <a:lnTo>
                    <a:pt x="62097" y="0"/>
                  </a:lnTo>
                </a:path>
              </a:pathLst>
            </a:custGeom>
            <a:ln w="81303" cap="flat">
              <a:solidFill>
                <a:srgbClr val="E8E8E8">
                  <a:alpha val="100000"/>
                </a:srgbClr>
              </a:solidFill>
              <a:prstDash val="solid"/>
              <a:round/>
            </a:ln>
          </p:spPr>
          <p:txBody>
            <a:bodyPr/>
            <a:lstStyle/>
            <a:p/>
          </p:txBody>
        </p:sp>
        <p:sp>
          <p:nvSpPr>
            <p:cNvPr id="15" name="pl15"/>
            <p:cNvSpPr/>
            <p:nvPr/>
          </p:nvSpPr>
          <p:spPr>
            <a:xfrm>
              <a:off x="2517407" y="4867832"/>
              <a:ext cx="15524" cy="0"/>
            </a:xfrm>
            <a:custGeom>
              <a:avLst/>
              <a:pathLst>
                <a:path w="15524" h="0">
                  <a:moveTo>
                    <a:pt x="0" y="0"/>
                  </a:moveTo>
                  <a:lnTo>
                    <a:pt x="15524" y="0"/>
                  </a:lnTo>
                </a:path>
              </a:pathLst>
            </a:custGeom>
            <a:ln w="81303" cap="flat">
              <a:solidFill>
                <a:srgbClr val="E8E8E8">
                  <a:alpha val="100000"/>
                </a:srgbClr>
              </a:solidFill>
              <a:prstDash val="solid"/>
              <a:round/>
            </a:ln>
          </p:spPr>
          <p:txBody>
            <a:bodyPr/>
            <a:lstStyle/>
            <a:p/>
          </p:txBody>
        </p:sp>
        <p:sp>
          <p:nvSpPr>
            <p:cNvPr id="16" name="pt16"/>
            <p:cNvSpPr/>
            <p:nvPr/>
          </p:nvSpPr>
          <p:spPr>
            <a:xfrm>
              <a:off x="2528432" y="48633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 name="pt17"/>
            <p:cNvSpPr/>
            <p:nvPr/>
          </p:nvSpPr>
          <p:spPr>
            <a:xfrm>
              <a:off x="2512907" y="48633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 name="pt18"/>
            <p:cNvSpPr/>
            <p:nvPr/>
          </p:nvSpPr>
          <p:spPr>
            <a:xfrm>
              <a:off x="2280042" y="25093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 name="pt19"/>
            <p:cNvSpPr/>
            <p:nvPr/>
          </p:nvSpPr>
          <p:spPr>
            <a:xfrm>
              <a:off x="2186896" y="25093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 name="pt20"/>
            <p:cNvSpPr/>
            <p:nvPr/>
          </p:nvSpPr>
          <p:spPr>
            <a:xfrm>
              <a:off x="1845360"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 name="pt21"/>
            <p:cNvSpPr/>
            <p:nvPr/>
          </p:nvSpPr>
          <p:spPr>
            <a:xfrm>
              <a:off x="1783263"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 name="pt22"/>
            <p:cNvSpPr/>
            <p:nvPr/>
          </p:nvSpPr>
          <p:spPr>
            <a:xfrm>
              <a:off x="2487780" y="482268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 name="pt23"/>
            <p:cNvSpPr/>
            <p:nvPr/>
          </p:nvSpPr>
          <p:spPr>
            <a:xfrm>
              <a:off x="2472256" y="482268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 name="pt24"/>
            <p:cNvSpPr/>
            <p:nvPr/>
          </p:nvSpPr>
          <p:spPr>
            <a:xfrm>
              <a:off x="2239390" y="246869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 name="pt25"/>
            <p:cNvSpPr/>
            <p:nvPr/>
          </p:nvSpPr>
          <p:spPr>
            <a:xfrm>
              <a:off x="2146244" y="246869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 name="pt26"/>
            <p:cNvSpPr/>
            <p:nvPr/>
          </p:nvSpPr>
          <p:spPr>
            <a:xfrm>
              <a:off x="1804708" y="36456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 name="pt27"/>
            <p:cNvSpPr/>
            <p:nvPr/>
          </p:nvSpPr>
          <p:spPr>
            <a:xfrm>
              <a:off x="1742611"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 name="tx28"/>
            <p:cNvSpPr/>
            <p:nvPr/>
          </p:nvSpPr>
          <p:spPr>
            <a:xfrm>
              <a:off x="2709683" y="4826501"/>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29" name="tx29"/>
            <p:cNvSpPr/>
            <p:nvPr/>
          </p:nvSpPr>
          <p:spPr>
            <a:xfrm>
              <a:off x="2709683" y="2472516"/>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-6%</a:t>
              </a:r>
            </a:p>
          </p:txBody>
        </p:sp>
        <p:sp>
          <p:nvSpPr>
            <p:cNvPr id="30" name="tx30"/>
            <p:cNvSpPr/>
            <p:nvPr/>
          </p:nvSpPr>
          <p:spPr>
            <a:xfrm>
              <a:off x="2709683" y="364950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31" name="rc31"/>
            <p:cNvSpPr/>
            <p:nvPr/>
          </p:nvSpPr>
          <p:spPr>
            <a:xfrm>
              <a:off x="933924" y="1807652"/>
              <a:ext cx="2049214" cy="3766375"/>
            </a:xfrm>
            <a:prstGeom prst="rect">
              <a:avLst/>
            </a:prstGeom>
            <a:noFill/>
            <a:ln w="13550" cap="rnd">
              <a:solidFill>
                <a:srgbClr val="999999">
                  <a:alpha val="100000"/>
                </a:srgbClr>
              </a:solidFill>
              <a:prstDash val="solid"/>
              <a:round/>
            </a:ln>
          </p:spPr>
          <p:txBody>
            <a:bodyPr/>
            <a:lstStyle/>
            <a:p/>
          </p:txBody>
        </p:sp>
        <p:sp>
          <p:nvSpPr>
            <p:cNvPr id="32" name="pl32"/>
            <p:cNvSpPr/>
            <p:nvPr/>
          </p:nvSpPr>
          <p:spPr>
            <a:xfrm>
              <a:off x="3768425" y="5328394"/>
              <a:ext cx="2049214" cy="0"/>
            </a:xfrm>
            <a:custGeom>
              <a:avLst/>
              <a:pathLst>
                <a:path w="2049214" h="0">
                  <a:moveTo>
                    <a:pt x="0" y="0"/>
                  </a:moveTo>
                  <a:lnTo>
                    <a:pt x="2049214" y="0"/>
                  </a:lnTo>
                  <a:lnTo>
                    <a:pt x="2049214" y="0"/>
                  </a:lnTo>
                </a:path>
              </a:pathLst>
            </a:custGeom>
            <a:ln w="13550" cap="flat">
              <a:solidFill>
                <a:srgbClr val="EBEBEB">
                  <a:alpha val="100000"/>
                </a:srgbClr>
              </a:solidFill>
              <a:prstDash val="solid"/>
              <a:round/>
            </a:ln>
          </p:spPr>
          <p:txBody>
            <a:bodyPr/>
            <a:lstStyle/>
            <a:p/>
          </p:txBody>
        </p:sp>
        <p:sp>
          <p:nvSpPr>
            <p:cNvPr id="33" name="pl33"/>
            <p:cNvSpPr/>
            <p:nvPr/>
          </p:nvSpPr>
          <p:spPr>
            <a:xfrm>
              <a:off x="3768425" y="4919005"/>
              <a:ext cx="2049214" cy="0"/>
            </a:xfrm>
            <a:custGeom>
              <a:avLst/>
              <a:pathLst>
                <a:path w="2049214" h="0">
                  <a:moveTo>
                    <a:pt x="0" y="0"/>
                  </a:moveTo>
                  <a:lnTo>
                    <a:pt x="2049214" y="0"/>
                  </a:lnTo>
                  <a:lnTo>
                    <a:pt x="2049214" y="0"/>
                  </a:lnTo>
                </a:path>
              </a:pathLst>
            </a:custGeom>
            <a:ln w="13550" cap="flat">
              <a:solidFill>
                <a:srgbClr val="EBEBEB">
                  <a:alpha val="100000"/>
                </a:srgbClr>
              </a:solidFill>
              <a:prstDash val="solid"/>
              <a:round/>
            </a:ln>
          </p:spPr>
          <p:txBody>
            <a:bodyPr/>
            <a:lstStyle/>
            <a:p/>
          </p:txBody>
        </p:sp>
        <p:sp>
          <p:nvSpPr>
            <p:cNvPr id="34" name="pl34"/>
            <p:cNvSpPr/>
            <p:nvPr/>
          </p:nvSpPr>
          <p:spPr>
            <a:xfrm>
              <a:off x="3768425" y="4509617"/>
              <a:ext cx="2049214" cy="0"/>
            </a:xfrm>
            <a:custGeom>
              <a:avLst/>
              <a:pathLst>
                <a:path w="2049214" h="0">
                  <a:moveTo>
                    <a:pt x="0" y="0"/>
                  </a:moveTo>
                  <a:lnTo>
                    <a:pt x="2049214" y="0"/>
                  </a:lnTo>
                  <a:lnTo>
                    <a:pt x="2049214" y="0"/>
                  </a:lnTo>
                </a:path>
              </a:pathLst>
            </a:custGeom>
            <a:ln w="13550" cap="flat">
              <a:solidFill>
                <a:srgbClr val="EBEBEB">
                  <a:alpha val="100000"/>
                </a:srgbClr>
              </a:solidFill>
              <a:prstDash val="solid"/>
              <a:round/>
            </a:ln>
          </p:spPr>
          <p:txBody>
            <a:bodyPr/>
            <a:lstStyle/>
            <a:p/>
          </p:txBody>
        </p:sp>
        <p:sp>
          <p:nvSpPr>
            <p:cNvPr id="35" name="pl35"/>
            <p:cNvSpPr/>
            <p:nvPr/>
          </p:nvSpPr>
          <p:spPr>
            <a:xfrm>
              <a:off x="3768425" y="4100228"/>
              <a:ext cx="2049214" cy="0"/>
            </a:xfrm>
            <a:custGeom>
              <a:avLst/>
              <a:pathLst>
                <a:path w="2049214" h="0">
                  <a:moveTo>
                    <a:pt x="0" y="0"/>
                  </a:moveTo>
                  <a:lnTo>
                    <a:pt x="2049214" y="0"/>
                  </a:lnTo>
                  <a:lnTo>
                    <a:pt x="2049214" y="0"/>
                  </a:lnTo>
                </a:path>
              </a:pathLst>
            </a:custGeom>
            <a:ln w="13550" cap="flat">
              <a:solidFill>
                <a:srgbClr val="EBEBEB">
                  <a:alpha val="100000"/>
                </a:srgbClr>
              </a:solidFill>
              <a:prstDash val="solid"/>
              <a:round/>
            </a:ln>
          </p:spPr>
          <p:txBody>
            <a:bodyPr/>
            <a:lstStyle/>
            <a:p/>
          </p:txBody>
        </p:sp>
        <p:sp>
          <p:nvSpPr>
            <p:cNvPr id="36" name="pl36"/>
            <p:cNvSpPr/>
            <p:nvPr/>
          </p:nvSpPr>
          <p:spPr>
            <a:xfrm>
              <a:off x="3768425" y="3690839"/>
              <a:ext cx="2049214" cy="0"/>
            </a:xfrm>
            <a:custGeom>
              <a:avLst/>
              <a:pathLst>
                <a:path w="2049214" h="0">
                  <a:moveTo>
                    <a:pt x="0" y="0"/>
                  </a:moveTo>
                  <a:lnTo>
                    <a:pt x="2049214" y="0"/>
                  </a:lnTo>
                  <a:lnTo>
                    <a:pt x="2049214" y="0"/>
                  </a:lnTo>
                </a:path>
              </a:pathLst>
            </a:custGeom>
            <a:ln w="13550" cap="flat">
              <a:solidFill>
                <a:srgbClr val="EBEBEB">
                  <a:alpha val="100000"/>
                </a:srgbClr>
              </a:solidFill>
              <a:prstDash val="solid"/>
              <a:round/>
            </a:ln>
          </p:spPr>
          <p:txBody>
            <a:bodyPr/>
            <a:lstStyle/>
            <a:p/>
          </p:txBody>
        </p:sp>
        <p:sp>
          <p:nvSpPr>
            <p:cNvPr id="37" name="pl37"/>
            <p:cNvSpPr/>
            <p:nvPr/>
          </p:nvSpPr>
          <p:spPr>
            <a:xfrm>
              <a:off x="3768425" y="3281451"/>
              <a:ext cx="2049214" cy="0"/>
            </a:xfrm>
            <a:custGeom>
              <a:avLst/>
              <a:pathLst>
                <a:path w="2049214" h="0">
                  <a:moveTo>
                    <a:pt x="0" y="0"/>
                  </a:moveTo>
                  <a:lnTo>
                    <a:pt x="2049214" y="0"/>
                  </a:lnTo>
                  <a:lnTo>
                    <a:pt x="2049214" y="0"/>
                  </a:lnTo>
                </a:path>
              </a:pathLst>
            </a:custGeom>
            <a:ln w="13550" cap="flat">
              <a:solidFill>
                <a:srgbClr val="EBEBEB">
                  <a:alpha val="100000"/>
                </a:srgbClr>
              </a:solidFill>
              <a:prstDash val="solid"/>
              <a:round/>
            </a:ln>
          </p:spPr>
          <p:txBody>
            <a:bodyPr/>
            <a:lstStyle/>
            <a:p/>
          </p:txBody>
        </p:sp>
        <p:sp>
          <p:nvSpPr>
            <p:cNvPr id="38" name="pl38"/>
            <p:cNvSpPr/>
            <p:nvPr/>
          </p:nvSpPr>
          <p:spPr>
            <a:xfrm>
              <a:off x="3768425" y="2872062"/>
              <a:ext cx="2049214" cy="0"/>
            </a:xfrm>
            <a:custGeom>
              <a:avLst/>
              <a:pathLst>
                <a:path w="2049214" h="0">
                  <a:moveTo>
                    <a:pt x="0" y="0"/>
                  </a:moveTo>
                  <a:lnTo>
                    <a:pt x="2049214" y="0"/>
                  </a:lnTo>
                  <a:lnTo>
                    <a:pt x="2049214" y="0"/>
                  </a:lnTo>
                </a:path>
              </a:pathLst>
            </a:custGeom>
            <a:ln w="13550" cap="flat">
              <a:solidFill>
                <a:srgbClr val="EBEBEB">
                  <a:alpha val="100000"/>
                </a:srgbClr>
              </a:solidFill>
              <a:prstDash val="solid"/>
              <a:round/>
            </a:ln>
          </p:spPr>
          <p:txBody>
            <a:bodyPr/>
            <a:lstStyle/>
            <a:p/>
          </p:txBody>
        </p:sp>
        <p:sp>
          <p:nvSpPr>
            <p:cNvPr id="39" name="pl39"/>
            <p:cNvSpPr/>
            <p:nvPr/>
          </p:nvSpPr>
          <p:spPr>
            <a:xfrm>
              <a:off x="3768425" y="2462674"/>
              <a:ext cx="2049214" cy="0"/>
            </a:xfrm>
            <a:custGeom>
              <a:avLst/>
              <a:pathLst>
                <a:path w="2049214" h="0">
                  <a:moveTo>
                    <a:pt x="0" y="0"/>
                  </a:moveTo>
                  <a:lnTo>
                    <a:pt x="2049214" y="0"/>
                  </a:lnTo>
                  <a:lnTo>
                    <a:pt x="2049214" y="0"/>
                  </a:lnTo>
                </a:path>
              </a:pathLst>
            </a:custGeom>
            <a:ln w="13550" cap="flat">
              <a:solidFill>
                <a:srgbClr val="EBEBEB">
                  <a:alpha val="100000"/>
                </a:srgbClr>
              </a:solidFill>
              <a:prstDash val="solid"/>
              <a:round/>
            </a:ln>
          </p:spPr>
          <p:txBody>
            <a:bodyPr/>
            <a:lstStyle/>
            <a:p/>
          </p:txBody>
        </p:sp>
        <p:sp>
          <p:nvSpPr>
            <p:cNvPr id="40" name="pl40"/>
            <p:cNvSpPr/>
            <p:nvPr/>
          </p:nvSpPr>
          <p:spPr>
            <a:xfrm>
              <a:off x="3768425" y="2053285"/>
              <a:ext cx="2049214" cy="0"/>
            </a:xfrm>
            <a:custGeom>
              <a:avLst/>
              <a:pathLst>
                <a:path w="2049214" h="0">
                  <a:moveTo>
                    <a:pt x="0" y="0"/>
                  </a:moveTo>
                  <a:lnTo>
                    <a:pt x="2049214" y="0"/>
                  </a:lnTo>
                  <a:lnTo>
                    <a:pt x="2049214" y="0"/>
                  </a:lnTo>
                </a:path>
              </a:pathLst>
            </a:custGeom>
            <a:ln w="13550" cap="flat">
              <a:solidFill>
                <a:srgbClr val="EBEBEB">
                  <a:alpha val="100000"/>
                </a:srgbClr>
              </a:solidFill>
              <a:prstDash val="solid"/>
              <a:round/>
            </a:ln>
          </p:spPr>
          <p:txBody>
            <a:bodyPr/>
            <a:lstStyle/>
            <a:p/>
          </p:txBody>
        </p:sp>
        <p:sp>
          <p:nvSpPr>
            <p:cNvPr id="41" name="pl41"/>
            <p:cNvSpPr/>
            <p:nvPr/>
          </p:nvSpPr>
          <p:spPr>
            <a:xfrm>
              <a:off x="386157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417205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448254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479303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510351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541400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4606740" y="2053285"/>
              <a:ext cx="543352" cy="0"/>
            </a:xfrm>
            <a:custGeom>
              <a:avLst/>
              <a:pathLst>
                <a:path w="543352" h="0">
                  <a:moveTo>
                    <a:pt x="0" y="0"/>
                  </a:moveTo>
                  <a:lnTo>
                    <a:pt x="543352" y="0"/>
                  </a:lnTo>
                </a:path>
              </a:pathLst>
            </a:custGeom>
            <a:ln w="81303" cap="flat">
              <a:solidFill>
                <a:srgbClr val="E8E8E8">
                  <a:alpha val="100000"/>
                </a:srgbClr>
              </a:solidFill>
              <a:prstDash val="solid"/>
              <a:round/>
            </a:ln>
          </p:spPr>
          <p:txBody>
            <a:bodyPr/>
            <a:lstStyle/>
            <a:p/>
          </p:txBody>
        </p:sp>
        <p:sp>
          <p:nvSpPr>
            <p:cNvPr id="48" name="pl48"/>
            <p:cNvSpPr/>
            <p:nvPr/>
          </p:nvSpPr>
          <p:spPr>
            <a:xfrm>
              <a:off x="5258763" y="2462674"/>
              <a:ext cx="108670" cy="0"/>
            </a:xfrm>
            <a:custGeom>
              <a:avLst/>
              <a:pathLst>
                <a:path w="108670" h="0">
                  <a:moveTo>
                    <a:pt x="0" y="0"/>
                  </a:moveTo>
                  <a:lnTo>
                    <a:pt x="108670" y="0"/>
                  </a:lnTo>
                </a:path>
              </a:pathLst>
            </a:custGeom>
            <a:ln w="81303" cap="flat">
              <a:solidFill>
                <a:srgbClr val="E8E8E8">
                  <a:alpha val="100000"/>
                </a:srgbClr>
              </a:solidFill>
              <a:prstDash val="solid"/>
              <a:round/>
            </a:ln>
          </p:spPr>
          <p:txBody>
            <a:bodyPr/>
            <a:lstStyle/>
            <a:p/>
          </p:txBody>
        </p:sp>
        <p:sp>
          <p:nvSpPr>
            <p:cNvPr id="49" name="pl49"/>
            <p:cNvSpPr/>
            <p:nvPr/>
          </p:nvSpPr>
          <p:spPr>
            <a:xfrm>
              <a:off x="5134568" y="2872062"/>
              <a:ext cx="62097" cy="0"/>
            </a:xfrm>
            <a:custGeom>
              <a:avLst/>
              <a:pathLst>
                <a:path w="62097" h="0">
                  <a:moveTo>
                    <a:pt x="0" y="0"/>
                  </a:moveTo>
                  <a:lnTo>
                    <a:pt x="62097" y="0"/>
                  </a:lnTo>
                </a:path>
              </a:pathLst>
            </a:custGeom>
            <a:ln w="81303" cap="flat">
              <a:solidFill>
                <a:srgbClr val="E8E8E8">
                  <a:alpha val="100000"/>
                </a:srgbClr>
              </a:solidFill>
              <a:prstDash val="solid"/>
              <a:round/>
            </a:ln>
          </p:spPr>
          <p:txBody>
            <a:bodyPr/>
            <a:lstStyle/>
            <a:p/>
          </p:txBody>
        </p:sp>
        <p:sp>
          <p:nvSpPr>
            <p:cNvPr id="50" name="pl50"/>
            <p:cNvSpPr/>
            <p:nvPr/>
          </p:nvSpPr>
          <p:spPr>
            <a:xfrm>
              <a:off x="5196665" y="3281451"/>
              <a:ext cx="31048" cy="0"/>
            </a:xfrm>
            <a:custGeom>
              <a:avLst/>
              <a:pathLst>
                <a:path w="31048" h="0">
                  <a:moveTo>
                    <a:pt x="0" y="0"/>
                  </a:moveTo>
                  <a:lnTo>
                    <a:pt x="31048" y="0"/>
                  </a:lnTo>
                </a:path>
              </a:pathLst>
            </a:custGeom>
            <a:ln w="81303" cap="flat">
              <a:solidFill>
                <a:srgbClr val="E8E8E8">
                  <a:alpha val="100000"/>
                </a:srgbClr>
              </a:solidFill>
              <a:prstDash val="solid"/>
              <a:round/>
            </a:ln>
          </p:spPr>
          <p:txBody>
            <a:bodyPr/>
            <a:lstStyle/>
            <a:p/>
          </p:txBody>
        </p:sp>
        <p:sp>
          <p:nvSpPr>
            <p:cNvPr id="51" name="pl51"/>
            <p:cNvSpPr/>
            <p:nvPr/>
          </p:nvSpPr>
          <p:spPr>
            <a:xfrm>
              <a:off x="5382957" y="3690839"/>
              <a:ext cx="15524" cy="0"/>
            </a:xfrm>
            <a:custGeom>
              <a:avLst/>
              <a:pathLst>
                <a:path w="15524" h="0">
                  <a:moveTo>
                    <a:pt x="0" y="0"/>
                  </a:moveTo>
                  <a:lnTo>
                    <a:pt x="15524" y="0"/>
                  </a:lnTo>
                </a:path>
              </a:pathLst>
            </a:custGeom>
            <a:ln w="81303" cap="flat">
              <a:solidFill>
                <a:srgbClr val="E8E8E8">
                  <a:alpha val="100000"/>
                </a:srgbClr>
              </a:solidFill>
              <a:prstDash val="solid"/>
              <a:round/>
            </a:ln>
          </p:spPr>
          <p:txBody>
            <a:bodyPr/>
            <a:lstStyle/>
            <a:p/>
          </p:txBody>
        </p:sp>
        <p:sp>
          <p:nvSpPr>
            <p:cNvPr id="52" name="pl52"/>
            <p:cNvSpPr/>
            <p:nvPr/>
          </p:nvSpPr>
          <p:spPr>
            <a:xfrm>
              <a:off x="5382957" y="4100228"/>
              <a:ext cx="15524" cy="0"/>
            </a:xfrm>
            <a:custGeom>
              <a:avLst/>
              <a:pathLst>
                <a:path w="15524" h="0">
                  <a:moveTo>
                    <a:pt x="0" y="0"/>
                  </a:moveTo>
                  <a:lnTo>
                    <a:pt x="15524" y="0"/>
                  </a:lnTo>
                </a:path>
              </a:pathLst>
            </a:custGeom>
            <a:ln w="81303" cap="flat">
              <a:solidFill>
                <a:srgbClr val="E8E8E8">
                  <a:alpha val="100000"/>
                </a:srgbClr>
              </a:solidFill>
              <a:prstDash val="solid"/>
              <a:round/>
            </a:ln>
          </p:spPr>
          <p:txBody>
            <a:bodyPr/>
            <a:lstStyle/>
            <a:p/>
          </p:txBody>
        </p:sp>
        <p:sp>
          <p:nvSpPr>
            <p:cNvPr id="53" name="pl53"/>
            <p:cNvSpPr/>
            <p:nvPr/>
          </p:nvSpPr>
          <p:spPr>
            <a:xfrm>
              <a:off x="5382957" y="4509617"/>
              <a:ext cx="15524" cy="0"/>
            </a:xfrm>
            <a:custGeom>
              <a:avLst/>
              <a:pathLst>
                <a:path w="15524" h="0">
                  <a:moveTo>
                    <a:pt x="0" y="0"/>
                  </a:moveTo>
                  <a:lnTo>
                    <a:pt x="15524" y="0"/>
                  </a:lnTo>
                </a:path>
              </a:pathLst>
            </a:custGeom>
            <a:ln w="81303" cap="flat">
              <a:solidFill>
                <a:srgbClr val="E8E8E8">
                  <a:alpha val="100000"/>
                </a:srgbClr>
              </a:solidFill>
              <a:prstDash val="solid"/>
              <a:round/>
            </a:ln>
          </p:spPr>
          <p:txBody>
            <a:bodyPr/>
            <a:lstStyle/>
            <a:p/>
          </p:txBody>
        </p:sp>
        <p:sp>
          <p:nvSpPr>
            <p:cNvPr id="54" name="pl54"/>
            <p:cNvSpPr/>
            <p:nvPr/>
          </p:nvSpPr>
          <p:spPr>
            <a:xfrm>
              <a:off x="5367433" y="4919005"/>
              <a:ext cx="15524" cy="0"/>
            </a:xfrm>
            <a:custGeom>
              <a:avLst/>
              <a:pathLst>
                <a:path w="15524" h="0">
                  <a:moveTo>
                    <a:pt x="0" y="0"/>
                  </a:moveTo>
                  <a:lnTo>
                    <a:pt x="15524" y="0"/>
                  </a:lnTo>
                </a:path>
              </a:pathLst>
            </a:custGeom>
            <a:ln w="81303" cap="flat">
              <a:solidFill>
                <a:srgbClr val="E8E8E8">
                  <a:alpha val="100000"/>
                </a:srgbClr>
              </a:solidFill>
              <a:prstDash val="solid"/>
              <a:round/>
            </a:ln>
          </p:spPr>
          <p:txBody>
            <a:bodyPr/>
            <a:lstStyle/>
            <a:p/>
          </p:txBody>
        </p:sp>
        <p:sp>
          <p:nvSpPr>
            <p:cNvPr id="55" name="pl55"/>
            <p:cNvSpPr/>
            <p:nvPr/>
          </p:nvSpPr>
          <p:spPr>
            <a:xfrm>
              <a:off x="5367433" y="5328394"/>
              <a:ext cx="15524" cy="0"/>
            </a:xfrm>
            <a:custGeom>
              <a:avLst/>
              <a:pathLst>
                <a:path w="15524" h="0">
                  <a:moveTo>
                    <a:pt x="0" y="0"/>
                  </a:moveTo>
                  <a:lnTo>
                    <a:pt x="15524" y="0"/>
                  </a:lnTo>
                </a:path>
              </a:pathLst>
            </a:custGeom>
            <a:ln w="81303" cap="flat">
              <a:solidFill>
                <a:srgbClr val="E8E8E8">
                  <a:alpha val="100000"/>
                </a:srgbClr>
              </a:solidFill>
              <a:prstDash val="solid"/>
              <a:round/>
            </a:ln>
          </p:spPr>
          <p:txBody>
            <a:bodyPr/>
            <a:lstStyle/>
            <a:p/>
          </p:txBody>
        </p:sp>
        <p:sp>
          <p:nvSpPr>
            <p:cNvPr id="56" name="pt56"/>
            <p:cNvSpPr/>
            <p:nvPr/>
          </p:nvSpPr>
          <p:spPr>
            <a:xfrm>
              <a:off x="5378457"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5393982"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5378457" y="40957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393982" y="40957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5130068" y="2867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5192165" y="2867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5378457" y="45051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5393982" y="45051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362933" y="49145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5378457" y="49145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5192165" y="32769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223214" y="32769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5254263" y="24581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5362933" y="24581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5362933" y="53238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5378457" y="53238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4602240" y="20487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5145592" y="20487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337806" y="36456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5" name="pt75"/>
            <p:cNvSpPr/>
            <p:nvPr/>
          </p:nvSpPr>
          <p:spPr>
            <a:xfrm>
              <a:off x="5353330"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6" name="pt76"/>
            <p:cNvSpPr/>
            <p:nvPr/>
          </p:nvSpPr>
          <p:spPr>
            <a:xfrm>
              <a:off x="5337806" y="405507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7" name="pt77"/>
            <p:cNvSpPr/>
            <p:nvPr/>
          </p:nvSpPr>
          <p:spPr>
            <a:xfrm>
              <a:off x="5353330" y="405507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8" name="pt78"/>
            <p:cNvSpPr/>
            <p:nvPr/>
          </p:nvSpPr>
          <p:spPr>
            <a:xfrm>
              <a:off x="5089416" y="282691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9" name="pt79"/>
            <p:cNvSpPr/>
            <p:nvPr/>
          </p:nvSpPr>
          <p:spPr>
            <a:xfrm>
              <a:off x="5151513" y="282691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0" name="pt80"/>
            <p:cNvSpPr/>
            <p:nvPr/>
          </p:nvSpPr>
          <p:spPr>
            <a:xfrm>
              <a:off x="5337806" y="446446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1" name="pt81"/>
            <p:cNvSpPr/>
            <p:nvPr/>
          </p:nvSpPr>
          <p:spPr>
            <a:xfrm>
              <a:off x="5353330" y="446446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2" name="pt82"/>
            <p:cNvSpPr/>
            <p:nvPr/>
          </p:nvSpPr>
          <p:spPr>
            <a:xfrm>
              <a:off x="5322281" y="487385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3" name="pt83"/>
            <p:cNvSpPr/>
            <p:nvPr/>
          </p:nvSpPr>
          <p:spPr>
            <a:xfrm>
              <a:off x="5337806" y="487385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4" name="pt84"/>
            <p:cNvSpPr/>
            <p:nvPr/>
          </p:nvSpPr>
          <p:spPr>
            <a:xfrm>
              <a:off x="5151513" y="323629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5" name="pt85"/>
            <p:cNvSpPr/>
            <p:nvPr/>
          </p:nvSpPr>
          <p:spPr>
            <a:xfrm>
              <a:off x="5182562" y="323629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6" name="pt86"/>
            <p:cNvSpPr/>
            <p:nvPr/>
          </p:nvSpPr>
          <p:spPr>
            <a:xfrm>
              <a:off x="5213611" y="241752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7" name="pt87"/>
            <p:cNvSpPr/>
            <p:nvPr/>
          </p:nvSpPr>
          <p:spPr>
            <a:xfrm>
              <a:off x="5322281" y="241752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8" name="pt88"/>
            <p:cNvSpPr/>
            <p:nvPr/>
          </p:nvSpPr>
          <p:spPr>
            <a:xfrm>
              <a:off x="5322281" y="528324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9" name="pt89"/>
            <p:cNvSpPr/>
            <p:nvPr/>
          </p:nvSpPr>
          <p:spPr>
            <a:xfrm>
              <a:off x="5337806" y="528324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0" name="pt90"/>
            <p:cNvSpPr/>
            <p:nvPr/>
          </p:nvSpPr>
          <p:spPr>
            <a:xfrm>
              <a:off x="4561588" y="200813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1" name="pt91"/>
            <p:cNvSpPr/>
            <p:nvPr/>
          </p:nvSpPr>
          <p:spPr>
            <a:xfrm>
              <a:off x="5104940" y="200813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2" name="tx92"/>
            <p:cNvSpPr/>
            <p:nvPr/>
          </p:nvSpPr>
          <p:spPr>
            <a:xfrm>
              <a:off x="5529691" y="3649509"/>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93" name="tx93"/>
            <p:cNvSpPr/>
            <p:nvPr/>
          </p:nvSpPr>
          <p:spPr>
            <a:xfrm>
              <a:off x="5529691" y="4058897"/>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94" name="tx94"/>
            <p:cNvSpPr/>
            <p:nvPr/>
          </p:nvSpPr>
          <p:spPr>
            <a:xfrm>
              <a:off x="5529691" y="2830731"/>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95" name="tx95"/>
            <p:cNvSpPr/>
            <p:nvPr/>
          </p:nvSpPr>
          <p:spPr>
            <a:xfrm>
              <a:off x="5529691" y="4468286"/>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96" name="tx96"/>
            <p:cNvSpPr/>
            <p:nvPr/>
          </p:nvSpPr>
          <p:spPr>
            <a:xfrm>
              <a:off x="5529691" y="4877674"/>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97" name="tx97"/>
            <p:cNvSpPr/>
            <p:nvPr/>
          </p:nvSpPr>
          <p:spPr>
            <a:xfrm>
              <a:off x="5529691" y="3240120"/>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98" name="tx98"/>
            <p:cNvSpPr/>
            <p:nvPr/>
          </p:nvSpPr>
          <p:spPr>
            <a:xfrm>
              <a:off x="5529691" y="2421343"/>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+7%</a:t>
              </a:r>
            </a:p>
          </p:txBody>
        </p:sp>
        <p:sp>
          <p:nvSpPr>
            <p:cNvPr id="99" name="tx99"/>
            <p:cNvSpPr/>
            <p:nvPr/>
          </p:nvSpPr>
          <p:spPr>
            <a:xfrm>
              <a:off x="5529691" y="5287063"/>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100" name="tx100"/>
            <p:cNvSpPr/>
            <p:nvPr/>
          </p:nvSpPr>
          <p:spPr>
            <a:xfrm>
              <a:off x="5497596" y="2011954"/>
              <a:ext cx="29855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+35%</a:t>
              </a:r>
            </a:p>
          </p:txBody>
        </p:sp>
        <p:sp>
          <p:nvSpPr>
            <p:cNvPr id="101" name="rc101"/>
            <p:cNvSpPr/>
            <p:nvPr/>
          </p:nvSpPr>
          <p:spPr>
            <a:xfrm>
              <a:off x="3768425" y="1807652"/>
              <a:ext cx="2049214" cy="3766375"/>
            </a:xfrm>
            <a:prstGeom prst="rect">
              <a:avLst/>
            </a:prstGeom>
            <a:noFill/>
            <a:ln w="13550" cap="rnd">
              <a:solidFill>
                <a:srgbClr val="999999">
                  <a:alpha val="100000"/>
                </a:srgbClr>
              </a:solidFill>
              <a:prstDash val="solid"/>
              <a:round/>
            </a:ln>
          </p:spPr>
          <p:txBody>
            <a:bodyPr/>
            <a:lstStyle/>
            <a:p/>
          </p:txBody>
        </p:sp>
        <p:sp>
          <p:nvSpPr>
            <p:cNvPr id="102" name="pl102"/>
            <p:cNvSpPr/>
            <p:nvPr/>
          </p:nvSpPr>
          <p:spPr>
            <a:xfrm>
              <a:off x="7025196" y="5298439"/>
              <a:ext cx="2049214" cy="0"/>
            </a:xfrm>
            <a:custGeom>
              <a:avLst/>
              <a:pathLst>
                <a:path w="2049214" h="0">
                  <a:moveTo>
                    <a:pt x="0" y="0"/>
                  </a:moveTo>
                  <a:lnTo>
                    <a:pt x="2049214" y="0"/>
                  </a:lnTo>
                  <a:lnTo>
                    <a:pt x="2049214" y="0"/>
                  </a:lnTo>
                </a:path>
              </a:pathLst>
            </a:custGeom>
            <a:ln w="13550" cap="flat">
              <a:solidFill>
                <a:srgbClr val="EBEBEB">
                  <a:alpha val="100000"/>
                </a:srgbClr>
              </a:solidFill>
              <a:prstDash val="solid"/>
              <a:round/>
            </a:ln>
          </p:spPr>
          <p:txBody>
            <a:bodyPr/>
            <a:lstStyle/>
            <a:p/>
          </p:txBody>
        </p:sp>
        <p:sp>
          <p:nvSpPr>
            <p:cNvPr id="103" name="pl103"/>
            <p:cNvSpPr/>
            <p:nvPr/>
          </p:nvSpPr>
          <p:spPr>
            <a:xfrm>
              <a:off x="7025196" y="4839125"/>
              <a:ext cx="2049214" cy="0"/>
            </a:xfrm>
            <a:custGeom>
              <a:avLst/>
              <a:pathLst>
                <a:path w="2049214" h="0">
                  <a:moveTo>
                    <a:pt x="0" y="0"/>
                  </a:moveTo>
                  <a:lnTo>
                    <a:pt x="2049214" y="0"/>
                  </a:lnTo>
                  <a:lnTo>
                    <a:pt x="2049214" y="0"/>
                  </a:lnTo>
                </a:path>
              </a:pathLst>
            </a:custGeom>
            <a:ln w="13550" cap="flat">
              <a:solidFill>
                <a:srgbClr val="EBEBEB">
                  <a:alpha val="100000"/>
                </a:srgbClr>
              </a:solidFill>
              <a:prstDash val="solid"/>
              <a:round/>
            </a:ln>
          </p:spPr>
          <p:txBody>
            <a:bodyPr/>
            <a:lstStyle/>
            <a:p/>
          </p:txBody>
        </p:sp>
        <p:sp>
          <p:nvSpPr>
            <p:cNvPr id="104" name="pl104"/>
            <p:cNvSpPr/>
            <p:nvPr/>
          </p:nvSpPr>
          <p:spPr>
            <a:xfrm>
              <a:off x="7025196" y="4379811"/>
              <a:ext cx="2049214" cy="0"/>
            </a:xfrm>
            <a:custGeom>
              <a:avLst/>
              <a:pathLst>
                <a:path w="2049214" h="0">
                  <a:moveTo>
                    <a:pt x="0" y="0"/>
                  </a:moveTo>
                  <a:lnTo>
                    <a:pt x="2049214" y="0"/>
                  </a:lnTo>
                  <a:lnTo>
                    <a:pt x="2049214" y="0"/>
                  </a:lnTo>
                </a:path>
              </a:pathLst>
            </a:custGeom>
            <a:ln w="13550" cap="flat">
              <a:solidFill>
                <a:srgbClr val="EBEBEB">
                  <a:alpha val="100000"/>
                </a:srgbClr>
              </a:solidFill>
              <a:prstDash val="solid"/>
              <a:round/>
            </a:ln>
          </p:spPr>
          <p:txBody>
            <a:bodyPr/>
            <a:lstStyle/>
            <a:p/>
          </p:txBody>
        </p:sp>
        <p:sp>
          <p:nvSpPr>
            <p:cNvPr id="105" name="pl105"/>
            <p:cNvSpPr/>
            <p:nvPr/>
          </p:nvSpPr>
          <p:spPr>
            <a:xfrm>
              <a:off x="7025196" y="3920496"/>
              <a:ext cx="2049214" cy="0"/>
            </a:xfrm>
            <a:custGeom>
              <a:avLst/>
              <a:pathLst>
                <a:path w="2049214" h="0">
                  <a:moveTo>
                    <a:pt x="0" y="0"/>
                  </a:moveTo>
                  <a:lnTo>
                    <a:pt x="2049214" y="0"/>
                  </a:lnTo>
                  <a:lnTo>
                    <a:pt x="2049214" y="0"/>
                  </a:lnTo>
                </a:path>
              </a:pathLst>
            </a:custGeom>
            <a:ln w="13550" cap="flat">
              <a:solidFill>
                <a:srgbClr val="EBEBEB">
                  <a:alpha val="100000"/>
                </a:srgbClr>
              </a:solidFill>
              <a:prstDash val="solid"/>
              <a:round/>
            </a:ln>
          </p:spPr>
          <p:txBody>
            <a:bodyPr/>
            <a:lstStyle/>
            <a:p/>
          </p:txBody>
        </p:sp>
        <p:sp>
          <p:nvSpPr>
            <p:cNvPr id="106" name="pl106"/>
            <p:cNvSpPr/>
            <p:nvPr/>
          </p:nvSpPr>
          <p:spPr>
            <a:xfrm>
              <a:off x="7025196" y="3461182"/>
              <a:ext cx="2049214" cy="0"/>
            </a:xfrm>
            <a:custGeom>
              <a:avLst/>
              <a:pathLst>
                <a:path w="2049214" h="0">
                  <a:moveTo>
                    <a:pt x="0" y="0"/>
                  </a:moveTo>
                  <a:lnTo>
                    <a:pt x="2049214" y="0"/>
                  </a:lnTo>
                  <a:lnTo>
                    <a:pt x="2049214" y="0"/>
                  </a:lnTo>
                </a:path>
              </a:pathLst>
            </a:custGeom>
            <a:ln w="13550" cap="flat">
              <a:solidFill>
                <a:srgbClr val="EBEBEB">
                  <a:alpha val="100000"/>
                </a:srgbClr>
              </a:solidFill>
              <a:prstDash val="solid"/>
              <a:round/>
            </a:ln>
          </p:spPr>
          <p:txBody>
            <a:bodyPr/>
            <a:lstStyle/>
            <a:p/>
          </p:txBody>
        </p:sp>
        <p:sp>
          <p:nvSpPr>
            <p:cNvPr id="107" name="pl107"/>
            <p:cNvSpPr/>
            <p:nvPr/>
          </p:nvSpPr>
          <p:spPr>
            <a:xfrm>
              <a:off x="7025196" y="3001868"/>
              <a:ext cx="2049214" cy="0"/>
            </a:xfrm>
            <a:custGeom>
              <a:avLst/>
              <a:pathLst>
                <a:path w="2049214" h="0">
                  <a:moveTo>
                    <a:pt x="0" y="0"/>
                  </a:moveTo>
                  <a:lnTo>
                    <a:pt x="2049214" y="0"/>
                  </a:lnTo>
                  <a:lnTo>
                    <a:pt x="2049214" y="0"/>
                  </a:lnTo>
                </a:path>
              </a:pathLst>
            </a:custGeom>
            <a:ln w="13550" cap="flat">
              <a:solidFill>
                <a:srgbClr val="EBEBEB">
                  <a:alpha val="100000"/>
                </a:srgbClr>
              </a:solidFill>
              <a:prstDash val="solid"/>
              <a:round/>
            </a:ln>
          </p:spPr>
          <p:txBody>
            <a:bodyPr/>
            <a:lstStyle/>
            <a:p/>
          </p:txBody>
        </p:sp>
        <p:sp>
          <p:nvSpPr>
            <p:cNvPr id="108" name="pl108"/>
            <p:cNvSpPr/>
            <p:nvPr/>
          </p:nvSpPr>
          <p:spPr>
            <a:xfrm>
              <a:off x="7025196" y="2542554"/>
              <a:ext cx="2049214" cy="0"/>
            </a:xfrm>
            <a:custGeom>
              <a:avLst/>
              <a:pathLst>
                <a:path w="2049214" h="0">
                  <a:moveTo>
                    <a:pt x="0" y="0"/>
                  </a:moveTo>
                  <a:lnTo>
                    <a:pt x="2049214" y="0"/>
                  </a:lnTo>
                  <a:lnTo>
                    <a:pt x="2049214" y="0"/>
                  </a:lnTo>
                </a:path>
              </a:pathLst>
            </a:custGeom>
            <a:ln w="13550" cap="flat">
              <a:solidFill>
                <a:srgbClr val="EBEBEB">
                  <a:alpha val="100000"/>
                </a:srgbClr>
              </a:solidFill>
              <a:prstDash val="solid"/>
              <a:round/>
            </a:ln>
          </p:spPr>
          <p:txBody>
            <a:bodyPr/>
            <a:lstStyle/>
            <a:p/>
          </p:txBody>
        </p:sp>
        <p:sp>
          <p:nvSpPr>
            <p:cNvPr id="109" name="pl109"/>
            <p:cNvSpPr/>
            <p:nvPr/>
          </p:nvSpPr>
          <p:spPr>
            <a:xfrm>
              <a:off x="7025196" y="2083240"/>
              <a:ext cx="2049214" cy="0"/>
            </a:xfrm>
            <a:custGeom>
              <a:avLst/>
              <a:pathLst>
                <a:path w="2049214" h="0">
                  <a:moveTo>
                    <a:pt x="0" y="0"/>
                  </a:moveTo>
                  <a:lnTo>
                    <a:pt x="2049214" y="0"/>
                  </a:lnTo>
                  <a:lnTo>
                    <a:pt x="2049214" y="0"/>
                  </a:lnTo>
                </a:path>
              </a:pathLst>
            </a:custGeom>
            <a:ln w="13550" cap="flat">
              <a:solidFill>
                <a:srgbClr val="EBEBEB">
                  <a:alpha val="100000"/>
                </a:srgbClr>
              </a:solidFill>
              <a:prstDash val="solid"/>
              <a:round/>
            </a:ln>
          </p:spPr>
          <p:txBody>
            <a:bodyPr/>
            <a:lstStyle/>
            <a:p/>
          </p:txBody>
        </p:sp>
        <p:sp>
          <p:nvSpPr>
            <p:cNvPr id="110" name="pl110"/>
            <p:cNvSpPr/>
            <p:nvPr/>
          </p:nvSpPr>
          <p:spPr>
            <a:xfrm>
              <a:off x="711834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742882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773931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804980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836029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867077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8655253" y="2083240"/>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17" name="pl117"/>
            <p:cNvSpPr/>
            <p:nvPr/>
          </p:nvSpPr>
          <p:spPr>
            <a:xfrm>
              <a:off x="8655253" y="2542554"/>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18" name="pl118"/>
            <p:cNvSpPr/>
            <p:nvPr/>
          </p:nvSpPr>
          <p:spPr>
            <a:xfrm>
              <a:off x="8639729" y="3001868"/>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19" name="pl119"/>
            <p:cNvSpPr/>
            <p:nvPr/>
          </p:nvSpPr>
          <p:spPr>
            <a:xfrm>
              <a:off x="8655253" y="3461182"/>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20" name="pl120"/>
            <p:cNvSpPr/>
            <p:nvPr/>
          </p:nvSpPr>
          <p:spPr>
            <a:xfrm>
              <a:off x="8655253" y="3920496"/>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21" name="pl121"/>
            <p:cNvSpPr/>
            <p:nvPr/>
          </p:nvSpPr>
          <p:spPr>
            <a:xfrm>
              <a:off x="8655253" y="4379811"/>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22" name="pl122"/>
            <p:cNvSpPr/>
            <p:nvPr/>
          </p:nvSpPr>
          <p:spPr>
            <a:xfrm>
              <a:off x="8624204" y="4839125"/>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23" name="pl123"/>
            <p:cNvSpPr/>
            <p:nvPr/>
          </p:nvSpPr>
          <p:spPr>
            <a:xfrm>
              <a:off x="8639729" y="5298439"/>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24" name="pt124"/>
            <p:cNvSpPr/>
            <p:nvPr/>
          </p:nvSpPr>
          <p:spPr>
            <a:xfrm>
              <a:off x="8650753" y="20787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8650753" y="20787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8650753" y="25380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8650753" y="25380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8635229" y="29973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8635229" y="29973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8650753" y="34566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8650753" y="34566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8650753" y="391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8650753" y="391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8650753" y="43753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8650753" y="43753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8619704" y="48346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8619704" y="48346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8635229" y="52939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8635229" y="52939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8610101" y="20380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1" name="pt141"/>
            <p:cNvSpPr/>
            <p:nvPr/>
          </p:nvSpPr>
          <p:spPr>
            <a:xfrm>
              <a:off x="8610101" y="20380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2" name="pt142"/>
            <p:cNvSpPr/>
            <p:nvPr/>
          </p:nvSpPr>
          <p:spPr>
            <a:xfrm>
              <a:off x="8610101" y="249740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3" name="pt143"/>
            <p:cNvSpPr/>
            <p:nvPr/>
          </p:nvSpPr>
          <p:spPr>
            <a:xfrm>
              <a:off x="8610101" y="249740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4" name="pt144"/>
            <p:cNvSpPr/>
            <p:nvPr/>
          </p:nvSpPr>
          <p:spPr>
            <a:xfrm>
              <a:off x="8594577" y="295671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5" name="pt145"/>
            <p:cNvSpPr/>
            <p:nvPr/>
          </p:nvSpPr>
          <p:spPr>
            <a:xfrm>
              <a:off x="8594577" y="295671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6" name="pt146"/>
            <p:cNvSpPr/>
            <p:nvPr/>
          </p:nvSpPr>
          <p:spPr>
            <a:xfrm>
              <a:off x="8610101" y="341603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7" name="pt147"/>
            <p:cNvSpPr/>
            <p:nvPr/>
          </p:nvSpPr>
          <p:spPr>
            <a:xfrm>
              <a:off x="8610101" y="341603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8" name="pt148"/>
            <p:cNvSpPr/>
            <p:nvPr/>
          </p:nvSpPr>
          <p:spPr>
            <a:xfrm>
              <a:off x="8610101" y="387534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9" name="pt149"/>
            <p:cNvSpPr/>
            <p:nvPr/>
          </p:nvSpPr>
          <p:spPr>
            <a:xfrm>
              <a:off x="8610101" y="387534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0" name="pt150"/>
            <p:cNvSpPr/>
            <p:nvPr/>
          </p:nvSpPr>
          <p:spPr>
            <a:xfrm>
              <a:off x="8610101" y="433465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1" name="pt151"/>
            <p:cNvSpPr/>
            <p:nvPr/>
          </p:nvSpPr>
          <p:spPr>
            <a:xfrm>
              <a:off x="8610101" y="433465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2" name="pt152"/>
            <p:cNvSpPr/>
            <p:nvPr/>
          </p:nvSpPr>
          <p:spPr>
            <a:xfrm>
              <a:off x="8579052" y="479397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3" name="pt153"/>
            <p:cNvSpPr/>
            <p:nvPr/>
          </p:nvSpPr>
          <p:spPr>
            <a:xfrm>
              <a:off x="8579052" y="479397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4" name="pt154"/>
            <p:cNvSpPr/>
            <p:nvPr/>
          </p:nvSpPr>
          <p:spPr>
            <a:xfrm>
              <a:off x="8594577" y="525328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5" name="pt155"/>
            <p:cNvSpPr/>
            <p:nvPr/>
          </p:nvSpPr>
          <p:spPr>
            <a:xfrm>
              <a:off x="8594577" y="525328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6" name="tx156"/>
            <p:cNvSpPr/>
            <p:nvPr/>
          </p:nvSpPr>
          <p:spPr>
            <a:xfrm>
              <a:off x="8820204" y="2041909"/>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57" name="tx157"/>
            <p:cNvSpPr/>
            <p:nvPr/>
          </p:nvSpPr>
          <p:spPr>
            <a:xfrm>
              <a:off x="8820204" y="2501223"/>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58" name="tx158"/>
            <p:cNvSpPr/>
            <p:nvPr/>
          </p:nvSpPr>
          <p:spPr>
            <a:xfrm>
              <a:off x="8820204" y="2960537"/>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59" name="tx159"/>
            <p:cNvSpPr/>
            <p:nvPr/>
          </p:nvSpPr>
          <p:spPr>
            <a:xfrm>
              <a:off x="8820204" y="3419852"/>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60" name="tx160"/>
            <p:cNvSpPr/>
            <p:nvPr/>
          </p:nvSpPr>
          <p:spPr>
            <a:xfrm>
              <a:off x="8820204" y="3879166"/>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61" name="tx161"/>
            <p:cNvSpPr/>
            <p:nvPr/>
          </p:nvSpPr>
          <p:spPr>
            <a:xfrm>
              <a:off x="8820204" y="4338480"/>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62" name="tx162"/>
            <p:cNvSpPr/>
            <p:nvPr/>
          </p:nvSpPr>
          <p:spPr>
            <a:xfrm>
              <a:off x="8820204" y="4797794"/>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63" name="tx163"/>
            <p:cNvSpPr/>
            <p:nvPr/>
          </p:nvSpPr>
          <p:spPr>
            <a:xfrm>
              <a:off x="8820204" y="5257108"/>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64" name="rc164"/>
            <p:cNvSpPr/>
            <p:nvPr/>
          </p:nvSpPr>
          <p:spPr>
            <a:xfrm>
              <a:off x="7025196" y="1807652"/>
              <a:ext cx="2049214" cy="3766375"/>
            </a:xfrm>
            <a:prstGeom prst="rect">
              <a:avLst/>
            </a:prstGeom>
            <a:noFill/>
            <a:ln w="13550" cap="rnd">
              <a:solidFill>
                <a:srgbClr val="999999">
                  <a:alpha val="100000"/>
                </a:srgbClr>
              </a:solidFill>
              <a:prstDash val="solid"/>
              <a:round/>
            </a:ln>
          </p:spPr>
          <p:txBody>
            <a:bodyPr/>
            <a:lstStyle/>
            <a:p/>
          </p:txBody>
        </p:sp>
        <p:sp>
          <p:nvSpPr>
            <p:cNvPr id="165" name="rc165"/>
            <p:cNvSpPr/>
            <p:nvPr/>
          </p:nvSpPr>
          <p:spPr>
            <a:xfrm>
              <a:off x="933924" y="1592799"/>
              <a:ext cx="2049214"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66" name="tx166"/>
            <p:cNvSpPr/>
            <p:nvPr/>
          </p:nvSpPr>
          <p:spPr>
            <a:xfrm>
              <a:off x="1719369" y="1660221"/>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Decrease</a:t>
              </a:r>
            </a:p>
          </p:txBody>
        </p:sp>
        <p:sp>
          <p:nvSpPr>
            <p:cNvPr id="167" name="rc167"/>
            <p:cNvSpPr/>
            <p:nvPr/>
          </p:nvSpPr>
          <p:spPr>
            <a:xfrm>
              <a:off x="3768425" y="1592799"/>
              <a:ext cx="2049214"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68" name="tx168"/>
            <p:cNvSpPr/>
            <p:nvPr/>
          </p:nvSpPr>
          <p:spPr>
            <a:xfrm>
              <a:off x="4578651"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169" name="rc169"/>
            <p:cNvSpPr/>
            <p:nvPr/>
          </p:nvSpPr>
          <p:spPr>
            <a:xfrm>
              <a:off x="7025196" y="1592799"/>
              <a:ext cx="2049214"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70" name="tx170"/>
            <p:cNvSpPr/>
            <p:nvPr/>
          </p:nvSpPr>
          <p:spPr>
            <a:xfrm>
              <a:off x="7903819" y="1660221"/>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Same</a:t>
              </a:r>
            </a:p>
          </p:txBody>
        </p:sp>
        <p:sp>
          <p:nvSpPr>
            <p:cNvPr id="171" name="pl171"/>
            <p:cNvSpPr/>
            <p:nvPr/>
          </p:nvSpPr>
          <p:spPr>
            <a:xfrm>
              <a:off x="933924" y="5574027"/>
              <a:ext cx="2049214" cy="0"/>
            </a:xfrm>
            <a:custGeom>
              <a:avLst/>
              <a:pathLst>
                <a:path w="2049214" h="0">
                  <a:moveTo>
                    <a:pt x="0" y="0"/>
                  </a:moveTo>
                  <a:lnTo>
                    <a:pt x="2049214" y="0"/>
                  </a:lnTo>
                </a:path>
              </a:pathLst>
            </a:custGeom>
            <a:ln w="8130" cap="flat">
              <a:solidFill>
                <a:srgbClr val="000000">
                  <a:alpha val="100000"/>
                </a:srgbClr>
              </a:solidFill>
              <a:prstDash val="solid"/>
              <a:round/>
            </a:ln>
          </p:spPr>
          <p:txBody>
            <a:bodyPr/>
            <a:lstStyle/>
            <a:p/>
          </p:txBody>
        </p:sp>
        <p:sp>
          <p:nvSpPr>
            <p:cNvPr id="172" name="pl172"/>
            <p:cNvSpPr/>
            <p:nvPr/>
          </p:nvSpPr>
          <p:spPr>
            <a:xfrm>
              <a:off x="102707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3" name="pl173"/>
            <p:cNvSpPr/>
            <p:nvPr/>
          </p:nvSpPr>
          <p:spPr>
            <a:xfrm>
              <a:off x="133755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4" name="pl174"/>
            <p:cNvSpPr/>
            <p:nvPr/>
          </p:nvSpPr>
          <p:spPr>
            <a:xfrm>
              <a:off x="164804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5" name="pl175"/>
            <p:cNvSpPr/>
            <p:nvPr/>
          </p:nvSpPr>
          <p:spPr>
            <a:xfrm>
              <a:off x="195853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6" name="pl176"/>
            <p:cNvSpPr/>
            <p:nvPr/>
          </p:nvSpPr>
          <p:spPr>
            <a:xfrm>
              <a:off x="226901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7" name="pl177"/>
            <p:cNvSpPr/>
            <p:nvPr/>
          </p:nvSpPr>
          <p:spPr>
            <a:xfrm>
              <a:off x="257950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8" name="tx178"/>
            <p:cNvSpPr/>
            <p:nvPr/>
          </p:nvSpPr>
          <p:spPr>
            <a:xfrm>
              <a:off x="995980"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79" name="tx179"/>
            <p:cNvSpPr/>
            <p:nvPr/>
          </p:nvSpPr>
          <p:spPr>
            <a:xfrm>
              <a:off x="127537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80" name="tx180"/>
            <p:cNvSpPr/>
            <p:nvPr/>
          </p:nvSpPr>
          <p:spPr>
            <a:xfrm>
              <a:off x="1585865"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81" name="tx181"/>
            <p:cNvSpPr/>
            <p:nvPr/>
          </p:nvSpPr>
          <p:spPr>
            <a:xfrm>
              <a:off x="189635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82" name="tx182"/>
            <p:cNvSpPr/>
            <p:nvPr/>
          </p:nvSpPr>
          <p:spPr>
            <a:xfrm>
              <a:off x="220683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83" name="tx183"/>
            <p:cNvSpPr/>
            <p:nvPr/>
          </p:nvSpPr>
          <p:spPr>
            <a:xfrm>
              <a:off x="2486236"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84" name="pl184"/>
            <p:cNvSpPr/>
            <p:nvPr/>
          </p:nvSpPr>
          <p:spPr>
            <a:xfrm>
              <a:off x="3768425" y="5574027"/>
              <a:ext cx="2049214" cy="0"/>
            </a:xfrm>
            <a:custGeom>
              <a:avLst/>
              <a:pathLst>
                <a:path w="2049214" h="0">
                  <a:moveTo>
                    <a:pt x="0" y="0"/>
                  </a:moveTo>
                  <a:lnTo>
                    <a:pt x="2049214" y="0"/>
                  </a:lnTo>
                </a:path>
              </a:pathLst>
            </a:custGeom>
            <a:ln w="8130" cap="flat">
              <a:solidFill>
                <a:srgbClr val="000000">
                  <a:alpha val="100000"/>
                </a:srgbClr>
              </a:solidFill>
              <a:prstDash val="solid"/>
              <a:round/>
            </a:ln>
          </p:spPr>
          <p:txBody>
            <a:bodyPr/>
            <a:lstStyle/>
            <a:p/>
          </p:txBody>
        </p:sp>
        <p:sp>
          <p:nvSpPr>
            <p:cNvPr id="185" name="pl185"/>
            <p:cNvSpPr/>
            <p:nvPr/>
          </p:nvSpPr>
          <p:spPr>
            <a:xfrm>
              <a:off x="386157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6" name="pl186"/>
            <p:cNvSpPr/>
            <p:nvPr/>
          </p:nvSpPr>
          <p:spPr>
            <a:xfrm>
              <a:off x="417205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7" name="pl187"/>
            <p:cNvSpPr/>
            <p:nvPr/>
          </p:nvSpPr>
          <p:spPr>
            <a:xfrm>
              <a:off x="448254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8" name="pl188"/>
            <p:cNvSpPr/>
            <p:nvPr/>
          </p:nvSpPr>
          <p:spPr>
            <a:xfrm>
              <a:off x="479303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9" name="pl189"/>
            <p:cNvSpPr/>
            <p:nvPr/>
          </p:nvSpPr>
          <p:spPr>
            <a:xfrm>
              <a:off x="510351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0" name="pl190"/>
            <p:cNvSpPr/>
            <p:nvPr/>
          </p:nvSpPr>
          <p:spPr>
            <a:xfrm>
              <a:off x="541400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1" name="tx191"/>
            <p:cNvSpPr/>
            <p:nvPr/>
          </p:nvSpPr>
          <p:spPr>
            <a:xfrm>
              <a:off x="3830481"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92" name="tx192"/>
            <p:cNvSpPr/>
            <p:nvPr/>
          </p:nvSpPr>
          <p:spPr>
            <a:xfrm>
              <a:off x="410987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93" name="tx193"/>
            <p:cNvSpPr/>
            <p:nvPr/>
          </p:nvSpPr>
          <p:spPr>
            <a:xfrm>
              <a:off x="442036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94" name="tx194"/>
            <p:cNvSpPr/>
            <p:nvPr/>
          </p:nvSpPr>
          <p:spPr>
            <a:xfrm>
              <a:off x="4730853"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95" name="tx195"/>
            <p:cNvSpPr/>
            <p:nvPr/>
          </p:nvSpPr>
          <p:spPr>
            <a:xfrm>
              <a:off x="504134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96" name="tx196"/>
            <p:cNvSpPr/>
            <p:nvPr/>
          </p:nvSpPr>
          <p:spPr>
            <a:xfrm>
              <a:off x="5320737"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97" name="pl197"/>
            <p:cNvSpPr/>
            <p:nvPr/>
          </p:nvSpPr>
          <p:spPr>
            <a:xfrm>
              <a:off x="7025196" y="5574027"/>
              <a:ext cx="2049214" cy="0"/>
            </a:xfrm>
            <a:custGeom>
              <a:avLst/>
              <a:pathLst>
                <a:path w="2049214" h="0">
                  <a:moveTo>
                    <a:pt x="0" y="0"/>
                  </a:moveTo>
                  <a:lnTo>
                    <a:pt x="2049214" y="0"/>
                  </a:lnTo>
                </a:path>
              </a:pathLst>
            </a:custGeom>
            <a:ln w="8130" cap="flat">
              <a:solidFill>
                <a:srgbClr val="000000">
                  <a:alpha val="100000"/>
                </a:srgbClr>
              </a:solidFill>
              <a:prstDash val="solid"/>
              <a:round/>
            </a:ln>
          </p:spPr>
          <p:txBody>
            <a:bodyPr/>
            <a:lstStyle/>
            <a:p/>
          </p:txBody>
        </p:sp>
        <p:sp>
          <p:nvSpPr>
            <p:cNvPr id="198" name="pl198"/>
            <p:cNvSpPr/>
            <p:nvPr/>
          </p:nvSpPr>
          <p:spPr>
            <a:xfrm>
              <a:off x="711834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9" name="pl199"/>
            <p:cNvSpPr/>
            <p:nvPr/>
          </p:nvSpPr>
          <p:spPr>
            <a:xfrm>
              <a:off x="742882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0" name="pl200"/>
            <p:cNvSpPr/>
            <p:nvPr/>
          </p:nvSpPr>
          <p:spPr>
            <a:xfrm>
              <a:off x="773931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1" name="pl201"/>
            <p:cNvSpPr/>
            <p:nvPr/>
          </p:nvSpPr>
          <p:spPr>
            <a:xfrm>
              <a:off x="804980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2" name="pl202"/>
            <p:cNvSpPr/>
            <p:nvPr/>
          </p:nvSpPr>
          <p:spPr>
            <a:xfrm>
              <a:off x="836029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3" name="pl203"/>
            <p:cNvSpPr/>
            <p:nvPr/>
          </p:nvSpPr>
          <p:spPr>
            <a:xfrm>
              <a:off x="867077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4" name="tx204"/>
            <p:cNvSpPr/>
            <p:nvPr/>
          </p:nvSpPr>
          <p:spPr>
            <a:xfrm>
              <a:off x="7087252"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05" name="tx205"/>
            <p:cNvSpPr/>
            <p:nvPr/>
          </p:nvSpPr>
          <p:spPr>
            <a:xfrm>
              <a:off x="736665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06" name="tx206"/>
            <p:cNvSpPr/>
            <p:nvPr/>
          </p:nvSpPr>
          <p:spPr>
            <a:xfrm>
              <a:off x="767713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07" name="tx207"/>
            <p:cNvSpPr/>
            <p:nvPr/>
          </p:nvSpPr>
          <p:spPr>
            <a:xfrm>
              <a:off x="798762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08" name="tx208"/>
            <p:cNvSpPr/>
            <p:nvPr/>
          </p:nvSpPr>
          <p:spPr>
            <a:xfrm>
              <a:off x="829811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09" name="tx209"/>
            <p:cNvSpPr/>
            <p:nvPr/>
          </p:nvSpPr>
          <p:spPr>
            <a:xfrm>
              <a:off x="8577508"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10" name="tx210"/>
            <p:cNvSpPr/>
            <p:nvPr/>
          </p:nvSpPr>
          <p:spPr>
            <a:xfrm>
              <a:off x="5887228" y="5258434"/>
              <a:ext cx="10561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United Arab Emirates</a:t>
              </a:r>
            </a:p>
          </p:txBody>
        </p:sp>
        <p:sp>
          <p:nvSpPr>
            <p:cNvPr id="211" name="tx211"/>
            <p:cNvSpPr/>
            <p:nvPr/>
          </p:nvSpPr>
          <p:spPr>
            <a:xfrm>
              <a:off x="6587293" y="4799120"/>
              <a:ext cx="3560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Tunisia</a:t>
              </a:r>
            </a:p>
          </p:txBody>
        </p:sp>
        <p:sp>
          <p:nvSpPr>
            <p:cNvPr id="212" name="tx212"/>
            <p:cNvSpPr/>
            <p:nvPr/>
          </p:nvSpPr>
          <p:spPr>
            <a:xfrm>
              <a:off x="6067091" y="4339806"/>
              <a:ext cx="87626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State of Palestine</a:t>
              </a:r>
            </a:p>
          </p:txBody>
        </p:sp>
        <p:sp>
          <p:nvSpPr>
            <p:cNvPr id="213" name="tx213"/>
            <p:cNvSpPr/>
            <p:nvPr/>
          </p:nvSpPr>
          <p:spPr>
            <a:xfrm>
              <a:off x="6663737" y="3880491"/>
              <a:ext cx="2796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Qatar</a:t>
              </a:r>
            </a:p>
          </p:txBody>
        </p:sp>
        <p:sp>
          <p:nvSpPr>
            <p:cNvPr id="214" name="tx214"/>
            <p:cNvSpPr/>
            <p:nvPr/>
          </p:nvSpPr>
          <p:spPr>
            <a:xfrm>
              <a:off x="6638957" y="3421177"/>
              <a:ext cx="30440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Oman</a:t>
              </a:r>
            </a:p>
          </p:txBody>
        </p:sp>
        <p:sp>
          <p:nvSpPr>
            <p:cNvPr id="215" name="tx215"/>
            <p:cNvSpPr/>
            <p:nvPr/>
          </p:nvSpPr>
          <p:spPr>
            <a:xfrm>
              <a:off x="6514781" y="2961863"/>
              <a:ext cx="4285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Morocco</a:t>
              </a:r>
            </a:p>
          </p:txBody>
        </p:sp>
        <p:sp>
          <p:nvSpPr>
            <p:cNvPr id="216" name="tx216"/>
            <p:cNvSpPr/>
            <p:nvPr/>
          </p:nvSpPr>
          <p:spPr>
            <a:xfrm>
              <a:off x="6607958" y="2502549"/>
              <a:ext cx="33540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Kuwait</a:t>
              </a:r>
            </a:p>
          </p:txBody>
        </p:sp>
        <p:sp>
          <p:nvSpPr>
            <p:cNvPr id="217" name="tx217"/>
            <p:cNvSpPr/>
            <p:nvPr/>
          </p:nvSpPr>
          <p:spPr>
            <a:xfrm>
              <a:off x="6657519" y="2043235"/>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Egypt</a:t>
              </a:r>
            </a:p>
          </p:txBody>
        </p:sp>
        <p:sp>
          <p:nvSpPr>
            <p:cNvPr id="218" name="tx218"/>
            <p:cNvSpPr/>
            <p:nvPr/>
          </p:nvSpPr>
          <p:spPr>
            <a:xfrm>
              <a:off x="3052727" y="5288389"/>
              <a:ext cx="6338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Saudi Arabia</a:t>
              </a:r>
            </a:p>
          </p:txBody>
        </p:sp>
        <p:sp>
          <p:nvSpPr>
            <p:cNvPr id="219" name="tx219"/>
            <p:cNvSpPr/>
            <p:nvPr/>
          </p:nvSpPr>
          <p:spPr>
            <a:xfrm>
              <a:off x="3344786" y="4879000"/>
              <a:ext cx="3418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Jordan</a:t>
              </a:r>
            </a:p>
          </p:txBody>
        </p:sp>
        <p:sp>
          <p:nvSpPr>
            <p:cNvPr id="220" name="tx220"/>
            <p:cNvSpPr/>
            <p:nvPr/>
          </p:nvSpPr>
          <p:spPr>
            <a:xfrm>
              <a:off x="3493925" y="4469612"/>
              <a:ext cx="1926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Iran</a:t>
              </a:r>
            </a:p>
          </p:txBody>
        </p:sp>
        <p:sp>
          <p:nvSpPr>
            <p:cNvPr id="221" name="tx221"/>
            <p:cNvSpPr/>
            <p:nvPr/>
          </p:nvSpPr>
          <p:spPr>
            <a:xfrm>
              <a:off x="3301352" y="4060223"/>
              <a:ext cx="3852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Bahrain</a:t>
              </a:r>
            </a:p>
          </p:txBody>
        </p:sp>
        <p:sp>
          <p:nvSpPr>
            <p:cNvPr id="222" name="tx222"/>
            <p:cNvSpPr/>
            <p:nvPr/>
          </p:nvSpPr>
          <p:spPr>
            <a:xfrm>
              <a:off x="3338751" y="3650834"/>
              <a:ext cx="3478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Algeria</a:t>
              </a:r>
            </a:p>
          </p:txBody>
        </p:sp>
        <p:sp>
          <p:nvSpPr>
            <p:cNvPr id="223" name="tx223"/>
            <p:cNvSpPr/>
            <p:nvPr/>
          </p:nvSpPr>
          <p:spPr>
            <a:xfrm>
              <a:off x="3251335" y="3241446"/>
              <a:ext cx="4352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Lebanon</a:t>
              </a:r>
            </a:p>
          </p:txBody>
        </p:sp>
        <p:sp>
          <p:nvSpPr>
            <p:cNvPr id="224" name="tx224"/>
            <p:cNvSpPr/>
            <p:nvPr/>
          </p:nvSpPr>
          <p:spPr>
            <a:xfrm>
              <a:off x="3313971" y="2832057"/>
              <a:ext cx="3726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Djibouti</a:t>
              </a:r>
            </a:p>
          </p:txBody>
        </p:sp>
        <p:sp>
          <p:nvSpPr>
            <p:cNvPr id="225" name="tx225"/>
            <p:cNvSpPr/>
            <p:nvPr/>
          </p:nvSpPr>
          <p:spPr>
            <a:xfrm>
              <a:off x="3419402" y="2422669"/>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Libya</a:t>
              </a:r>
            </a:p>
          </p:txBody>
        </p:sp>
        <p:sp>
          <p:nvSpPr>
            <p:cNvPr id="226" name="tx226"/>
            <p:cNvSpPr/>
            <p:nvPr/>
          </p:nvSpPr>
          <p:spPr>
            <a:xfrm>
              <a:off x="3363349" y="2013280"/>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Sudan</a:t>
              </a:r>
            </a:p>
          </p:txBody>
        </p:sp>
        <p:sp>
          <p:nvSpPr>
            <p:cNvPr id="227" name="tx227"/>
            <p:cNvSpPr/>
            <p:nvPr/>
          </p:nvSpPr>
          <p:spPr>
            <a:xfrm>
              <a:off x="659424" y="4827827"/>
              <a:ext cx="1926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Iraq</a:t>
              </a:r>
            </a:p>
          </p:txBody>
        </p:sp>
        <p:sp>
          <p:nvSpPr>
            <p:cNvPr id="228" name="tx228"/>
            <p:cNvSpPr/>
            <p:nvPr/>
          </p:nvSpPr>
          <p:spPr>
            <a:xfrm>
              <a:off x="508182" y="3650834"/>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Yemen</a:t>
              </a:r>
            </a:p>
          </p:txBody>
        </p:sp>
        <p:sp>
          <p:nvSpPr>
            <p:cNvPr id="229" name="tx229"/>
            <p:cNvSpPr/>
            <p:nvPr/>
          </p:nvSpPr>
          <p:spPr>
            <a:xfrm>
              <a:off x="597519" y="2473842"/>
              <a:ext cx="2545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Syria</a:t>
              </a:r>
            </a:p>
          </p:txBody>
        </p:sp>
        <p:sp>
          <p:nvSpPr>
            <p:cNvPr id="230" name="tx230"/>
            <p:cNvSpPr/>
            <p:nvPr/>
          </p:nvSpPr>
          <p:spPr>
            <a:xfrm>
              <a:off x="3872545"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231" name="pt231"/>
            <p:cNvSpPr/>
            <p:nvPr/>
          </p:nvSpPr>
          <p:spPr>
            <a:xfrm>
              <a:off x="5028151" y="6169888"/>
              <a:ext cx="144506" cy="144506"/>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232" name="pt232"/>
            <p:cNvSpPr/>
            <p:nvPr/>
          </p:nvSpPr>
          <p:spPr>
            <a:xfrm>
              <a:off x="5635502"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33" name="tx233"/>
            <p:cNvSpPr/>
            <p:nvPr/>
          </p:nvSpPr>
          <p:spPr>
            <a:xfrm>
              <a:off x="5279721"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234" name="tx234"/>
            <p:cNvSpPr/>
            <p:nvPr/>
          </p:nvSpPr>
          <p:spPr>
            <a:xfrm>
              <a:off x="5887072"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235" name="tx235"/>
            <p:cNvSpPr/>
            <p:nvPr/>
          </p:nvSpPr>
          <p:spPr>
            <a:xfrm>
              <a:off x="933924" y="1368037"/>
              <a:ext cx="445788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 and change, by country, 2024 and 2025</a:t>
              </a:r>
            </a:p>
          </p:txBody>
        </p:sp>
        <p:sp>
          <p:nvSpPr>
            <p:cNvPr id="236" name="tx236"/>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37" name="tx237"/>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2024 and 2025 indicated to the right.</a:t>
              </a:r>
            </a:p>
          </p:txBody>
        </p:sp>
      </p:grpSp>
      <p:sp>
        <p:nvSpPr>
          <p:cNvPr id="23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DTP1 coverage in 2024 and 2025, and change in coverage between the two years.
Overall, 3 out of 20 (15%) countries in MENA had a decline in coverage. The largest decline was in Syria (-6 percentage points), followed by Yemen (-4 percentage points).
There were 9 (45%) countries with an increase in DTP1 coverage. Coverage remained the same in 8 countries between 2024 and 2025.
</a:t>
            </a:r>
          </a:p>
        </p:txBody>
      </p:sp>
      <p:sp>
        <p:nvSpPr>
          <p:cNvPr id="23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2024 and 2025, DTP1 coverage increased in nine countries and decreased in three countries.</a:t>
            </a:r>
          </a:p>
        </p:txBody>
      </p:sp>
      <p:grpSp xmlns:pic="http://schemas.openxmlformats.org/drawingml/2006/picture">
        <p:nvGrpSpPr>
          <p:cNvPr id="240" name=""/>
          <p:cNvGrpSpPr/>
          <p:nvPr/>
        </p:nvGrpSpPr>
        <p:grpSpPr>
          <a:xfrm>
            <a:off x="292608" y="1005840"/>
            <a:ext cx="8595360" cy="28575"/>
            <a:chOff x="292608" y="1005840"/>
            <a:chExt cx="8595360" cy="28575"/>
          </a:xfrm>
        </p:grpSpPr>
        <p:sp>
          <p:nvSpPr>
            <p:cNvPr id="24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4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DTP1 coverage in countries in MENA from lowest to highest coverage, and the rank of the top 10 countries with the most zero-dose children, based on absolute numbers.
In 2025, DTP1 coverage ranged from 49% in Yemen to 99% in Egypt, Iran, Algeria, State of Palestine, Oman, Kuwait, Qatar, and Bahrain.
15 out of 20 (75%) countries had coverage of at least 90%.
Yemen had DTP1 coverage of 49% and the highest absolute number of zero-dose children in the region, followed by Sudan.
Large cohort countries may have high numbers of zero-dose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Yemen had the lowest DTP1 coverage and also the highest number of zero-dose children.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2611573" y="2007924"/>
              <a:ext cx="2543778" cy="3877565"/>
            </a:xfrm>
            <a:custGeom>
              <a:avLst/>
              <a:pathLst>
                <a:path w="2543778" h="3877565">
                  <a:moveTo>
                    <a:pt x="448176" y="2416418"/>
                  </a:moveTo>
                  <a:lnTo>
                    <a:pt x="426835" y="2481393"/>
                  </a:lnTo>
                  <a:lnTo>
                    <a:pt x="405493" y="2546368"/>
                  </a:lnTo>
                  <a:lnTo>
                    <a:pt x="384151" y="2611342"/>
                  </a:lnTo>
                  <a:lnTo>
                    <a:pt x="362809" y="2676317"/>
                  </a:lnTo>
                  <a:lnTo>
                    <a:pt x="341468" y="2741292"/>
                  </a:lnTo>
                  <a:lnTo>
                    <a:pt x="320126" y="2806266"/>
                  </a:lnTo>
                  <a:lnTo>
                    <a:pt x="298784" y="2871241"/>
                  </a:lnTo>
                  <a:lnTo>
                    <a:pt x="277442" y="2936216"/>
                  </a:lnTo>
                  <a:lnTo>
                    <a:pt x="256101" y="3001191"/>
                  </a:lnTo>
                  <a:lnTo>
                    <a:pt x="234759" y="3066165"/>
                  </a:lnTo>
                  <a:lnTo>
                    <a:pt x="213417" y="3131140"/>
                  </a:lnTo>
                  <a:lnTo>
                    <a:pt x="192075" y="3196115"/>
                  </a:lnTo>
                  <a:lnTo>
                    <a:pt x="170734" y="3261089"/>
                  </a:lnTo>
                  <a:lnTo>
                    <a:pt x="149392" y="3326064"/>
                  </a:lnTo>
                  <a:lnTo>
                    <a:pt x="128050" y="3391039"/>
                  </a:lnTo>
                  <a:lnTo>
                    <a:pt x="106708" y="3456014"/>
                  </a:lnTo>
                  <a:lnTo>
                    <a:pt x="85367" y="3520988"/>
                  </a:lnTo>
                  <a:lnTo>
                    <a:pt x="64025" y="3585963"/>
                  </a:lnTo>
                  <a:lnTo>
                    <a:pt x="42683" y="3650938"/>
                  </a:lnTo>
                  <a:lnTo>
                    <a:pt x="21341" y="3715912"/>
                  </a:lnTo>
                  <a:lnTo>
                    <a:pt x="0" y="3780887"/>
                  </a:lnTo>
                  <a:lnTo>
                    <a:pt x="62801" y="3800342"/>
                  </a:lnTo>
                  <a:lnTo>
                    <a:pt x="126226" y="3817656"/>
                  </a:lnTo>
                  <a:lnTo>
                    <a:pt x="190202" y="3832810"/>
                  </a:lnTo>
                  <a:lnTo>
                    <a:pt x="254655" y="3845786"/>
                  </a:lnTo>
                  <a:lnTo>
                    <a:pt x="319510" y="3856569"/>
                  </a:lnTo>
                  <a:lnTo>
                    <a:pt x="384694" y="3865147"/>
                  </a:lnTo>
                  <a:lnTo>
                    <a:pt x="450131" y="3871511"/>
                  </a:lnTo>
                  <a:lnTo>
                    <a:pt x="515747" y="3875652"/>
                  </a:lnTo>
                  <a:lnTo>
                    <a:pt x="581465" y="3877565"/>
                  </a:lnTo>
                  <a:lnTo>
                    <a:pt x="647210" y="3877250"/>
                  </a:lnTo>
                  <a:lnTo>
                    <a:pt x="712907" y="3874706"/>
                  </a:lnTo>
                  <a:lnTo>
                    <a:pt x="778479" y="3869936"/>
                  </a:lnTo>
                  <a:lnTo>
                    <a:pt x="843853" y="3862945"/>
                  </a:lnTo>
                  <a:lnTo>
                    <a:pt x="908951" y="3853742"/>
                  </a:lnTo>
                  <a:lnTo>
                    <a:pt x="973700" y="3842337"/>
                  </a:lnTo>
                  <a:lnTo>
                    <a:pt x="1038026" y="3828743"/>
                  </a:lnTo>
                  <a:lnTo>
                    <a:pt x="1101853" y="3812976"/>
                  </a:lnTo>
                  <a:lnTo>
                    <a:pt x="1165109" y="3795054"/>
                  </a:lnTo>
                  <a:lnTo>
                    <a:pt x="1227721" y="3774998"/>
                  </a:lnTo>
                  <a:lnTo>
                    <a:pt x="1289617" y="3752830"/>
                  </a:lnTo>
                  <a:lnTo>
                    <a:pt x="1350726" y="3728577"/>
                  </a:lnTo>
                  <a:lnTo>
                    <a:pt x="1410978" y="3702265"/>
                  </a:lnTo>
                  <a:lnTo>
                    <a:pt x="1470303" y="3673926"/>
                  </a:lnTo>
                  <a:lnTo>
                    <a:pt x="1528632" y="3643592"/>
                  </a:lnTo>
                  <a:lnTo>
                    <a:pt x="1585900" y="3611298"/>
                  </a:lnTo>
                  <a:lnTo>
                    <a:pt x="1642040" y="3577080"/>
                  </a:lnTo>
                  <a:lnTo>
                    <a:pt x="1696988" y="3540979"/>
                  </a:lnTo>
                  <a:lnTo>
                    <a:pt x="1750680" y="3503036"/>
                  </a:lnTo>
                  <a:lnTo>
                    <a:pt x="1803054" y="3463293"/>
                  </a:lnTo>
                  <a:lnTo>
                    <a:pt x="1854051" y="3421799"/>
                  </a:lnTo>
                  <a:lnTo>
                    <a:pt x="1903612" y="3378598"/>
                  </a:lnTo>
                  <a:lnTo>
                    <a:pt x="1951680" y="3333743"/>
                  </a:lnTo>
                  <a:lnTo>
                    <a:pt x="1998199" y="3287283"/>
                  </a:lnTo>
                  <a:lnTo>
                    <a:pt x="2043116" y="3239273"/>
                  </a:lnTo>
                  <a:lnTo>
                    <a:pt x="2086380" y="3189768"/>
                  </a:lnTo>
                  <a:lnTo>
                    <a:pt x="2127940" y="3138824"/>
                  </a:lnTo>
                  <a:lnTo>
                    <a:pt x="2167749" y="3086500"/>
                  </a:lnTo>
                  <a:lnTo>
                    <a:pt x="2205762" y="3032857"/>
                  </a:lnTo>
                  <a:lnTo>
                    <a:pt x="2241933" y="2977956"/>
                  </a:lnTo>
                  <a:lnTo>
                    <a:pt x="2276223" y="2921860"/>
                  </a:lnTo>
                  <a:lnTo>
                    <a:pt x="2308590" y="2864634"/>
                  </a:lnTo>
                  <a:lnTo>
                    <a:pt x="2338999" y="2806343"/>
                  </a:lnTo>
                  <a:lnTo>
                    <a:pt x="2367414" y="2747054"/>
                  </a:lnTo>
                  <a:lnTo>
                    <a:pt x="2393803" y="2686837"/>
                  </a:lnTo>
                  <a:lnTo>
                    <a:pt x="2418135" y="2625759"/>
                  </a:lnTo>
                  <a:lnTo>
                    <a:pt x="2440382" y="2563891"/>
                  </a:lnTo>
                  <a:lnTo>
                    <a:pt x="2460518" y="2501305"/>
                  </a:lnTo>
                  <a:lnTo>
                    <a:pt x="2478521" y="2438072"/>
                  </a:lnTo>
                  <a:lnTo>
                    <a:pt x="2494370" y="2374265"/>
                  </a:lnTo>
                  <a:lnTo>
                    <a:pt x="2508046" y="2309957"/>
                  </a:lnTo>
                  <a:lnTo>
                    <a:pt x="2519535" y="2245223"/>
                  </a:lnTo>
                  <a:lnTo>
                    <a:pt x="2528821" y="2180136"/>
                  </a:lnTo>
                  <a:lnTo>
                    <a:pt x="2535896" y="2114772"/>
                  </a:lnTo>
                  <a:lnTo>
                    <a:pt x="2540750" y="2049205"/>
                  </a:lnTo>
                  <a:lnTo>
                    <a:pt x="2543379" y="1983512"/>
                  </a:lnTo>
                  <a:lnTo>
                    <a:pt x="2543778" y="1917767"/>
                  </a:lnTo>
                  <a:lnTo>
                    <a:pt x="2541949" y="1852047"/>
                  </a:lnTo>
                  <a:lnTo>
                    <a:pt x="2537892" y="1786426"/>
                  </a:lnTo>
                  <a:lnTo>
                    <a:pt x="2531613" y="1720980"/>
                  </a:lnTo>
                  <a:lnTo>
                    <a:pt x="2523118" y="1655786"/>
                  </a:lnTo>
                  <a:lnTo>
                    <a:pt x="2512418" y="1590916"/>
                  </a:lnTo>
                  <a:lnTo>
                    <a:pt x="2499524" y="1526447"/>
                  </a:lnTo>
                  <a:lnTo>
                    <a:pt x="2484453" y="1462452"/>
                  </a:lnTo>
                  <a:lnTo>
                    <a:pt x="2467220" y="1399005"/>
                  </a:lnTo>
                  <a:lnTo>
                    <a:pt x="2447846" y="1336178"/>
                  </a:lnTo>
                  <a:lnTo>
                    <a:pt x="2426353" y="1274045"/>
                  </a:lnTo>
                  <a:lnTo>
                    <a:pt x="2402765" y="1212675"/>
                  </a:lnTo>
                  <a:lnTo>
                    <a:pt x="2377111" y="1152141"/>
                  </a:lnTo>
                  <a:lnTo>
                    <a:pt x="2349418" y="1092512"/>
                  </a:lnTo>
                  <a:lnTo>
                    <a:pt x="2319721" y="1033856"/>
                  </a:lnTo>
                  <a:lnTo>
                    <a:pt x="2288051" y="976240"/>
                  </a:lnTo>
                  <a:lnTo>
                    <a:pt x="2254446" y="919731"/>
                  </a:lnTo>
                  <a:lnTo>
                    <a:pt x="2218945" y="864394"/>
                  </a:lnTo>
                  <a:lnTo>
                    <a:pt x="2181587" y="810293"/>
                  </a:lnTo>
                  <a:lnTo>
                    <a:pt x="2142417" y="757489"/>
                  </a:lnTo>
                  <a:lnTo>
                    <a:pt x="2101479" y="706044"/>
                  </a:lnTo>
                  <a:lnTo>
                    <a:pt x="2058821" y="656016"/>
                  </a:lnTo>
                  <a:lnTo>
                    <a:pt x="2014491" y="607463"/>
                  </a:lnTo>
                  <a:lnTo>
                    <a:pt x="1968540" y="560442"/>
                  </a:lnTo>
                  <a:lnTo>
                    <a:pt x="1921021" y="515005"/>
                  </a:lnTo>
                  <a:lnTo>
                    <a:pt x="1871989" y="471205"/>
                  </a:lnTo>
                  <a:lnTo>
                    <a:pt x="1821500" y="429093"/>
                  </a:lnTo>
                  <a:lnTo>
                    <a:pt x="1769613" y="388718"/>
                  </a:lnTo>
                  <a:lnTo>
                    <a:pt x="1716386" y="350124"/>
                  </a:lnTo>
                  <a:lnTo>
                    <a:pt x="1661882" y="313357"/>
                  </a:lnTo>
                  <a:lnTo>
                    <a:pt x="1606162" y="278460"/>
                  </a:lnTo>
                  <a:lnTo>
                    <a:pt x="1549291" y="245472"/>
                  </a:lnTo>
                  <a:lnTo>
                    <a:pt x="1491334" y="214431"/>
                  </a:lnTo>
                  <a:lnTo>
                    <a:pt x="1432358" y="185372"/>
                  </a:lnTo>
                  <a:lnTo>
                    <a:pt x="1372431" y="158330"/>
                  </a:lnTo>
                  <a:lnTo>
                    <a:pt x="1311622" y="133336"/>
                  </a:lnTo>
                  <a:lnTo>
                    <a:pt x="1250000" y="110417"/>
                  </a:lnTo>
                  <a:lnTo>
                    <a:pt x="1187636" y="89601"/>
                  </a:lnTo>
                  <a:lnTo>
                    <a:pt x="1124603" y="70911"/>
                  </a:lnTo>
                  <a:lnTo>
                    <a:pt x="1060972" y="54370"/>
                  </a:lnTo>
                  <a:lnTo>
                    <a:pt x="996817" y="39995"/>
                  </a:lnTo>
                  <a:lnTo>
                    <a:pt x="932211" y="27803"/>
                  </a:lnTo>
                  <a:lnTo>
                    <a:pt x="867229" y="17809"/>
                  </a:lnTo>
                  <a:lnTo>
                    <a:pt x="801946" y="10024"/>
                  </a:lnTo>
                  <a:lnTo>
                    <a:pt x="736436" y="4457"/>
                  </a:lnTo>
                  <a:lnTo>
                    <a:pt x="670775" y="1114"/>
                  </a:lnTo>
                  <a:lnTo>
                    <a:pt x="605038" y="0"/>
                  </a:lnTo>
                  <a:lnTo>
                    <a:pt x="605038" y="68389"/>
                  </a:lnTo>
                  <a:lnTo>
                    <a:pt x="605038" y="136779"/>
                  </a:lnTo>
                  <a:lnTo>
                    <a:pt x="605038" y="205169"/>
                  </a:lnTo>
                  <a:lnTo>
                    <a:pt x="605038" y="273559"/>
                  </a:lnTo>
                  <a:lnTo>
                    <a:pt x="605038" y="341949"/>
                  </a:lnTo>
                  <a:lnTo>
                    <a:pt x="605038" y="410339"/>
                  </a:lnTo>
                  <a:lnTo>
                    <a:pt x="605038" y="478729"/>
                  </a:lnTo>
                  <a:lnTo>
                    <a:pt x="605038" y="547119"/>
                  </a:lnTo>
                  <a:lnTo>
                    <a:pt x="605038" y="615509"/>
                  </a:lnTo>
                  <a:lnTo>
                    <a:pt x="605038" y="683899"/>
                  </a:lnTo>
                  <a:lnTo>
                    <a:pt x="605038" y="752289"/>
                  </a:lnTo>
                  <a:lnTo>
                    <a:pt x="605038" y="820679"/>
                  </a:lnTo>
                  <a:lnTo>
                    <a:pt x="605038" y="889069"/>
                  </a:lnTo>
                  <a:lnTo>
                    <a:pt x="605038" y="957459"/>
                  </a:lnTo>
                  <a:lnTo>
                    <a:pt x="605038" y="1025849"/>
                  </a:lnTo>
                  <a:lnTo>
                    <a:pt x="605038" y="1094238"/>
                  </a:lnTo>
                  <a:lnTo>
                    <a:pt x="605038" y="1162628"/>
                  </a:lnTo>
                  <a:lnTo>
                    <a:pt x="605038" y="1231018"/>
                  </a:lnTo>
                  <a:lnTo>
                    <a:pt x="605038" y="1299408"/>
                  </a:lnTo>
                  <a:lnTo>
                    <a:pt x="605038" y="1367798"/>
                  </a:lnTo>
                  <a:lnTo>
                    <a:pt x="605038" y="1436188"/>
                  </a:lnTo>
                  <a:lnTo>
                    <a:pt x="671714" y="1440630"/>
                  </a:lnTo>
                  <a:lnTo>
                    <a:pt x="737212" y="1453877"/>
                  </a:lnTo>
                  <a:lnTo>
                    <a:pt x="800374" y="1475694"/>
                  </a:lnTo>
                  <a:lnTo>
                    <a:pt x="860083" y="1505697"/>
                  </a:lnTo>
                  <a:lnTo>
                    <a:pt x="915285" y="1543355"/>
                  </a:lnTo>
                  <a:lnTo>
                    <a:pt x="965005" y="1588002"/>
                  </a:lnTo>
                  <a:lnTo>
                    <a:pt x="1008363" y="1638850"/>
                  </a:lnTo>
                  <a:lnTo>
                    <a:pt x="1044593" y="1695000"/>
                  </a:lnTo>
                  <a:lnTo>
                    <a:pt x="1073055" y="1755459"/>
                  </a:lnTo>
                  <a:lnTo>
                    <a:pt x="1093246" y="1819159"/>
                  </a:lnTo>
                  <a:lnTo>
                    <a:pt x="1104808" y="1884975"/>
                  </a:lnTo>
                  <a:lnTo>
                    <a:pt x="1107539" y="1951743"/>
                  </a:lnTo>
                  <a:lnTo>
                    <a:pt x="1101389" y="2018283"/>
                  </a:lnTo>
                  <a:lnTo>
                    <a:pt x="1086467" y="2083419"/>
                  </a:lnTo>
                  <a:lnTo>
                    <a:pt x="1063038" y="2146001"/>
                  </a:lnTo>
                  <a:lnTo>
                    <a:pt x="1031514" y="2204922"/>
                  </a:lnTo>
                  <a:lnTo>
                    <a:pt x="992453" y="2259140"/>
                  </a:lnTo>
                  <a:lnTo>
                    <a:pt x="946545" y="2307698"/>
                  </a:lnTo>
                  <a:lnTo>
                    <a:pt x="894602" y="2349738"/>
                  </a:lnTo>
                  <a:lnTo>
                    <a:pt x="837542" y="2384517"/>
                  </a:lnTo>
                  <a:lnTo>
                    <a:pt x="776373" y="2411419"/>
                  </a:lnTo>
                  <a:lnTo>
                    <a:pt x="712176" y="2429970"/>
                  </a:lnTo>
                  <a:lnTo>
                    <a:pt x="646085" y="2439841"/>
                  </a:lnTo>
                  <a:lnTo>
                    <a:pt x="579269" y="2440859"/>
                  </a:lnTo>
                  <a:lnTo>
                    <a:pt x="512909" y="2433005"/>
                  </a:lnTo>
                  <a:close/>
                </a:path>
              </a:pathLst>
            </a:custGeom>
            <a:solidFill>
              <a:srgbClr val="FBE426">
                <a:alpha val="100000"/>
              </a:srgbClr>
            </a:solidFill>
            <a:ln w="13550" cap="flat">
              <a:solidFill>
                <a:srgbClr val="000000">
                  <a:alpha val="100000"/>
                </a:srgbClr>
              </a:solidFill>
              <a:prstDash val="solid"/>
              <a:miter/>
            </a:ln>
          </p:spPr>
          <p:txBody>
            <a:bodyPr/>
            <a:lstStyle/>
            <a:p/>
          </p:txBody>
        </p:sp>
        <p:sp>
          <p:nvSpPr>
            <p:cNvPr id="5" name="pg5"/>
            <p:cNvSpPr/>
            <p:nvPr/>
          </p:nvSpPr>
          <p:spPr>
            <a:xfrm>
              <a:off x="1277759" y="3747406"/>
              <a:ext cx="1781991" cy="2041405"/>
            </a:xfrm>
            <a:custGeom>
              <a:avLst/>
              <a:pathLst>
                <a:path w="1781991" h="2041405">
                  <a:moveTo>
                    <a:pt x="1438851" y="147683"/>
                  </a:moveTo>
                  <a:lnTo>
                    <a:pt x="1370824" y="140650"/>
                  </a:lnTo>
                  <a:lnTo>
                    <a:pt x="1302796" y="133618"/>
                  </a:lnTo>
                  <a:lnTo>
                    <a:pt x="1234769" y="126585"/>
                  </a:lnTo>
                  <a:lnTo>
                    <a:pt x="1166742" y="119553"/>
                  </a:lnTo>
                  <a:lnTo>
                    <a:pt x="1098714" y="112520"/>
                  </a:lnTo>
                  <a:lnTo>
                    <a:pt x="1030687" y="105488"/>
                  </a:lnTo>
                  <a:lnTo>
                    <a:pt x="962659" y="98455"/>
                  </a:lnTo>
                  <a:lnTo>
                    <a:pt x="894632" y="91423"/>
                  </a:lnTo>
                  <a:lnTo>
                    <a:pt x="826605" y="84390"/>
                  </a:lnTo>
                  <a:lnTo>
                    <a:pt x="758577" y="77358"/>
                  </a:lnTo>
                  <a:lnTo>
                    <a:pt x="690550" y="70325"/>
                  </a:lnTo>
                  <a:lnTo>
                    <a:pt x="622522" y="63292"/>
                  </a:lnTo>
                  <a:lnTo>
                    <a:pt x="554495" y="56260"/>
                  </a:lnTo>
                  <a:lnTo>
                    <a:pt x="486468" y="49227"/>
                  </a:lnTo>
                  <a:lnTo>
                    <a:pt x="418440" y="42195"/>
                  </a:lnTo>
                  <a:lnTo>
                    <a:pt x="350413" y="35162"/>
                  </a:lnTo>
                  <a:lnTo>
                    <a:pt x="282385" y="28130"/>
                  </a:lnTo>
                  <a:lnTo>
                    <a:pt x="214358" y="21097"/>
                  </a:lnTo>
                  <a:lnTo>
                    <a:pt x="146331" y="14065"/>
                  </a:lnTo>
                  <a:lnTo>
                    <a:pt x="78303" y="7032"/>
                  </a:lnTo>
                  <a:lnTo>
                    <a:pt x="10276" y="0"/>
                  </a:lnTo>
                  <a:lnTo>
                    <a:pt x="4625" y="65502"/>
                  </a:lnTo>
                  <a:lnTo>
                    <a:pt x="1198" y="131158"/>
                  </a:lnTo>
                  <a:lnTo>
                    <a:pt x="0" y="196893"/>
                  </a:lnTo>
                  <a:lnTo>
                    <a:pt x="1030" y="262631"/>
                  </a:lnTo>
                  <a:lnTo>
                    <a:pt x="4289" y="328296"/>
                  </a:lnTo>
                  <a:lnTo>
                    <a:pt x="9772" y="393812"/>
                  </a:lnTo>
                  <a:lnTo>
                    <a:pt x="17474" y="459106"/>
                  </a:lnTo>
                  <a:lnTo>
                    <a:pt x="27385" y="524100"/>
                  </a:lnTo>
                  <a:lnTo>
                    <a:pt x="39493" y="588721"/>
                  </a:lnTo>
                  <a:lnTo>
                    <a:pt x="53786" y="652894"/>
                  </a:lnTo>
                  <a:lnTo>
                    <a:pt x="70247" y="716546"/>
                  </a:lnTo>
                  <a:lnTo>
                    <a:pt x="88856" y="779603"/>
                  </a:lnTo>
                  <a:lnTo>
                    <a:pt x="109592" y="841993"/>
                  </a:lnTo>
                  <a:lnTo>
                    <a:pt x="132431" y="903645"/>
                  </a:lnTo>
                  <a:lnTo>
                    <a:pt x="157348" y="964486"/>
                  </a:lnTo>
                  <a:lnTo>
                    <a:pt x="184313" y="1024447"/>
                  </a:lnTo>
                  <a:lnTo>
                    <a:pt x="213296" y="1083460"/>
                  </a:lnTo>
                  <a:lnTo>
                    <a:pt x="244263" y="1141456"/>
                  </a:lnTo>
                  <a:lnTo>
                    <a:pt x="277178" y="1198369"/>
                  </a:lnTo>
                  <a:lnTo>
                    <a:pt x="312004" y="1254133"/>
                  </a:lnTo>
                  <a:lnTo>
                    <a:pt x="348701" y="1308685"/>
                  </a:lnTo>
                  <a:lnTo>
                    <a:pt x="387226" y="1361961"/>
                  </a:lnTo>
                  <a:lnTo>
                    <a:pt x="427535" y="1413900"/>
                  </a:lnTo>
                  <a:lnTo>
                    <a:pt x="469582" y="1464442"/>
                  </a:lnTo>
                  <a:lnTo>
                    <a:pt x="513319" y="1513530"/>
                  </a:lnTo>
                  <a:lnTo>
                    <a:pt x="558695" y="1561107"/>
                  </a:lnTo>
                  <a:lnTo>
                    <a:pt x="605657" y="1607118"/>
                  </a:lnTo>
                  <a:lnTo>
                    <a:pt x="654153" y="1651510"/>
                  </a:lnTo>
                  <a:lnTo>
                    <a:pt x="704126" y="1694232"/>
                  </a:lnTo>
                  <a:lnTo>
                    <a:pt x="755518" y="1735236"/>
                  </a:lnTo>
                  <a:lnTo>
                    <a:pt x="808272" y="1774474"/>
                  </a:lnTo>
                  <a:lnTo>
                    <a:pt x="862325" y="1811900"/>
                  </a:lnTo>
                  <a:lnTo>
                    <a:pt x="917616" y="1847472"/>
                  </a:lnTo>
                  <a:lnTo>
                    <a:pt x="974082" y="1881150"/>
                  </a:lnTo>
                  <a:lnTo>
                    <a:pt x="1031657" y="1912893"/>
                  </a:lnTo>
                  <a:lnTo>
                    <a:pt x="1090275" y="1942666"/>
                  </a:lnTo>
                  <a:lnTo>
                    <a:pt x="1149868" y="1970434"/>
                  </a:lnTo>
                  <a:lnTo>
                    <a:pt x="1210369" y="1996166"/>
                  </a:lnTo>
                  <a:lnTo>
                    <a:pt x="1271708" y="2019832"/>
                  </a:lnTo>
                  <a:lnTo>
                    <a:pt x="1333814" y="2041405"/>
                  </a:lnTo>
                  <a:lnTo>
                    <a:pt x="1355155" y="1976430"/>
                  </a:lnTo>
                  <a:lnTo>
                    <a:pt x="1376497" y="1911456"/>
                  </a:lnTo>
                  <a:lnTo>
                    <a:pt x="1397839" y="1846481"/>
                  </a:lnTo>
                  <a:lnTo>
                    <a:pt x="1419181" y="1781506"/>
                  </a:lnTo>
                  <a:lnTo>
                    <a:pt x="1440522" y="1716532"/>
                  </a:lnTo>
                  <a:lnTo>
                    <a:pt x="1461864" y="1651557"/>
                  </a:lnTo>
                  <a:lnTo>
                    <a:pt x="1483206" y="1586582"/>
                  </a:lnTo>
                  <a:lnTo>
                    <a:pt x="1504548" y="1521607"/>
                  </a:lnTo>
                  <a:lnTo>
                    <a:pt x="1525890" y="1456633"/>
                  </a:lnTo>
                  <a:lnTo>
                    <a:pt x="1547231" y="1391658"/>
                  </a:lnTo>
                  <a:lnTo>
                    <a:pt x="1568573" y="1326683"/>
                  </a:lnTo>
                  <a:lnTo>
                    <a:pt x="1589915" y="1261709"/>
                  </a:lnTo>
                  <a:lnTo>
                    <a:pt x="1611257" y="1196734"/>
                  </a:lnTo>
                  <a:lnTo>
                    <a:pt x="1632598" y="1131759"/>
                  </a:lnTo>
                  <a:lnTo>
                    <a:pt x="1653940" y="1066785"/>
                  </a:lnTo>
                  <a:lnTo>
                    <a:pt x="1675282" y="1001810"/>
                  </a:lnTo>
                  <a:lnTo>
                    <a:pt x="1696624" y="936835"/>
                  </a:lnTo>
                  <a:lnTo>
                    <a:pt x="1717965" y="871860"/>
                  </a:lnTo>
                  <a:lnTo>
                    <a:pt x="1739307" y="806886"/>
                  </a:lnTo>
                  <a:lnTo>
                    <a:pt x="1760649" y="741911"/>
                  </a:lnTo>
                  <a:lnTo>
                    <a:pt x="1781991" y="676936"/>
                  </a:lnTo>
                  <a:lnTo>
                    <a:pt x="1718851" y="651337"/>
                  </a:lnTo>
                  <a:lnTo>
                    <a:pt x="1659753" y="617435"/>
                  </a:lnTo>
                  <a:lnTo>
                    <a:pt x="1605782" y="575852"/>
                  </a:lnTo>
                  <a:lnTo>
                    <a:pt x="1557931" y="527353"/>
                  </a:lnTo>
                  <a:lnTo>
                    <a:pt x="1517077" y="472829"/>
                  </a:lnTo>
                  <a:lnTo>
                    <a:pt x="1483972" y="413281"/>
                  </a:lnTo>
                  <a:lnTo>
                    <a:pt x="1459224" y="349803"/>
                  </a:lnTo>
                  <a:lnTo>
                    <a:pt x="1443287" y="283561"/>
                  </a:lnTo>
                  <a:lnTo>
                    <a:pt x="1436454" y="215773"/>
                  </a:lnTo>
                  <a:close/>
                </a:path>
              </a:pathLst>
            </a:custGeom>
            <a:solidFill>
              <a:srgbClr val="B10DA1">
                <a:alpha val="100000"/>
              </a:srgbClr>
            </a:solidFill>
            <a:ln w="13550" cap="flat">
              <a:solidFill>
                <a:srgbClr val="000000">
                  <a:alpha val="100000"/>
                </a:srgbClr>
              </a:solidFill>
              <a:prstDash val="solid"/>
              <a:miter/>
            </a:ln>
          </p:spPr>
          <p:txBody>
            <a:bodyPr/>
            <a:lstStyle/>
            <a:p/>
          </p:txBody>
        </p:sp>
        <p:sp>
          <p:nvSpPr>
            <p:cNvPr id="6" name="pg6"/>
            <p:cNvSpPr/>
            <p:nvPr/>
          </p:nvSpPr>
          <p:spPr>
            <a:xfrm>
              <a:off x="1288035" y="2501957"/>
              <a:ext cx="1593374" cy="1393132"/>
            </a:xfrm>
            <a:custGeom>
              <a:avLst/>
              <a:pathLst>
                <a:path w="1593374" h="1393132">
                  <a:moveTo>
                    <a:pt x="1593374" y="1070238"/>
                  </a:moveTo>
                  <a:lnTo>
                    <a:pt x="1547768" y="1019274"/>
                  </a:lnTo>
                  <a:lnTo>
                    <a:pt x="1502163" y="968310"/>
                  </a:lnTo>
                  <a:lnTo>
                    <a:pt x="1456557" y="917347"/>
                  </a:lnTo>
                  <a:lnTo>
                    <a:pt x="1410951" y="866383"/>
                  </a:lnTo>
                  <a:lnTo>
                    <a:pt x="1365346" y="815419"/>
                  </a:lnTo>
                  <a:lnTo>
                    <a:pt x="1319740" y="764456"/>
                  </a:lnTo>
                  <a:lnTo>
                    <a:pt x="1274134" y="713492"/>
                  </a:lnTo>
                  <a:lnTo>
                    <a:pt x="1228528" y="662528"/>
                  </a:lnTo>
                  <a:lnTo>
                    <a:pt x="1182923" y="611564"/>
                  </a:lnTo>
                  <a:lnTo>
                    <a:pt x="1137317" y="560601"/>
                  </a:lnTo>
                  <a:lnTo>
                    <a:pt x="1091711" y="509637"/>
                  </a:lnTo>
                  <a:lnTo>
                    <a:pt x="1046106" y="458673"/>
                  </a:lnTo>
                  <a:lnTo>
                    <a:pt x="1000500" y="407709"/>
                  </a:lnTo>
                  <a:lnTo>
                    <a:pt x="954894" y="356746"/>
                  </a:lnTo>
                  <a:lnTo>
                    <a:pt x="909289" y="305782"/>
                  </a:lnTo>
                  <a:lnTo>
                    <a:pt x="863683" y="254818"/>
                  </a:lnTo>
                  <a:lnTo>
                    <a:pt x="818077" y="203854"/>
                  </a:lnTo>
                  <a:lnTo>
                    <a:pt x="772471" y="152891"/>
                  </a:lnTo>
                  <a:lnTo>
                    <a:pt x="726866" y="101927"/>
                  </a:lnTo>
                  <a:lnTo>
                    <a:pt x="681260" y="50963"/>
                  </a:lnTo>
                  <a:lnTo>
                    <a:pt x="635654" y="0"/>
                  </a:lnTo>
                  <a:lnTo>
                    <a:pt x="585700" y="46307"/>
                  </a:lnTo>
                  <a:lnTo>
                    <a:pt x="537404" y="94341"/>
                  </a:lnTo>
                  <a:lnTo>
                    <a:pt x="490824" y="144042"/>
                  </a:lnTo>
                  <a:lnTo>
                    <a:pt x="446020" y="195348"/>
                  </a:lnTo>
                  <a:lnTo>
                    <a:pt x="403045" y="248197"/>
                  </a:lnTo>
                  <a:lnTo>
                    <a:pt x="361953" y="302522"/>
                  </a:lnTo>
                  <a:lnTo>
                    <a:pt x="322794" y="358257"/>
                  </a:lnTo>
                  <a:lnTo>
                    <a:pt x="285618" y="415334"/>
                  </a:lnTo>
                  <a:lnTo>
                    <a:pt x="250469" y="473681"/>
                  </a:lnTo>
                  <a:lnTo>
                    <a:pt x="217392" y="533226"/>
                  </a:lnTo>
                  <a:lnTo>
                    <a:pt x="186427" y="593897"/>
                  </a:lnTo>
                  <a:lnTo>
                    <a:pt x="157611" y="655618"/>
                  </a:lnTo>
                  <a:lnTo>
                    <a:pt x="130982" y="718314"/>
                  </a:lnTo>
                  <a:lnTo>
                    <a:pt x="106572" y="781905"/>
                  </a:lnTo>
                  <a:lnTo>
                    <a:pt x="84410" y="846316"/>
                  </a:lnTo>
                  <a:lnTo>
                    <a:pt x="64525" y="911464"/>
                  </a:lnTo>
                  <a:lnTo>
                    <a:pt x="46940" y="977272"/>
                  </a:lnTo>
                  <a:lnTo>
                    <a:pt x="31678" y="1043656"/>
                  </a:lnTo>
                  <a:lnTo>
                    <a:pt x="18757" y="1110535"/>
                  </a:lnTo>
                  <a:lnTo>
                    <a:pt x="8193" y="1177827"/>
                  </a:lnTo>
                  <a:lnTo>
                    <a:pt x="0" y="1245449"/>
                  </a:lnTo>
                  <a:lnTo>
                    <a:pt x="68027" y="1252481"/>
                  </a:lnTo>
                  <a:lnTo>
                    <a:pt x="136054" y="1259514"/>
                  </a:lnTo>
                  <a:lnTo>
                    <a:pt x="204082" y="1266546"/>
                  </a:lnTo>
                  <a:lnTo>
                    <a:pt x="272109" y="1273579"/>
                  </a:lnTo>
                  <a:lnTo>
                    <a:pt x="340136" y="1280611"/>
                  </a:lnTo>
                  <a:lnTo>
                    <a:pt x="408164" y="1287644"/>
                  </a:lnTo>
                  <a:lnTo>
                    <a:pt x="476191" y="1294676"/>
                  </a:lnTo>
                  <a:lnTo>
                    <a:pt x="544219" y="1301709"/>
                  </a:lnTo>
                  <a:lnTo>
                    <a:pt x="612246" y="1308742"/>
                  </a:lnTo>
                  <a:lnTo>
                    <a:pt x="680273" y="1315774"/>
                  </a:lnTo>
                  <a:lnTo>
                    <a:pt x="748301" y="1322807"/>
                  </a:lnTo>
                  <a:lnTo>
                    <a:pt x="816328" y="1329839"/>
                  </a:lnTo>
                  <a:lnTo>
                    <a:pt x="884356" y="1336872"/>
                  </a:lnTo>
                  <a:lnTo>
                    <a:pt x="952383" y="1343904"/>
                  </a:lnTo>
                  <a:lnTo>
                    <a:pt x="1020410" y="1350937"/>
                  </a:lnTo>
                  <a:lnTo>
                    <a:pt x="1088438" y="1357969"/>
                  </a:lnTo>
                  <a:lnTo>
                    <a:pt x="1156465" y="1365002"/>
                  </a:lnTo>
                  <a:lnTo>
                    <a:pt x="1224493" y="1372035"/>
                  </a:lnTo>
                  <a:lnTo>
                    <a:pt x="1292520" y="1379067"/>
                  </a:lnTo>
                  <a:lnTo>
                    <a:pt x="1360547" y="1386100"/>
                  </a:lnTo>
                  <a:lnTo>
                    <a:pt x="1428575" y="1393132"/>
                  </a:lnTo>
                  <a:lnTo>
                    <a:pt x="1441608" y="1320180"/>
                  </a:lnTo>
                  <a:lnTo>
                    <a:pt x="1465226" y="1249937"/>
                  </a:lnTo>
                  <a:lnTo>
                    <a:pt x="1498915" y="1183929"/>
                  </a:lnTo>
                  <a:lnTo>
                    <a:pt x="1541943" y="1123593"/>
                  </a:lnTo>
                  <a:close/>
                </a:path>
              </a:pathLst>
            </a:custGeom>
            <a:solidFill>
              <a:srgbClr val="85660D">
                <a:alpha val="100000"/>
              </a:srgbClr>
            </a:solidFill>
            <a:ln w="13550" cap="flat">
              <a:solidFill>
                <a:srgbClr val="000000">
                  <a:alpha val="100000"/>
                </a:srgbClr>
              </a:solidFill>
              <a:prstDash val="solid"/>
              <a:miter/>
            </a:ln>
          </p:spPr>
          <p:txBody>
            <a:bodyPr/>
            <a:lstStyle/>
            <a:p/>
          </p:txBody>
        </p:sp>
        <p:sp>
          <p:nvSpPr>
            <p:cNvPr id="7" name="pg7"/>
            <p:cNvSpPr/>
            <p:nvPr/>
          </p:nvSpPr>
          <p:spPr>
            <a:xfrm>
              <a:off x="1923690" y="2243124"/>
              <a:ext cx="1052953" cy="1329070"/>
            </a:xfrm>
            <a:custGeom>
              <a:avLst/>
              <a:pathLst>
                <a:path w="1052953" h="1329070">
                  <a:moveTo>
                    <a:pt x="1052953" y="1261966"/>
                  </a:moveTo>
                  <a:lnTo>
                    <a:pt x="1020305" y="1201872"/>
                  </a:lnTo>
                  <a:lnTo>
                    <a:pt x="987656" y="1141778"/>
                  </a:lnTo>
                  <a:lnTo>
                    <a:pt x="955007" y="1081685"/>
                  </a:lnTo>
                  <a:lnTo>
                    <a:pt x="922358" y="1021591"/>
                  </a:lnTo>
                  <a:lnTo>
                    <a:pt x="889710" y="961498"/>
                  </a:lnTo>
                  <a:lnTo>
                    <a:pt x="857061" y="901404"/>
                  </a:lnTo>
                  <a:lnTo>
                    <a:pt x="824412" y="841310"/>
                  </a:lnTo>
                  <a:lnTo>
                    <a:pt x="791763" y="781217"/>
                  </a:lnTo>
                  <a:lnTo>
                    <a:pt x="759115" y="721123"/>
                  </a:lnTo>
                  <a:lnTo>
                    <a:pt x="726466" y="661029"/>
                  </a:lnTo>
                  <a:lnTo>
                    <a:pt x="693817" y="600936"/>
                  </a:lnTo>
                  <a:lnTo>
                    <a:pt x="661169" y="540842"/>
                  </a:lnTo>
                  <a:lnTo>
                    <a:pt x="628520" y="480749"/>
                  </a:lnTo>
                  <a:lnTo>
                    <a:pt x="595871" y="420655"/>
                  </a:lnTo>
                  <a:lnTo>
                    <a:pt x="563222" y="360561"/>
                  </a:lnTo>
                  <a:lnTo>
                    <a:pt x="530574" y="300468"/>
                  </a:lnTo>
                  <a:lnTo>
                    <a:pt x="497925" y="240374"/>
                  </a:lnTo>
                  <a:lnTo>
                    <a:pt x="465276" y="180280"/>
                  </a:lnTo>
                  <a:lnTo>
                    <a:pt x="432627" y="120187"/>
                  </a:lnTo>
                  <a:lnTo>
                    <a:pt x="399979" y="60093"/>
                  </a:lnTo>
                  <a:lnTo>
                    <a:pt x="367330" y="0"/>
                  </a:lnTo>
                  <a:lnTo>
                    <a:pt x="302084" y="37101"/>
                  </a:lnTo>
                  <a:lnTo>
                    <a:pt x="238322" y="76700"/>
                  </a:lnTo>
                  <a:lnTo>
                    <a:pt x="176141" y="118738"/>
                  </a:lnTo>
                  <a:lnTo>
                    <a:pt x="115633" y="163151"/>
                  </a:lnTo>
                  <a:lnTo>
                    <a:pt x="56890" y="209872"/>
                  </a:lnTo>
                  <a:lnTo>
                    <a:pt x="0" y="258832"/>
                  </a:lnTo>
                  <a:lnTo>
                    <a:pt x="45605" y="309796"/>
                  </a:lnTo>
                  <a:lnTo>
                    <a:pt x="91211" y="360759"/>
                  </a:lnTo>
                  <a:lnTo>
                    <a:pt x="136817" y="411723"/>
                  </a:lnTo>
                  <a:lnTo>
                    <a:pt x="182422" y="462687"/>
                  </a:lnTo>
                  <a:lnTo>
                    <a:pt x="228028" y="513651"/>
                  </a:lnTo>
                  <a:lnTo>
                    <a:pt x="273634" y="564614"/>
                  </a:lnTo>
                  <a:lnTo>
                    <a:pt x="319239" y="615578"/>
                  </a:lnTo>
                  <a:lnTo>
                    <a:pt x="364845" y="666542"/>
                  </a:lnTo>
                  <a:lnTo>
                    <a:pt x="410451" y="717506"/>
                  </a:lnTo>
                  <a:lnTo>
                    <a:pt x="456057" y="768469"/>
                  </a:lnTo>
                  <a:lnTo>
                    <a:pt x="501662" y="819433"/>
                  </a:lnTo>
                  <a:lnTo>
                    <a:pt x="547268" y="870397"/>
                  </a:lnTo>
                  <a:lnTo>
                    <a:pt x="592874" y="921360"/>
                  </a:lnTo>
                  <a:lnTo>
                    <a:pt x="638479" y="972324"/>
                  </a:lnTo>
                  <a:lnTo>
                    <a:pt x="684085" y="1023288"/>
                  </a:lnTo>
                  <a:lnTo>
                    <a:pt x="729691" y="1074252"/>
                  </a:lnTo>
                  <a:lnTo>
                    <a:pt x="775297" y="1125215"/>
                  </a:lnTo>
                  <a:lnTo>
                    <a:pt x="820902" y="1176179"/>
                  </a:lnTo>
                  <a:lnTo>
                    <a:pt x="866508" y="1227143"/>
                  </a:lnTo>
                  <a:lnTo>
                    <a:pt x="912114" y="1278107"/>
                  </a:lnTo>
                  <a:lnTo>
                    <a:pt x="957719" y="1329070"/>
                  </a:lnTo>
                  <a:close/>
                </a:path>
              </a:pathLst>
            </a:custGeom>
            <a:solidFill>
              <a:srgbClr val="1C8356">
                <a:alpha val="100000"/>
              </a:srgbClr>
            </a:solidFill>
            <a:ln w="13550" cap="flat">
              <a:solidFill>
                <a:srgbClr val="000000">
                  <a:alpha val="100000"/>
                </a:srgbClr>
              </a:solidFill>
              <a:prstDash val="solid"/>
              <a:miter/>
            </a:ln>
          </p:spPr>
          <p:txBody>
            <a:bodyPr/>
            <a:lstStyle/>
            <a:p/>
          </p:txBody>
        </p:sp>
        <p:sp>
          <p:nvSpPr>
            <p:cNvPr id="8" name="pg8"/>
            <p:cNvSpPr/>
            <p:nvPr/>
          </p:nvSpPr>
          <p:spPr>
            <a:xfrm>
              <a:off x="2291020" y="2144225"/>
              <a:ext cx="740451" cy="1360865"/>
            </a:xfrm>
            <a:custGeom>
              <a:avLst/>
              <a:pathLst>
                <a:path w="740451" h="1360865">
                  <a:moveTo>
                    <a:pt x="740451" y="1335225"/>
                  </a:moveTo>
                  <a:lnTo>
                    <a:pt x="715261" y="1271642"/>
                  </a:lnTo>
                  <a:lnTo>
                    <a:pt x="690072" y="1208060"/>
                  </a:lnTo>
                  <a:lnTo>
                    <a:pt x="664883" y="1144478"/>
                  </a:lnTo>
                  <a:lnTo>
                    <a:pt x="639694" y="1080896"/>
                  </a:lnTo>
                  <a:lnTo>
                    <a:pt x="614505" y="1017314"/>
                  </a:lnTo>
                  <a:lnTo>
                    <a:pt x="589316" y="953732"/>
                  </a:lnTo>
                  <a:lnTo>
                    <a:pt x="564126" y="890150"/>
                  </a:lnTo>
                  <a:lnTo>
                    <a:pt x="538937" y="826567"/>
                  </a:lnTo>
                  <a:lnTo>
                    <a:pt x="513748" y="762985"/>
                  </a:lnTo>
                  <a:lnTo>
                    <a:pt x="488559" y="699403"/>
                  </a:lnTo>
                  <a:lnTo>
                    <a:pt x="463370" y="635821"/>
                  </a:lnTo>
                  <a:lnTo>
                    <a:pt x="438181" y="572239"/>
                  </a:lnTo>
                  <a:lnTo>
                    <a:pt x="412992" y="508657"/>
                  </a:lnTo>
                  <a:lnTo>
                    <a:pt x="387802" y="445075"/>
                  </a:lnTo>
                  <a:lnTo>
                    <a:pt x="362613" y="381492"/>
                  </a:lnTo>
                  <a:lnTo>
                    <a:pt x="337424" y="317910"/>
                  </a:lnTo>
                  <a:lnTo>
                    <a:pt x="312235" y="254328"/>
                  </a:lnTo>
                  <a:lnTo>
                    <a:pt x="287046" y="190746"/>
                  </a:lnTo>
                  <a:lnTo>
                    <a:pt x="261857" y="127164"/>
                  </a:lnTo>
                  <a:lnTo>
                    <a:pt x="236667" y="63582"/>
                  </a:lnTo>
                  <a:lnTo>
                    <a:pt x="211478" y="0"/>
                  </a:lnTo>
                  <a:lnTo>
                    <a:pt x="139680" y="30125"/>
                  </a:lnTo>
                  <a:lnTo>
                    <a:pt x="69149" y="63110"/>
                  </a:lnTo>
                  <a:lnTo>
                    <a:pt x="0" y="98899"/>
                  </a:lnTo>
                  <a:lnTo>
                    <a:pt x="32648" y="158993"/>
                  </a:lnTo>
                  <a:lnTo>
                    <a:pt x="65297" y="219086"/>
                  </a:lnTo>
                  <a:lnTo>
                    <a:pt x="97946" y="279180"/>
                  </a:lnTo>
                  <a:lnTo>
                    <a:pt x="130594" y="339274"/>
                  </a:lnTo>
                  <a:lnTo>
                    <a:pt x="163243" y="399367"/>
                  </a:lnTo>
                  <a:lnTo>
                    <a:pt x="195892" y="459461"/>
                  </a:lnTo>
                  <a:lnTo>
                    <a:pt x="228541" y="519554"/>
                  </a:lnTo>
                  <a:lnTo>
                    <a:pt x="261189" y="579648"/>
                  </a:lnTo>
                  <a:lnTo>
                    <a:pt x="293838" y="639742"/>
                  </a:lnTo>
                  <a:lnTo>
                    <a:pt x="326487" y="699835"/>
                  </a:lnTo>
                  <a:lnTo>
                    <a:pt x="359135" y="759929"/>
                  </a:lnTo>
                  <a:lnTo>
                    <a:pt x="391784" y="820023"/>
                  </a:lnTo>
                  <a:lnTo>
                    <a:pt x="424433" y="880116"/>
                  </a:lnTo>
                  <a:lnTo>
                    <a:pt x="457082" y="940210"/>
                  </a:lnTo>
                  <a:lnTo>
                    <a:pt x="489730" y="1000303"/>
                  </a:lnTo>
                  <a:lnTo>
                    <a:pt x="522379" y="1060397"/>
                  </a:lnTo>
                  <a:lnTo>
                    <a:pt x="555028" y="1120491"/>
                  </a:lnTo>
                  <a:lnTo>
                    <a:pt x="587677" y="1180584"/>
                  </a:lnTo>
                  <a:lnTo>
                    <a:pt x="620325" y="1240678"/>
                  </a:lnTo>
                  <a:lnTo>
                    <a:pt x="652974" y="1300772"/>
                  </a:lnTo>
                  <a:lnTo>
                    <a:pt x="685623" y="1360865"/>
                  </a:lnTo>
                  <a:close/>
                </a:path>
              </a:pathLst>
            </a:custGeom>
            <a:solidFill>
              <a:srgbClr val="C4451C">
                <a:alpha val="100000"/>
              </a:srgbClr>
            </a:solidFill>
            <a:ln w="13550" cap="flat">
              <a:solidFill>
                <a:srgbClr val="000000">
                  <a:alpha val="100000"/>
                </a:srgbClr>
              </a:solidFill>
              <a:prstDash val="solid"/>
              <a:miter/>
            </a:ln>
          </p:spPr>
          <p:txBody>
            <a:bodyPr/>
            <a:lstStyle/>
            <a:p/>
          </p:txBody>
        </p:sp>
        <p:sp>
          <p:nvSpPr>
            <p:cNvPr id="9" name="pg9"/>
            <p:cNvSpPr/>
            <p:nvPr/>
          </p:nvSpPr>
          <p:spPr>
            <a:xfrm>
              <a:off x="2502499" y="2104157"/>
              <a:ext cx="557716" cy="1375292"/>
            </a:xfrm>
            <a:custGeom>
              <a:avLst/>
              <a:pathLst>
                <a:path w="557716" h="1375292">
                  <a:moveTo>
                    <a:pt x="557716" y="1364904"/>
                  </a:moveTo>
                  <a:lnTo>
                    <a:pt x="536437" y="1299909"/>
                  </a:lnTo>
                  <a:lnTo>
                    <a:pt x="515159" y="1234914"/>
                  </a:lnTo>
                  <a:lnTo>
                    <a:pt x="493880" y="1169918"/>
                  </a:lnTo>
                  <a:lnTo>
                    <a:pt x="472602" y="1104923"/>
                  </a:lnTo>
                  <a:lnTo>
                    <a:pt x="451323" y="1039927"/>
                  </a:lnTo>
                  <a:lnTo>
                    <a:pt x="430045" y="974932"/>
                  </a:lnTo>
                  <a:lnTo>
                    <a:pt x="408767" y="909936"/>
                  </a:lnTo>
                  <a:lnTo>
                    <a:pt x="387488" y="844941"/>
                  </a:lnTo>
                  <a:lnTo>
                    <a:pt x="366210" y="779945"/>
                  </a:lnTo>
                  <a:lnTo>
                    <a:pt x="344931" y="714950"/>
                  </a:lnTo>
                  <a:lnTo>
                    <a:pt x="323653" y="649954"/>
                  </a:lnTo>
                  <a:lnTo>
                    <a:pt x="302374" y="584959"/>
                  </a:lnTo>
                  <a:lnTo>
                    <a:pt x="281096" y="519963"/>
                  </a:lnTo>
                  <a:lnTo>
                    <a:pt x="259818" y="454968"/>
                  </a:lnTo>
                  <a:lnTo>
                    <a:pt x="238539" y="389972"/>
                  </a:lnTo>
                  <a:lnTo>
                    <a:pt x="217261" y="324977"/>
                  </a:lnTo>
                  <a:lnTo>
                    <a:pt x="195982" y="259981"/>
                  </a:lnTo>
                  <a:lnTo>
                    <a:pt x="174704" y="194986"/>
                  </a:lnTo>
                  <a:lnTo>
                    <a:pt x="153426" y="129990"/>
                  </a:lnTo>
                  <a:lnTo>
                    <a:pt x="132147" y="64995"/>
                  </a:lnTo>
                  <a:lnTo>
                    <a:pt x="110869" y="0"/>
                  </a:lnTo>
                  <a:lnTo>
                    <a:pt x="0" y="40067"/>
                  </a:lnTo>
                  <a:lnTo>
                    <a:pt x="25189" y="103649"/>
                  </a:lnTo>
                  <a:lnTo>
                    <a:pt x="50378" y="167232"/>
                  </a:lnTo>
                  <a:lnTo>
                    <a:pt x="75567" y="230814"/>
                  </a:lnTo>
                  <a:lnTo>
                    <a:pt x="100756" y="294396"/>
                  </a:lnTo>
                  <a:lnTo>
                    <a:pt x="125945" y="357978"/>
                  </a:lnTo>
                  <a:lnTo>
                    <a:pt x="151134" y="421560"/>
                  </a:lnTo>
                  <a:lnTo>
                    <a:pt x="176324" y="485142"/>
                  </a:lnTo>
                  <a:lnTo>
                    <a:pt x="201513" y="548724"/>
                  </a:lnTo>
                  <a:lnTo>
                    <a:pt x="226702" y="612307"/>
                  </a:lnTo>
                  <a:lnTo>
                    <a:pt x="251891" y="675889"/>
                  </a:lnTo>
                  <a:lnTo>
                    <a:pt x="277080" y="739471"/>
                  </a:lnTo>
                  <a:lnTo>
                    <a:pt x="302269" y="803053"/>
                  </a:lnTo>
                  <a:lnTo>
                    <a:pt x="327458" y="866635"/>
                  </a:lnTo>
                  <a:lnTo>
                    <a:pt x="352648" y="930217"/>
                  </a:lnTo>
                  <a:lnTo>
                    <a:pt x="377837" y="993800"/>
                  </a:lnTo>
                  <a:lnTo>
                    <a:pt x="403026" y="1057382"/>
                  </a:lnTo>
                  <a:lnTo>
                    <a:pt x="428215" y="1120964"/>
                  </a:lnTo>
                  <a:lnTo>
                    <a:pt x="453404" y="1184546"/>
                  </a:lnTo>
                  <a:lnTo>
                    <a:pt x="478593" y="1248128"/>
                  </a:lnTo>
                  <a:lnTo>
                    <a:pt x="503783" y="1311710"/>
                  </a:lnTo>
                  <a:lnTo>
                    <a:pt x="528972" y="1375292"/>
                  </a:lnTo>
                  <a:close/>
                </a:path>
              </a:pathLst>
            </a:custGeom>
            <a:solidFill>
              <a:srgbClr val="325A9B">
                <a:alpha val="100000"/>
              </a:srgbClr>
            </a:solidFill>
            <a:ln w="13550" cap="flat">
              <a:solidFill>
                <a:srgbClr val="000000">
                  <a:alpha val="100000"/>
                </a:srgbClr>
              </a:solidFill>
              <a:prstDash val="solid"/>
              <a:miter/>
            </a:ln>
          </p:spPr>
          <p:txBody>
            <a:bodyPr/>
            <a:lstStyle/>
            <a:p/>
          </p:txBody>
        </p:sp>
        <p:sp>
          <p:nvSpPr>
            <p:cNvPr id="10" name="pg10"/>
            <p:cNvSpPr/>
            <p:nvPr/>
          </p:nvSpPr>
          <p:spPr>
            <a:xfrm>
              <a:off x="2613368" y="2073334"/>
              <a:ext cx="473778" cy="1395727"/>
            </a:xfrm>
            <a:custGeom>
              <a:avLst/>
              <a:pathLst>
                <a:path w="473778" h="1395727">
                  <a:moveTo>
                    <a:pt x="473778" y="1387736"/>
                  </a:moveTo>
                  <a:lnTo>
                    <a:pt x="456164" y="1321653"/>
                  </a:lnTo>
                  <a:lnTo>
                    <a:pt x="438550" y="1255571"/>
                  </a:lnTo>
                  <a:lnTo>
                    <a:pt x="420936" y="1189488"/>
                  </a:lnTo>
                  <a:lnTo>
                    <a:pt x="403322" y="1123405"/>
                  </a:lnTo>
                  <a:lnTo>
                    <a:pt x="385707" y="1057323"/>
                  </a:lnTo>
                  <a:lnTo>
                    <a:pt x="368093" y="991240"/>
                  </a:lnTo>
                  <a:lnTo>
                    <a:pt x="350479" y="925157"/>
                  </a:lnTo>
                  <a:lnTo>
                    <a:pt x="332865" y="859075"/>
                  </a:lnTo>
                  <a:lnTo>
                    <a:pt x="315250" y="792992"/>
                  </a:lnTo>
                  <a:lnTo>
                    <a:pt x="297636" y="726909"/>
                  </a:lnTo>
                  <a:lnTo>
                    <a:pt x="280022" y="660826"/>
                  </a:lnTo>
                  <a:lnTo>
                    <a:pt x="262408" y="594744"/>
                  </a:lnTo>
                  <a:lnTo>
                    <a:pt x="244794" y="528661"/>
                  </a:lnTo>
                  <a:lnTo>
                    <a:pt x="227179" y="462578"/>
                  </a:lnTo>
                  <a:lnTo>
                    <a:pt x="209565" y="396496"/>
                  </a:lnTo>
                  <a:lnTo>
                    <a:pt x="191951" y="330413"/>
                  </a:lnTo>
                  <a:lnTo>
                    <a:pt x="174337" y="264330"/>
                  </a:lnTo>
                  <a:lnTo>
                    <a:pt x="156723" y="198248"/>
                  </a:lnTo>
                  <a:lnTo>
                    <a:pt x="139108" y="132165"/>
                  </a:lnTo>
                  <a:lnTo>
                    <a:pt x="121494" y="66082"/>
                  </a:lnTo>
                  <a:lnTo>
                    <a:pt x="103880" y="0"/>
                  </a:lnTo>
                  <a:lnTo>
                    <a:pt x="0" y="30822"/>
                  </a:lnTo>
                  <a:lnTo>
                    <a:pt x="21278" y="95818"/>
                  </a:lnTo>
                  <a:lnTo>
                    <a:pt x="42556" y="160813"/>
                  </a:lnTo>
                  <a:lnTo>
                    <a:pt x="63835" y="225809"/>
                  </a:lnTo>
                  <a:lnTo>
                    <a:pt x="85113" y="290804"/>
                  </a:lnTo>
                  <a:lnTo>
                    <a:pt x="106392" y="355800"/>
                  </a:lnTo>
                  <a:lnTo>
                    <a:pt x="127670" y="420795"/>
                  </a:lnTo>
                  <a:lnTo>
                    <a:pt x="148948" y="485791"/>
                  </a:lnTo>
                  <a:lnTo>
                    <a:pt x="170227" y="550786"/>
                  </a:lnTo>
                  <a:lnTo>
                    <a:pt x="191505" y="615781"/>
                  </a:lnTo>
                  <a:lnTo>
                    <a:pt x="212784" y="680777"/>
                  </a:lnTo>
                  <a:lnTo>
                    <a:pt x="234062" y="745772"/>
                  </a:lnTo>
                  <a:lnTo>
                    <a:pt x="255341" y="810768"/>
                  </a:lnTo>
                  <a:lnTo>
                    <a:pt x="276619" y="875763"/>
                  </a:lnTo>
                  <a:lnTo>
                    <a:pt x="297897" y="940759"/>
                  </a:lnTo>
                  <a:lnTo>
                    <a:pt x="319176" y="1005754"/>
                  </a:lnTo>
                  <a:lnTo>
                    <a:pt x="340454" y="1070750"/>
                  </a:lnTo>
                  <a:lnTo>
                    <a:pt x="361733" y="1135745"/>
                  </a:lnTo>
                  <a:lnTo>
                    <a:pt x="383011" y="1200741"/>
                  </a:lnTo>
                  <a:lnTo>
                    <a:pt x="404290" y="1265736"/>
                  </a:lnTo>
                  <a:lnTo>
                    <a:pt x="425568" y="1330732"/>
                  </a:lnTo>
                  <a:lnTo>
                    <a:pt x="446846" y="1395727"/>
                  </a:lnTo>
                  <a:close/>
                </a:path>
              </a:pathLst>
            </a:custGeom>
            <a:solidFill>
              <a:srgbClr val="F8A19F">
                <a:alpha val="100000"/>
              </a:srgbClr>
            </a:solidFill>
            <a:ln w="13550" cap="flat">
              <a:solidFill>
                <a:srgbClr val="000000">
                  <a:alpha val="100000"/>
                </a:srgbClr>
              </a:solidFill>
              <a:prstDash val="solid"/>
              <a:miter/>
            </a:ln>
          </p:spPr>
          <p:txBody>
            <a:bodyPr/>
            <a:lstStyle/>
            <a:p/>
          </p:txBody>
        </p:sp>
        <p:sp>
          <p:nvSpPr>
            <p:cNvPr id="11" name="pg11"/>
            <p:cNvSpPr/>
            <p:nvPr/>
          </p:nvSpPr>
          <p:spPr>
            <a:xfrm>
              <a:off x="2717249" y="2048510"/>
              <a:ext cx="397051" cy="1412560"/>
            </a:xfrm>
            <a:custGeom>
              <a:avLst/>
              <a:pathLst>
                <a:path w="397051" h="1412560">
                  <a:moveTo>
                    <a:pt x="397051" y="1406124"/>
                  </a:moveTo>
                  <a:lnTo>
                    <a:pt x="383131" y="1339166"/>
                  </a:lnTo>
                  <a:lnTo>
                    <a:pt x="369211" y="1272208"/>
                  </a:lnTo>
                  <a:lnTo>
                    <a:pt x="355291" y="1205249"/>
                  </a:lnTo>
                  <a:lnTo>
                    <a:pt x="341371" y="1138291"/>
                  </a:lnTo>
                  <a:lnTo>
                    <a:pt x="327451" y="1071333"/>
                  </a:lnTo>
                  <a:lnTo>
                    <a:pt x="313531" y="1004374"/>
                  </a:lnTo>
                  <a:lnTo>
                    <a:pt x="299611" y="937416"/>
                  </a:lnTo>
                  <a:lnTo>
                    <a:pt x="285691" y="870458"/>
                  </a:lnTo>
                  <a:lnTo>
                    <a:pt x="271771" y="803499"/>
                  </a:lnTo>
                  <a:lnTo>
                    <a:pt x="257851" y="736541"/>
                  </a:lnTo>
                  <a:lnTo>
                    <a:pt x="243931" y="669583"/>
                  </a:lnTo>
                  <a:lnTo>
                    <a:pt x="230011" y="602624"/>
                  </a:lnTo>
                  <a:lnTo>
                    <a:pt x="216091" y="535666"/>
                  </a:lnTo>
                  <a:lnTo>
                    <a:pt x="202171" y="468708"/>
                  </a:lnTo>
                  <a:lnTo>
                    <a:pt x="188251" y="401749"/>
                  </a:lnTo>
                  <a:lnTo>
                    <a:pt x="174331" y="334791"/>
                  </a:lnTo>
                  <a:lnTo>
                    <a:pt x="160411" y="267833"/>
                  </a:lnTo>
                  <a:lnTo>
                    <a:pt x="146491" y="200874"/>
                  </a:lnTo>
                  <a:lnTo>
                    <a:pt x="132572" y="133916"/>
                  </a:lnTo>
                  <a:lnTo>
                    <a:pt x="118652" y="66958"/>
                  </a:lnTo>
                  <a:lnTo>
                    <a:pt x="104732" y="0"/>
                  </a:lnTo>
                  <a:lnTo>
                    <a:pt x="0" y="24824"/>
                  </a:lnTo>
                  <a:lnTo>
                    <a:pt x="17614" y="90906"/>
                  </a:lnTo>
                  <a:lnTo>
                    <a:pt x="35228" y="156989"/>
                  </a:lnTo>
                  <a:lnTo>
                    <a:pt x="52842" y="223072"/>
                  </a:lnTo>
                  <a:lnTo>
                    <a:pt x="70456" y="289155"/>
                  </a:lnTo>
                  <a:lnTo>
                    <a:pt x="88071" y="355237"/>
                  </a:lnTo>
                  <a:lnTo>
                    <a:pt x="105685" y="421320"/>
                  </a:lnTo>
                  <a:lnTo>
                    <a:pt x="123299" y="487403"/>
                  </a:lnTo>
                  <a:lnTo>
                    <a:pt x="140913" y="553485"/>
                  </a:lnTo>
                  <a:lnTo>
                    <a:pt x="158527" y="619568"/>
                  </a:lnTo>
                  <a:lnTo>
                    <a:pt x="176142" y="685651"/>
                  </a:lnTo>
                  <a:lnTo>
                    <a:pt x="193756" y="751733"/>
                  </a:lnTo>
                  <a:lnTo>
                    <a:pt x="211370" y="817816"/>
                  </a:lnTo>
                  <a:lnTo>
                    <a:pt x="228984" y="883899"/>
                  </a:lnTo>
                  <a:lnTo>
                    <a:pt x="246598" y="949981"/>
                  </a:lnTo>
                  <a:lnTo>
                    <a:pt x="264213" y="1016064"/>
                  </a:lnTo>
                  <a:lnTo>
                    <a:pt x="281827" y="1082147"/>
                  </a:lnTo>
                  <a:lnTo>
                    <a:pt x="299441" y="1148230"/>
                  </a:lnTo>
                  <a:lnTo>
                    <a:pt x="317055" y="1214312"/>
                  </a:lnTo>
                  <a:lnTo>
                    <a:pt x="334670" y="1280395"/>
                  </a:lnTo>
                  <a:lnTo>
                    <a:pt x="352284" y="1346478"/>
                  </a:lnTo>
                  <a:lnTo>
                    <a:pt x="369898" y="1412560"/>
                  </a:lnTo>
                  <a:close/>
                </a:path>
              </a:pathLst>
            </a:custGeom>
            <a:solidFill>
              <a:srgbClr val="AA0DFE">
                <a:alpha val="100000"/>
              </a:srgbClr>
            </a:solidFill>
            <a:ln w="13550" cap="flat">
              <a:solidFill>
                <a:srgbClr val="000000">
                  <a:alpha val="100000"/>
                </a:srgbClr>
              </a:solidFill>
              <a:prstDash val="solid"/>
              <a:miter/>
            </a:ln>
          </p:spPr>
          <p:txBody>
            <a:bodyPr/>
            <a:lstStyle/>
            <a:p/>
          </p:txBody>
        </p:sp>
        <p:sp>
          <p:nvSpPr>
            <p:cNvPr id="12" name="pg12"/>
            <p:cNvSpPr/>
            <p:nvPr/>
          </p:nvSpPr>
          <p:spPr>
            <a:xfrm>
              <a:off x="2821981" y="2029843"/>
              <a:ext cx="319260" cy="1424792"/>
            </a:xfrm>
            <a:custGeom>
              <a:avLst/>
              <a:pathLst>
                <a:path w="319260" h="1424792">
                  <a:moveTo>
                    <a:pt x="319260" y="1419952"/>
                  </a:moveTo>
                  <a:lnTo>
                    <a:pt x="309006" y="1352335"/>
                  </a:lnTo>
                  <a:lnTo>
                    <a:pt x="298751" y="1284718"/>
                  </a:lnTo>
                  <a:lnTo>
                    <a:pt x="288497" y="1217102"/>
                  </a:lnTo>
                  <a:lnTo>
                    <a:pt x="278243" y="1149485"/>
                  </a:lnTo>
                  <a:lnTo>
                    <a:pt x="267988" y="1081868"/>
                  </a:lnTo>
                  <a:lnTo>
                    <a:pt x="257734" y="1014251"/>
                  </a:lnTo>
                  <a:lnTo>
                    <a:pt x="247479" y="946635"/>
                  </a:lnTo>
                  <a:lnTo>
                    <a:pt x="237225" y="879018"/>
                  </a:lnTo>
                  <a:lnTo>
                    <a:pt x="226970" y="811401"/>
                  </a:lnTo>
                  <a:lnTo>
                    <a:pt x="216716" y="743784"/>
                  </a:lnTo>
                  <a:lnTo>
                    <a:pt x="206462" y="676167"/>
                  </a:lnTo>
                  <a:lnTo>
                    <a:pt x="196207" y="608551"/>
                  </a:lnTo>
                  <a:lnTo>
                    <a:pt x="185953" y="540934"/>
                  </a:lnTo>
                  <a:lnTo>
                    <a:pt x="175698" y="473317"/>
                  </a:lnTo>
                  <a:lnTo>
                    <a:pt x="165444" y="405700"/>
                  </a:lnTo>
                  <a:lnTo>
                    <a:pt x="155190" y="338083"/>
                  </a:lnTo>
                  <a:lnTo>
                    <a:pt x="144935" y="270467"/>
                  </a:lnTo>
                  <a:lnTo>
                    <a:pt x="134681" y="202850"/>
                  </a:lnTo>
                  <a:lnTo>
                    <a:pt x="124426" y="135233"/>
                  </a:lnTo>
                  <a:lnTo>
                    <a:pt x="114172" y="67616"/>
                  </a:lnTo>
                  <a:lnTo>
                    <a:pt x="103917" y="0"/>
                  </a:lnTo>
                  <a:lnTo>
                    <a:pt x="0" y="18667"/>
                  </a:lnTo>
                  <a:lnTo>
                    <a:pt x="13919" y="85625"/>
                  </a:lnTo>
                  <a:lnTo>
                    <a:pt x="27839" y="152583"/>
                  </a:lnTo>
                  <a:lnTo>
                    <a:pt x="41759" y="219542"/>
                  </a:lnTo>
                  <a:lnTo>
                    <a:pt x="55679" y="286500"/>
                  </a:lnTo>
                  <a:lnTo>
                    <a:pt x="69599" y="353458"/>
                  </a:lnTo>
                  <a:lnTo>
                    <a:pt x="83519" y="420417"/>
                  </a:lnTo>
                  <a:lnTo>
                    <a:pt x="97439" y="487375"/>
                  </a:lnTo>
                  <a:lnTo>
                    <a:pt x="111359" y="554333"/>
                  </a:lnTo>
                  <a:lnTo>
                    <a:pt x="125279" y="621292"/>
                  </a:lnTo>
                  <a:lnTo>
                    <a:pt x="139199" y="688250"/>
                  </a:lnTo>
                  <a:lnTo>
                    <a:pt x="153119" y="755208"/>
                  </a:lnTo>
                  <a:lnTo>
                    <a:pt x="167039" y="822167"/>
                  </a:lnTo>
                  <a:lnTo>
                    <a:pt x="180959" y="889125"/>
                  </a:lnTo>
                  <a:lnTo>
                    <a:pt x="194879" y="956083"/>
                  </a:lnTo>
                  <a:lnTo>
                    <a:pt x="208799" y="1023042"/>
                  </a:lnTo>
                  <a:lnTo>
                    <a:pt x="222719" y="1090000"/>
                  </a:lnTo>
                  <a:lnTo>
                    <a:pt x="236639" y="1156958"/>
                  </a:lnTo>
                  <a:lnTo>
                    <a:pt x="250559" y="1223917"/>
                  </a:lnTo>
                  <a:lnTo>
                    <a:pt x="264479" y="1290875"/>
                  </a:lnTo>
                  <a:lnTo>
                    <a:pt x="278399" y="1357833"/>
                  </a:lnTo>
                  <a:lnTo>
                    <a:pt x="292319" y="1424792"/>
                  </a:lnTo>
                  <a:close/>
                </a:path>
              </a:pathLst>
            </a:custGeom>
            <a:solidFill>
              <a:srgbClr val="F6222E">
                <a:alpha val="100000"/>
              </a:srgbClr>
            </a:solidFill>
            <a:ln w="13550" cap="flat">
              <a:solidFill>
                <a:srgbClr val="000000">
                  <a:alpha val="100000"/>
                </a:srgbClr>
              </a:solidFill>
              <a:prstDash val="solid"/>
              <a:miter/>
            </a:ln>
          </p:spPr>
          <p:txBody>
            <a:bodyPr/>
            <a:lstStyle/>
            <a:p/>
          </p:txBody>
        </p:sp>
        <p:sp>
          <p:nvSpPr>
            <p:cNvPr id="13" name="pg13"/>
            <p:cNvSpPr/>
            <p:nvPr/>
          </p:nvSpPr>
          <p:spPr>
            <a:xfrm>
              <a:off x="2925899" y="2019344"/>
              <a:ext cx="236235" cy="1430450"/>
            </a:xfrm>
            <a:custGeom>
              <a:avLst/>
              <a:pathLst>
                <a:path w="236235" h="1430450">
                  <a:moveTo>
                    <a:pt x="236235" y="1427729"/>
                  </a:moveTo>
                  <a:lnTo>
                    <a:pt x="228823" y="1359742"/>
                  </a:lnTo>
                  <a:lnTo>
                    <a:pt x="221411" y="1291754"/>
                  </a:lnTo>
                  <a:lnTo>
                    <a:pt x="213999" y="1223767"/>
                  </a:lnTo>
                  <a:lnTo>
                    <a:pt x="206587" y="1155780"/>
                  </a:lnTo>
                  <a:lnTo>
                    <a:pt x="199175" y="1087793"/>
                  </a:lnTo>
                  <a:lnTo>
                    <a:pt x="191763" y="1019806"/>
                  </a:lnTo>
                  <a:lnTo>
                    <a:pt x="184351" y="951819"/>
                  </a:lnTo>
                  <a:lnTo>
                    <a:pt x="176939" y="883832"/>
                  </a:lnTo>
                  <a:lnTo>
                    <a:pt x="169527" y="815845"/>
                  </a:lnTo>
                  <a:lnTo>
                    <a:pt x="162115" y="747858"/>
                  </a:lnTo>
                  <a:lnTo>
                    <a:pt x="154703" y="679871"/>
                  </a:lnTo>
                  <a:lnTo>
                    <a:pt x="147291" y="611883"/>
                  </a:lnTo>
                  <a:lnTo>
                    <a:pt x="139879" y="543896"/>
                  </a:lnTo>
                  <a:lnTo>
                    <a:pt x="132467" y="475909"/>
                  </a:lnTo>
                  <a:lnTo>
                    <a:pt x="125055" y="407922"/>
                  </a:lnTo>
                  <a:lnTo>
                    <a:pt x="117643" y="339935"/>
                  </a:lnTo>
                  <a:lnTo>
                    <a:pt x="110231" y="271948"/>
                  </a:lnTo>
                  <a:lnTo>
                    <a:pt x="102819" y="203961"/>
                  </a:lnTo>
                  <a:lnTo>
                    <a:pt x="95407" y="135974"/>
                  </a:lnTo>
                  <a:lnTo>
                    <a:pt x="87995" y="67987"/>
                  </a:lnTo>
                  <a:lnTo>
                    <a:pt x="80583" y="0"/>
                  </a:lnTo>
                  <a:lnTo>
                    <a:pt x="0" y="10498"/>
                  </a:lnTo>
                  <a:lnTo>
                    <a:pt x="10254" y="78115"/>
                  </a:lnTo>
                  <a:lnTo>
                    <a:pt x="20508" y="145731"/>
                  </a:lnTo>
                  <a:lnTo>
                    <a:pt x="30763" y="213348"/>
                  </a:lnTo>
                  <a:lnTo>
                    <a:pt x="41017" y="280965"/>
                  </a:lnTo>
                  <a:lnTo>
                    <a:pt x="51272" y="348582"/>
                  </a:lnTo>
                  <a:lnTo>
                    <a:pt x="61526" y="416199"/>
                  </a:lnTo>
                  <a:lnTo>
                    <a:pt x="71780" y="483815"/>
                  </a:lnTo>
                  <a:lnTo>
                    <a:pt x="82035" y="551432"/>
                  </a:lnTo>
                  <a:lnTo>
                    <a:pt x="92289" y="619049"/>
                  </a:lnTo>
                  <a:lnTo>
                    <a:pt x="102544" y="686666"/>
                  </a:lnTo>
                  <a:lnTo>
                    <a:pt x="112798" y="754283"/>
                  </a:lnTo>
                  <a:lnTo>
                    <a:pt x="123053" y="821899"/>
                  </a:lnTo>
                  <a:lnTo>
                    <a:pt x="133307" y="889516"/>
                  </a:lnTo>
                  <a:lnTo>
                    <a:pt x="143561" y="957133"/>
                  </a:lnTo>
                  <a:lnTo>
                    <a:pt x="153816" y="1024750"/>
                  </a:lnTo>
                  <a:lnTo>
                    <a:pt x="164070" y="1092367"/>
                  </a:lnTo>
                  <a:lnTo>
                    <a:pt x="174325" y="1159983"/>
                  </a:lnTo>
                  <a:lnTo>
                    <a:pt x="184579" y="1227600"/>
                  </a:lnTo>
                  <a:lnTo>
                    <a:pt x="194834" y="1295217"/>
                  </a:lnTo>
                  <a:lnTo>
                    <a:pt x="205088" y="1362834"/>
                  </a:lnTo>
                  <a:lnTo>
                    <a:pt x="215342" y="1430450"/>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14" name="pg14"/>
            <p:cNvSpPr/>
            <p:nvPr/>
          </p:nvSpPr>
          <p:spPr>
            <a:xfrm>
              <a:off x="3006483" y="2014897"/>
              <a:ext cx="167534" cy="1432176"/>
            </a:xfrm>
            <a:custGeom>
              <a:avLst/>
              <a:pathLst>
                <a:path w="167534" h="1432176">
                  <a:moveTo>
                    <a:pt x="167534" y="1431023"/>
                  </a:moveTo>
                  <a:lnTo>
                    <a:pt x="161739" y="1362879"/>
                  </a:lnTo>
                  <a:lnTo>
                    <a:pt x="155944" y="1294735"/>
                  </a:lnTo>
                  <a:lnTo>
                    <a:pt x="150149" y="1226591"/>
                  </a:lnTo>
                  <a:lnTo>
                    <a:pt x="144354" y="1158447"/>
                  </a:lnTo>
                  <a:lnTo>
                    <a:pt x="138559" y="1090303"/>
                  </a:lnTo>
                  <a:lnTo>
                    <a:pt x="132764" y="1022159"/>
                  </a:lnTo>
                  <a:lnTo>
                    <a:pt x="126968" y="954015"/>
                  </a:lnTo>
                  <a:lnTo>
                    <a:pt x="121173" y="885871"/>
                  </a:lnTo>
                  <a:lnTo>
                    <a:pt x="115378" y="817727"/>
                  </a:lnTo>
                  <a:lnTo>
                    <a:pt x="109583" y="749583"/>
                  </a:lnTo>
                  <a:lnTo>
                    <a:pt x="103788" y="681439"/>
                  </a:lnTo>
                  <a:lnTo>
                    <a:pt x="97993" y="613295"/>
                  </a:lnTo>
                  <a:lnTo>
                    <a:pt x="92198" y="545151"/>
                  </a:lnTo>
                  <a:lnTo>
                    <a:pt x="86403" y="477007"/>
                  </a:lnTo>
                  <a:lnTo>
                    <a:pt x="80607" y="408863"/>
                  </a:lnTo>
                  <a:lnTo>
                    <a:pt x="74812" y="340719"/>
                  </a:lnTo>
                  <a:lnTo>
                    <a:pt x="69017" y="272575"/>
                  </a:lnTo>
                  <a:lnTo>
                    <a:pt x="63222" y="204431"/>
                  </a:lnTo>
                  <a:lnTo>
                    <a:pt x="57427" y="136287"/>
                  </a:lnTo>
                  <a:lnTo>
                    <a:pt x="51632" y="68143"/>
                  </a:lnTo>
                  <a:lnTo>
                    <a:pt x="45837" y="0"/>
                  </a:lnTo>
                  <a:lnTo>
                    <a:pt x="0" y="4447"/>
                  </a:lnTo>
                  <a:lnTo>
                    <a:pt x="7411" y="72434"/>
                  </a:lnTo>
                  <a:lnTo>
                    <a:pt x="14823" y="140421"/>
                  </a:lnTo>
                  <a:lnTo>
                    <a:pt x="22235" y="208408"/>
                  </a:lnTo>
                  <a:lnTo>
                    <a:pt x="29647" y="276395"/>
                  </a:lnTo>
                  <a:lnTo>
                    <a:pt x="37059" y="344382"/>
                  </a:lnTo>
                  <a:lnTo>
                    <a:pt x="44471" y="412369"/>
                  </a:lnTo>
                  <a:lnTo>
                    <a:pt x="51883" y="480356"/>
                  </a:lnTo>
                  <a:lnTo>
                    <a:pt x="59295" y="548343"/>
                  </a:lnTo>
                  <a:lnTo>
                    <a:pt x="66707" y="616330"/>
                  </a:lnTo>
                  <a:lnTo>
                    <a:pt x="74119" y="684318"/>
                  </a:lnTo>
                  <a:lnTo>
                    <a:pt x="81531" y="752305"/>
                  </a:lnTo>
                  <a:lnTo>
                    <a:pt x="88943" y="820292"/>
                  </a:lnTo>
                  <a:lnTo>
                    <a:pt x="96355" y="888279"/>
                  </a:lnTo>
                  <a:lnTo>
                    <a:pt x="103767" y="956266"/>
                  </a:lnTo>
                  <a:lnTo>
                    <a:pt x="111179" y="1024253"/>
                  </a:lnTo>
                  <a:lnTo>
                    <a:pt x="118591" y="1092240"/>
                  </a:lnTo>
                  <a:lnTo>
                    <a:pt x="126003" y="1160227"/>
                  </a:lnTo>
                  <a:lnTo>
                    <a:pt x="133415" y="1228214"/>
                  </a:lnTo>
                  <a:lnTo>
                    <a:pt x="140827" y="1296201"/>
                  </a:lnTo>
                  <a:lnTo>
                    <a:pt x="148239" y="1364189"/>
                  </a:lnTo>
                  <a:lnTo>
                    <a:pt x="155651" y="1432176"/>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15" name="pg15"/>
            <p:cNvSpPr/>
            <p:nvPr/>
          </p:nvSpPr>
          <p:spPr>
            <a:xfrm>
              <a:off x="3052320" y="2011649"/>
              <a:ext cx="133146" cy="1434271"/>
            </a:xfrm>
            <a:custGeom>
              <a:avLst/>
              <a:pathLst>
                <a:path w="133146" h="1434271">
                  <a:moveTo>
                    <a:pt x="133146" y="1433429"/>
                  </a:moveTo>
                  <a:lnTo>
                    <a:pt x="128908" y="1365170"/>
                  </a:lnTo>
                  <a:lnTo>
                    <a:pt x="124671" y="1296912"/>
                  </a:lnTo>
                  <a:lnTo>
                    <a:pt x="120433" y="1228653"/>
                  </a:lnTo>
                  <a:lnTo>
                    <a:pt x="116196" y="1160394"/>
                  </a:lnTo>
                  <a:lnTo>
                    <a:pt x="111959" y="1092136"/>
                  </a:lnTo>
                  <a:lnTo>
                    <a:pt x="107721" y="1023877"/>
                  </a:lnTo>
                  <a:lnTo>
                    <a:pt x="103484" y="955619"/>
                  </a:lnTo>
                  <a:lnTo>
                    <a:pt x="99246" y="887360"/>
                  </a:lnTo>
                  <a:lnTo>
                    <a:pt x="95009" y="819102"/>
                  </a:lnTo>
                  <a:lnTo>
                    <a:pt x="90771" y="750843"/>
                  </a:lnTo>
                  <a:lnTo>
                    <a:pt x="86534" y="682585"/>
                  </a:lnTo>
                  <a:lnTo>
                    <a:pt x="82296" y="614326"/>
                  </a:lnTo>
                  <a:lnTo>
                    <a:pt x="78059" y="546068"/>
                  </a:lnTo>
                  <a:lnTo>
                    <a:pt x="73821" y="477809"/>
                  </a:lnTo>
                  <a:lnTo>
                    <a:pt x="69584" y="409551"/>
                  </a:lnTo>
                  <a:lnTo>
                    <a:pt x="65346" y="341292"/>
                  </a:lnTo>
                  <a:lnTo>
                    <a:pt x="61109" y="273034"/>
                  </a:lnTo>
                  <a:lnTo>
                    <a:pt x="56871" y="204775"/>
                  </a:lnTo>
                  <a:lnTo>
                    <a:pt x="52634" y="136517"/>
                  </a:lnTo>
                  <a:lnTo>
                    <a:pt x="48396" y="68258"/>
                  </a:lnTo>
                  <a:lnTo>
                    <a:pt x="44159" y="0"/>
                  </a:lnTo>
                  <a:lnTo>
                    <a:pt x="0" y="3247"/>
                  </a:lnTo>
                  <a:lnTo>
                    <a:pt x="5795" y="71391"/>
                  </a:lnTo>
                  <a:lnTo>
                    <a:pt x="11590" y="139535"/>
                  </a:lnTo>
                  <a:lnTo>
                    <a:pt x="17385" y="207679"/>
                  </a:lnTo>
                  <a:lnTo>
                    <a:pt x="23180" y="275823"/>
                  </a:lnTo>
                  <a:lnTo>
                    <a:pt x="28975" y="343967"/>
                  </a:lnTo>
                  <a:lnTo>
                    <a:pt x="34770" y="412111"/>
                  </a:lnTo>
                  <a:lnTo>
                    <a:pt x="40565" y="480255"/>
                  </a:lnTo>
                  <a:lnTo>
                    <a:pt x="46361" y="548399"/>
                  </a:lnTo>
                  <a:lnTo>
                    <a:pt x="52156" y="616543"/>
                  </a:lnTo>
                  <a:lnTo>
                    <a:pt x="57951" y="684687"/>
                  </a:lnTo>
                  <a:lnTo>
                    <a:pt x="63746" y="752831"/>
                  </a:lnTo>
                  <a:lnTo>
                    <a:pt x="69541" y="820975"/>
                  </a:lnTo>
                  <a:lnTo>
                    <a:pt x="75336" y="889119"/>
                  </a:lnTo>
                  <a:lnTo>
                    <a:pt x="81131" y="957263"/>
                  </a:lnTo>
                  <a:lnTo>
                    <a:pt x="86926" y="1025407"/>
                  </a:lnTo>
                  <a:lnTo>
                    <a:pt x="92722" y="1093551"/>
                  </a:lnTo>
                  <a:lnTo>
                    <a:pt x="98517" y="1161695"/>
                  </a:lnTo>
                  <a:lnTo>
                    <a:pt x="104312" y="1229839"/>
                  </a:lnTo>
                  <a:lnTo>
                    <a:pt x="110107" y="1297983"/>
                  </a:lnTo>
                  <a:lnTo>
                    <a:pt x="115902" y="1366127"/>
                  </a:lnTo>
                  <a:lnTo>
                    <a:pt x="121697" y="1434271"/>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16" name="pg16"/>
            <p:cNvSpPr/>
            <p:nvPr/>
          </p:nvSpPr>
          <p:spPr>
            <a:xfrm>
              <a:off x="3096479" y="2009820"/>
              <a:ext cx="97907" cy="1435258"/>
            </a:xfrm>
            <a:custGeom>
              <a:avLst/>
              <a:pathLst>
                <a:path w="97907" h="1435258">
                  <a:moveTo>
                    <a:pt x="97907" y="1434784"/>
                  </a:moveTo>
                  <a:lnTo>
                    <a:pt x="94883" y="1366461"/>
                  </a:lnTo>
                  <a:lnTo>
                    <a:pt x="91859" y="1298137"/>
                  </a:lnTo>
                  <a:lnTo>
                    <a:pt x="88835" y="1229814"/>
                  </a:lnTo>
                  <a:lnTo>
                    <a:pt x="85811" y="1161491"/>
                  </a:lnTo>
                  <a:lnTo>
                    <a:pt x="82788" y="1093168"/>
                  </a:lnTo>
                  <a:lnTo>
                    <a:pt x="79764" y="1024845"/>
                  </a:lnTo>
                  <a:lnTo>
                    <a:pt x="76740" y="956522"/>
                  </a:lnTo>
                  <a:lnTo>
                    <a:pt x="73716" y="888199"/>
                  </a:lnTo>
                  <a:lnTo>
                    <a:pt x="70692" y="819876"/>
                  </a:lnTo>
                  <a:lnTo>
                    <a:pt x="67668" y="751553"/>
                  </a:lnTo>
                  <a:lnTo>
                    <a:pt x="64645" y="683230"/>
                  </a:lnTo>
                  <a:lnTo>
                    <a:pt x="61621" y="614907"/>
                  </a:lnTo>
                  <a:lnTo>
                    <a:pt x="58597" y="546584"/>
                  </a:lnTo>
                  <a:lnTo>
                    <a:pt x="55573" y="478261"/>
                  </a:lnTo>
                  <a:lnTo>
                    <a:pt x="52549" y="409938"/>
                  </a:lnTo>
                  <a:lnTo>
                    <a:pt x="49525" y="341615"/>
                  </a:lnTo>
                  <a:lnTo>
                    <a:pt x="46502" y="273292"/>
                  </a:lnTo>
                  <a:lnTo>
                    <a:pt x="43478" y="204969"/>
                  </a:lnTo>
                  <a:lnTo>
                    <a:pt x="40454" y="136646"/>
                  </a:lnTo>
                  <a:lnTo>
                    <a:pt x="37430" y="68323"/>
                  </a:lnTo>
                  <a:lnTo>
                    <a:pt x="34406" y="0"/>
                  </a:lnTo>
                  <a:lnTo>
                    <a:pt x="0" y="1829"/>
                  </a:lnTo>
                  <a:lnTo>
                    <a:pt x="4237" y="70087"/>
                  </a:lnTo>
                  <a:lnTo>
                    <a:pt x="8474" y="138346"/>
                  </a:lnTo>
                  <a:lnTo>
                    <a:pt x="12712" y="206604"/>
                  </a:lnTo>
                  <a:lnTo>
                    <a:pt x="16949" y="274863"/>
                  </a:lnTo>
                  <a:lnTo>
                    <a:pt x="21187" y="343121"/>
                  </a:lnTo>
                  <a:lnTo>
                    <a:pt x="25424" y="411380"/>
                  </a:lnTo>
                  <a:lnTo>
                    <a:pt x="29662" y="479638"/>
                  </a:lnTo>
                  <a:lnTo>
                    <a:pt x="33899" y="547897"/>
                  </a:lnTo>
                  <a:lnTo>
                    <a:pt x="38137" y="616155"/>
                  </a:lnTo>
                  <a:lnTo>
                    <a:pt x="42374" y="684414"/>
                  </a:lnTo>
                  <a:lnTo>
                    <a:pt x="46612" y="752673"/>
                  </a:lnTo>
                  <a:lnTo>
                    <a:pt x="50849" y="820931"/>
                  </a:lnTo>
                  <a:lnTo>
                    <a:pt x="55087" y="889190"/>
                  </a:lnTo>
                  <a:lnTo>
                    <a:pt x="59324" y="957448"/>
                  </a:lnTo>
                  <a:lnTo>
                    <a:pt x="63562" y="1025707"/>
                  </a:lnTo>
                  <a:lnTo>
                    <a:pt x="67799" y="1093965"/>
                  </a:lnTo>
                  <a:lnTo>
                    <a:pt x="72037" y="1162224"/>
                  </a:lnTo>
                  <a:lnTo>
                    <a:pt x="76274" y="1230482"/>
                  </a:lnTo>
                  <a:lnTo>
                    <a:pt x="80512" y="1298741"/>
                  </a:lnTo>
                  <a:lnTo>
                    <a:pt x="84749" y="1366999"/>
                  </a:lnTo>
                  <a:lnTo>
                    <a:pt x="88987" y="1435258"/>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17" name="pg17"/>
            <p:cNvSpPr/>
            <p:nvPr/>
          </p:nvSpPr>
          <p:spPr>
            <a:xfrm>
              <a:off x="3130886" y="2008667"/>
              <a:ext cx="71805" cy="1435936"/>
            </a:xfrm>
            <a:custGeom>
              <a:avLst/>
              <a:pathLst>
                <a:path w="71805" h="1435936">
                  <a:moveTo>
                    <a:pt x="71805" y="1435637"/>
                  </a:moveTo>
                  <a:lnTo>
                    <a:pt x="69911" y="1367274"/>
                  </a:lnTo>
                  <a:lnTo>
                    <a:pt x="68017" y="1298910"/>
                  </a:lnTo>
                  <a:lnTo>
                    <a:pt x="66124" y="1230546"/>
                  </a:lnTo>
                  <a:lnTo>
                    <a:pt x="64230" y="1162182"/>
                  </a:lnTo>
                  <a:lnTo>
                    <a:pt x="62336" y="1093819"/>
                  </a:lnTo>
                  <a:lnTo>
                    <a:pt x="60442" y="1025455"/>
                  </a:lnTo>
                  <a:lnTo>
                    <a:pt x="58548" y="957091"/>
                  </a:lnTo>
                  <a:lnTo>
                    <a:pt x="56654" y="888728"/>
                  </a:lnTo>
                  <a:lnTo>
                    <a:pt x="54760" y="820364"/>
                  </a:lnTo>
                  <a:lnTo>
                    <a:pt x="52866" y="752000"/>
                  </a:lnTo>
                  <a:lnTo>
                    <a:pt x="50972" y="683637"/>
                  </a:lnTo>
                  <a:lnTo>
                    <a:pt x="49079" y="615273"/>
                  </a:lnTo>
                  <a:lnTo>
                    <a:pt x="47185" y="546909"/>
                  </a:lnTo>
                  <a:lnTo>
                    <a:pt x="45291" y="478545"/>
                  </a:lnTo>
                  <a:lnTo>
                    <a:pt x="43397" y="410182"/>
                  </a:lnTo>
                  <a:lnTo>
                    <a:pt x="41503" y="341818"/>
                  </a:lnTo>
                  <a:lnTo>
                    <a:pt x="39609" y="273454"/>
                  </a:lnTo>
                  <a:lnTo>
                    <a:pt x="37715" y="205091"/>
                  </a:lnTo>
                  <a:lnTo>
                    <a:pt x="35821" y="136727"/>
                  </a:lnTo>
                  <a:lnTo>
                    <a:pt x="33928" y="68363"/>
                  </a:lnTo>
                  <a:lnTo>
                    <a:pt x="32034" y="0"/>
                  </a:lnTo>
                  <a:lnTo>
                    <a:pt x="0" y="1152"/>
                  </a:lnTo>
                  <a:lnTo>
                    <a:pt x="3023" y="69475"/>
                  </a:lnTo>
                  <a:lnTo>
                    <a:pt x="6047" y="137798"/>
                  </a:lnTo>
                  <a:lnTo>
                    <a:pt x="9071" y="206121"/>
                  </a:lnTo>
                  <a:lnTo>
                    <a:pt x="12095" y="274444"/>
                  </a:lnTo>
                  <a:lnTo>
                    <a:pt x="15119" y="342767"/>
                  </a:lnTo>
                  <a:lnTo>
                    <a:pt x="18143" y="411090"/>
                  </a:lnTo>
                  <a:lnTo>
                    <a:pt x="21166" y="479413"/>
                  </a:lnTo>
                  <a:lnTo>
                    <a:pt x="24190" y="547736"/>
                  </a:lnTo>
                  <a:lnTo>
                    <a:pt x="27214" y="616059"/>
                  </a:lnTo>
                  <a:lnTo>
                    <a:pt x="30238" y="684383"/>
                  </a:lnTo>
                  <a:lnTo>
                    <a:pt x="33262" y="752706"/>
                  </a:lnTo>
                  <a:lnTo>
                    <a:pt x="36286" y="821029"/>
                  </a:lnTo>
                  <a:lnTo>
                    <a:pt x="39309" y="889352"/>
                  </a:lnTo>
                  <a:lnTo>
                    <a:pt x="42333" y="957675"/>
                  </a:lnTo>
                  <a:lnTo>
                    <a:pt x="45357" y="1025998"/>
                  </a:lnTo>
                  <a:lnTo>
                    <a:pt x="48381" y="1094321"/>
                  </a:lnTo>
                  <a:lnTo>
                    <a:pt x="51405" y="1162644"/>
                  </a:lnTo>
                  <a:lnTo>
                    <a:pt x="54429" y="1230967"/>
                  </a:lnTo>
                  <a:lnTo>
                    <a:pt x="57452" y="1299290"/>
                  </a:lnTo>
                  <a:lnTo>
                    <a:pt x="60476" y="1367613"/>
                  </a:lnTo>
                  <a:lnTo>
                    <a:pt x="63500" y="1435936"/>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18" name="pg18"/>
            <p:cNvSpPr/>
            <p:nvPr/>
          </p:nvSpPr>
          <p:spPr>
            <a:xfrm>
              <a:off x="3162920" y="2008185"/>
              <a:ext cx="45446" cy="1436120"/>
            </a:xfrm>
            <a:custGeom>
              <a:avLst/>
              <a:pathLst>
                <a:path w="45446" h="1436120">
                  <a:moveTo>
                    <a:pt x="45446" y="1435995"/>
                  </a:moveTo>
                  <a:lnTo>
                    <a:pt x="44324" y="1367614"/>
                  </a:lnTo>
                  <a:lnTo>
                    <a:pt x="43202" y="1299233"/>
                  </a:lnTo>
                  <a:lnTo>
                    <a:pt x="42080" y="1230853"/>
                  </a:lnTo>
                  <a:lnTo>
                    <a:pt x="40959" y="1162472"/>
                  </a:lnTo>
                  <a:lnTo>
                    <a:pt x="39837" y="1094091"/>
                  </a:lnTo>
                  <a:lnTo>
                    <a:pt x="38715" y="1025710"/>
                  </a:lnTo>
                  <a:lnTo>
                    <a:pt x="37593" y="957330"/>
                  </a:lnTo>
                  <a:lnTo>
                    <a:pt x="36471" y="888949"/>
                  </a:lnTo>
                  <a:lnTo>
                    <a:pt x="35350" y="820568"/>
                  </a:lnTo>
                  <a:lnTo>
                    <a:pt x="34228" y="752188"/>
                  </a:lnTo>
                  <a:lnTo>
                    <a:pt x="33106" y="683807"/>
                  </a:lnTo>
                  <a:lnTo>
                    <a:pt x="31984" y="615426"/>
                  </a:lnTo>
                  <a:lnTo>
                    <a:pt x="30862" y="547045"/>
                  </a:lnTo>
                  <a:lnTo>
                    <a:pt x="29741" y="478665"/>
                  </a:lnTo>
                  <a:lnTo>
                    <a:pt x="28619" y="410284"/>
                  </a:lnTo>
                  <a:lnTo>
                    <a:pt x="27497" y="341903"/>
                  </a:lnTo>
                  <a:lnTo>
                    <a:pt x="26375" y="273522"/>
                  </a:lnTo>
                  <a:lnTo>
                    <a:pt x="25253" y="205142"/>
                  </a:lnTo>
                  <a:lnTo>
                    <a:pt x="24132" y="136761"/>
                  </a:lnTo>
                  <a:lnTo>
                    <a:pt x="23010" y="68380"/>
                  </a:lnTo>
                  <a:lnTo>
                    <a:pt x="21888" y="0"/>
                  </a:lnTo>
                  <a:lnTo>
                    <a:pt x="0" y="482"/>
                  </a:lnTo>
                  <a:lnTo>
                    <a:pt x="1893" y="68846"/>
                  </a:lnTo>
                  <a:lnTo>
                    <a:pt x="3787" y="137210"/>
                  </a:lnTo>
                  <a:lnTo>
                    <a:pt x="5681" y="205573"/>
                  </a:lnTo>
                  <a:lnTo>
                    <a:pt x="7575" y="273937"/>
                  </a:lnTo>
                  <a:lnTo>
                    <a:pt x="9469" y="342301"/>
                  </a:lnTo>
                  <a:lnTo>
                    <a:pt x="11363" y="410664"/>
                  </a:lnTo>
                  <a:lnTo>
                    <a:pt x="13257" y="479028"/>
                  </a:lnTo>
                  <a:lnTo>
                    <a:pt x="15151" y="547392"/>
                  </a:lnTo>
                  <a:lnTo>
                    <a:pt x="17044" y="615756"/>
                  </a:lnTo>
                  <a:lnTo>
                    <a:pt x="18938" y="684119"/>
                  </a:lnTo>
                  <a:lnTo>
                    <a:pt x="20832" y="752483"/>
                  </a:lnTo>
                  <a:lnTo>
                    <a:pt x="22726" y="820847"/>
                  </a:lnTo>
                  <a:lnTo>
                    <a:pt x="24620" y="889210"/>
                  </a:lnTo>
                  <a:lnTo>
                    <a:pt x="26514" y="957574"/>
                  </a:lnTo>
                  <a:lnTo>
                    <a:pt x="28408" y="1025938"/>
                  </a:lnTo>
                  <a:lnTo>
                    <a:pt x="30302" y="1094302"/>
                  </a:lnTo>
                  <a:lnTo>
                    <a:pt x="32196" y="1162665"/>
                  </a:lnTo>
                  <a:lnTo>
                    <a:pt x="34089" y="1231029"/>
                  </a:lnTo>
                  <a:lnTo>
                    <a:pt x="35983" y="1299393"/>
                  </a:lnTo>
                  <a:lnTo>
                    <a:pt x="37877" y="1367756"/>
                  </a:lnTo>
                  <a:lnTo>
                    <a:pt x="39771" y="1436120"/>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19" name="pg19"/>
            <p:cNvSpPr/>
            <p:nvPr/>
          </p:nvSpPr>
          <p:spPr>
            <a:xfrm>
              <a:off x="3184809" y="2008008"/>
              <a:ext cx="27121" cy="1436172"/>
            </a:xfrm>
            <a:custGeom>
              <a:avLst/>
              <a:pathLst>
                <a:path w="27121" h="1436172">
                  <a:moveTo>
                    <a:pt x="27121" y="1436126"/>
                  </a:moveTo>
                  <a:lnTo>
                    <a:pt x="26484" y="1367739"/>
                  </a:lnTo>
                  <a:lnTo>
                    <a:pt x="25847" y="1299352"/>
                  </a:lnTo>
                  <a:lnTo>
                    <a:pt x="25211" y="1230965"/>
                  </a:lnTo>
                  <a:lnTo>
                    <a:pt x="24574" y="1162578"/>
                  </a:lnTo>
                  <a:lnTo>
                    <a:pt x="23937" y="1094191"/>
                  </a:lnTo>
                  <a:lnTo>
                    <a:pt x="23300" y="1025804"/>
                  </a:lnTo>
                  <a:lnTo>
                    <a:pt x="22663" y="957417"/>
                  </a:lnTo>
                  <a:lnTo>
                    <a:pt x="22026" y="889030"/>
                  </a:lnTo>
                  <a:lnTo>
                    <a:pt x="21389" y="820643"/>
                  </a:lnTo>
                  <a:lnTo>
                    <a:pt x="20752" y="752256"/>
                  </a:lnTo>
                  <a:lnTo>
                    <a:pt x="20115" y="683869"/>
                  </a:lnTo>
                  <a:lnTo>
                    <a:pt x="19478" y="615482"/>
                  </a:lnTo>
                  <a:lnTo>
                    <a:pt x="18841" y="547095"/>
                  </a:lnTo>
                  <a:lnTo>
                    <a:pt x="18204" y="478708"/>
                  </a:lnTo>
                  <a:lnTo>
                    <a:pt x="17567" y="410321"/>
                  </a:lnTo>
                  <a:lnTo>
                    <a:pt x="16931" y="341934"/>
                  </a:lnTo>
                  <a:lnTo>
                    <a:pt x="16294" y="273547"/>
                  </a:lnTo>
                  <a:lnTo>
                    <a:pt x="15657" y="205160"/>
                  </a:lnTo>
                  <a:lnTo>
                    <a:pt x="15020" y="136773"/>
                  </a:lnTo>
                  <a:lnTo>
                    <a:pt x="14383" y="68386"/>
                  </a:lnTo>
                  <a:lnTo>
                    <a:pt x="13746" y="0"/>
                  </a:lnTo>
                  <a:lnTo>
                    <a:pt x="0" y="176"/>
                  </a:lnTo>
                  <a:lnTo>
                    <a:pt x="1121" y="68557"/>
                  </a:lnTo>
                  <a:lnTo>
                    <a:pt x="2243" y="136938"/>
                  </a:lnTo>
                  <a:lnTo>
                    <a:pt x="3365" y="205318"/>
                  </a:lnTo>
                  <a:lnTo>
                    <a:pt x="4487" y="273699"/>
                  </a:lnTo>
                  <a:lnTo>
                    <a:pt x="5609" y="342080"/>
                  </a:lnTo>
                  <a:lnTo>
                    <a:pt x="6730" y="410461"/>
                  </a:lnTo>
                  <a:lnTo>
                    <a:pt x="7852" y="478841"/>
                  </a:lnTo>
                  <a:lnTo>
                    <a:pt x="8974" y="547222"/>
                  </a:lnTo>
                  <a:lnTo>
                    <a:pt x="10096" y="615603"/>
                  </a:lnTo>
                  <a:lnTo>
                    <a:pt x="11218" y="683984"/>
                  </a:lnTo>
                  <a:lnTo>
                    <a:pt x="12339" y="752364"/>
                  </a:lnTo>
                  <a:lnTo>
                    <a:pt x="13461" y="820745"/>
                  </a:lnTo>
                  <a:lnTo>
                    <a:pt x="14583" y="889126"/>
                  </a:lnTo>
                  <a:lnTo>
                    <a:pt x="15705" y="957507"/>
                  </a:lnTo>
                  <a:lnTo>
                    <a:pt x="16827" y="1025887"/>
                  </a:lnTo>
                  <a:lnTo>
                    <a:pt x="17948" y="1094268"/>
                  </a:lnTo>
                  <a:lnTo>
                    <a:pt x="19070" y="1162649"/>
                  </a:lnTo>
                  <a:lnTo>
                    <a:pt x="20192" y="1231029"/>
                  </a:lnTo>
                  <a:lnTo>
                    <a:pt x="21314" y="1299410"/>
                  </a:lnTo>
                  <a:lnTo>
                    <a:pt x="22436" y="1367791"/>
                  </a:lnTo>
                  <a:lnTo>
                    <a:pt x="23557" y="1436172"/>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20" name="pg20"/>
            <p:cNvSpPr/>
            <p:nvPr/>
          </p:nvSpPr>
          <p:spPr>
            <a:xfrm>
              <a:off x="3198555" y="2007947"/>
              <a:ext cx="15612" cy="1436187"/>
            </a:xfrm>
            <a:custGeom>
              <a:avLst/>
              <a:pathLst>
                <a:path w="15612" h="1436187">
                  <a:moveTo>
                    <a:pt x="15612" y="1436171"/>
                  </a:moveTo>
                  <a:lnTo>
                    <a:pt x="15279" y="1367782"/>
                  </a:lnTo>
                  <a:lnTo>
                    <a:pt x="14947" y="1299393"/>
                  </a:lnTo>
                  <a:lnTo>
                    <a:pt x="14614" y="1231004"/>
                  </a:lnTo>
                  <a:lnTo>
                    <a:pt x="14281" y="1162615"/>
                  </a:lnTo>
                  <a:lnTo>
                    <a:pt x="13949" y="1094226"/>
                  </a:lnTo>
                  <a:lnTo>
                    <a:pt x="13616" y="1025836"/>
                  </a:lnTo>
                  <a:lnTo>
                    <a:pt x="13284" y="957447"/>
                  </a:lnTo>
                  <a:lnTo>
                    <a:pt x="12951" y="889058"/>
                  </a:lnTo>
                  <a:lnTo>
                    <a:pt x="12619" y="820669"/>
                  </a:lnTo>
                  <a:lnTo>
                    <a:pt x="12286" y="752280"/>
                  </a:lnTo>
                  <a:lnTo>
                    <a:pt x="11953" y="683891"/>
                  </a:lnTo>
                  <a:lnTo>
                    <a:pt x="11621" y="615502"/>
                  </a:lnTo>
                  <a:lnTo>
                    <a:pt x="11288" y="547113"/>
                  </a:lnTo>
                  <a:lnTo>
                    <a:pt x="10956" y="478723"/>
                  </a:lnTo>
                  <a:lnTo>
                    <a:pt x="10623" y="410334"/>
                  </a:lnTo>
                  <a:lnTo>
                    <a:pt x="10291" y="341945"/>
                  </a:lnTo>
                  <a:lnTo>
                    <a:pt x="9958" y="273556"/>
                  </a:lnTo>
                  <a:lnTo>
                    <a:pt x="9625" y="205167"/>
                  </a:lnTo>
                  <a:lnTo>
                    <a:pt x="9293" y="136778"/>
                  </a:lnTo>
                  <a:lnTo>
                    <a:pt x="8960" y="68389"/>
                  </a:lnTo>
                  <a:lnTo>
                    <a:pt x="8628" y="0"/>
                  </a:lnTo>
                  <a:lnTo>
                    <a:pt x="0" y="61"/>
                  </a:lnTo>
                  <a:lnTo>
                    <a:pt x="636" y="68448"/>
                  </a:lnTo>
                  <a:lnTo>
                    <a:pt x="1273" y="136835"/>
                  </a:lnTo>
                  <a:lnTo>
                    <a:pt x="1910" y="205222"/>
                  </a:lnTo>
                  <a:lnTo>
                    <a:pt x="2547" y="273609"/>
                  </a:lnTo>
                  <a:lnTo>
                    <a:pt x="3184" y="341995"/>
                  </a:lnTo>
                  <a:lnTo>
                    <a:pt x="3821" y="410382"/>
                  </a:lnTo>
                  <a:lnTo>
                    <a:pt x="4458" y="478769"/>
                  </a:lnTo>
                  <a:lnTo>
                    <a:pt x="5095" y="547156"/>
                  </a:lnTo>
                  <a:lnTo>
                    <a:pt x="5732" y="615543"/>
                  </a:lnTo>
                  <a:lnTo>
                    <a:pt x="6369" y="683930"/>
                  </a:lnTo>
                  <a:lnTo>
                    <a:pt x="7006" y="752317"/>
                  </a:lnTo>
                  <a:lnTo>
                    <a:pt x="7643" y="820704"/>
                  </a:lnTo>
                  <a:lnTo>
                    <a:pt x="8279" y="889091"/>
                  </a:lnTo>
                  <a:lnTo>
                    <a:pt x="8916" y="957478"/>
                  </a:lnTo>
                  <a:lnTo>
                    <a:pt x="9553" y="1025865"/>
                  </a:lnTo>
                  <a:lnTo>
                    <a:pt x="10190" y="1094252"/>
                  </a:lnTo>
                  <a:lnTo>
                    <a:pt x="10827" y="1162639"/>
                  </a:lnTo>
                  <a:lnTo>
                    <a:pt x="11464" y="1231026"/>
                  </a:lnTo>
                  <a:lnTo>
                    <a:pt x="12101" y="1299413"/>
                  </a:lnTo>
                  <a:lnTo>
                    <a:pt x="12738" y="1367800"/>
                  </a:lnTo>
                  <a:lnTo>
                    <a:pt x="13375" y="1436187"/>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21" name="pg21"/>
            <p:cNvSpPr/>
            <p:nvPr/>
          </p:nvSpPr>
          <p:spPr>
            <a:xfrm>
              <a:off x="3207183" y="2007930"/>
              <a:ext cx="8196" cy="1436188"/>
            </a:xfrm>
            <a:custGeom>
              <a:avLst/>
              <a:pathLst>
                <a:path w="8196" h="1436188">
                  <a:moveTo>
                    <a:pt x="8196" y="1436184"/>
                  </a:moveTo>
                  <a:lnTo>
                    <a:pt x="8028" y="1367794"/>
                  </a:lnTo>
                  <a:lnTo>
                    <a:pt x="7861" y="1299404"/>
                  </a:lnTo>
                  <a:lnTo>
                    <a:pt x="7693" y="1231015"/>
                  </a:lnTo>
                  <a:lnTo>
                    <a:pt x="7525" y="1162625"/>
                  </a:lnTo>
                  <a:lnTo>
                    <a:pt x="7358" y="1094235"/>
                  </a:lnTo>
                  <a:lnTo>
                    <a:pt x="7190" y="1025845"/>
                  </a:lnTo>
                  <a:lnTo>
                    <a:pt x="7022" y="957456"/>
                  </a:lnTo>
                  <a:lnTo>
                    <a:pt x="6855" y="889066"/>
                  </a:lnTo>
                  <a:lnTo>
                    <a:pt x="6687" y="820676"/>
                  </a:lnTo>
                  <a:lnTo>
                    <a:pt x="6519" y="752287"/>
                  </a:lnTo>
                  <a:lnTo>
                    <a:pt x="6352" y="683897"/>
                  </a:lnTo>
                  <a:lnTo>
                    <a:pt x="6184" y="615507"/>
                  </a:lnTo>
                  <a:lnTo>
                    <a:pt x="6016" y="547117"/>
                  </a:lnTo>
                  <a:lnTo>
                    <a:pt x="5849" y="478728"/>
                  </a:lnTo>
                  <a:lnTo>
                    <a:pt x="5681" y="410338"/>
                  </a:lnTo>
                  <a:lnTo>
                    <a:pt x="5513" y="341948"/>
                  </a:lnTo>
                  <a:lnTo>
                    <a:pt x="5346" y="273558"/>
                  </a:lnTo>
                  <a:lnTo>
                    <a:pt x="5178" y="205169"/>
                  </a:lnTo>
                  <a:lnTo>
                    <a:pt x="5010" y="136779"/>
                  </a:lnTo>
                  <a:lnTo>
                    <a:pt x="4843" y="68389"/>
                  </a:lnTo>
                  <a:lnTo>
                    <a:pt x="4675" y="0"/>
                  </a:lnTo>
                  <a:lnTo>
                    <a:pt x="0" y="17"/>
                  </a:lnTo>
                  <a:lnTo>
                    <a:pt x="332" y="68406"/>
                  </a:lnTo>
                  <a:lnTo>
                    <a:pt x="665" y="136795"/>
                  </a:lnTo>
                  <a:lnTo>
                    <a:pt x="997" y="205184"/>
                  </a:lnTo>
                  <a:lnTo>
                    <a:pt x="1330" y="273573"/>
                  </a:lnTo>
                  <a:lnTo>
                    <a:pt x="1662" y="341962"/>
                  </a:lnTo>
                  <a:lnTo>
                    <a:pt x="1995" y="410351"/>
                  </a:lnTo>
                  <a:lnTo>
                    <a:pt x="2328" y="478740"/>
                  </a:lnTo>
                  <a:lnTo>
                    <a:pt x="2660" y="547130"/>
                  </a:lnTo>
                  <a:lnTo>
                    <a:pt x="2993" y="615519"/>
                  </a:lnTo>
                  <a:lnTo>
                    <a:pt x="3325" y="683908"/>
                  </a:lnTo>
                  <a:lnTo>
                    <a:pt x="3658" y="752297"/>
                  </a:lnTo>
                  <a:lnTo>
                    <a:pt x="3990" y="820686"/>
                  </a:lnTo>
                  <a:lnTo>
                    <a:pt x="4323" y="889075"/>
                  </a:lnTo>
                  <a:lnTo>
                    <a:pt x="4656" y="957464"/>
                  </a:lnTo>
                  <a:lnTo>
                    <a:pt x="4988" y="1025853"/>
                  </a:lnTo>
                  <a:lnTo>
                    <a:pt x="5321" y="1094243"/>
                  </a:lnTo>
                  <a:lnTo>
                    <a:pt x="5653" y="1162632"/>
                  </a:lnTo>
                  <a:lnTo>
                    <a:pt x="5986" y="1231021"/>
                  </a:lnTo>
                  <a:lnTo>
                    <a:pt x="6318" y="1299410"/>
                  </a:lnTo>
                  <a:lnTo>
                    <a:pt x="6651" y="1367799"/>
                  </a:lnTo>
                  <a:lnTo>
                    <a:pt x="6984" y="1436188"/>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22" name="pg22"/>
            <p:cNvSpPr/>
            <p:nvPr/>
          </p:nvSpPr>
          <p:spPr>
            <a:xfrm>
              <a:off x="3211859" y="2007925"/>
              <a:ext cx="4265" cy="1436189"/>
            </a:xfrm>
            <a:custGeom>
              <a:avLst/>
              <a:pathLst>
                <a:path w="4265" h="1436189">
                  <a:moveTo>
                    <a:pt x="4265" y="1436187"/>
                  </a:moveTo>
                  <a:lnTo>
                    <a:pt x="4199" y="1367798"/>
                  </a:lnTo>
                  <a:lnTo>
                    <a:pt x="4132" y="1299408"/>
                  </a:lnTo>
                  <a:lnTo>
                    <a:pt x="4066" y="1231018"/>
                  </a:lnTo>
                  <a:lnTo>
                    <a:pt x="4000" y="1162628"/>
                  </a:lnTo>
                  <a:lnTo>
                    <a:pt x="3933" y="1094238"/>
                  </a:lnTo>
                  <a:lnTo>
                    <a:pt x="3867" y="1025848"/>
                  </a:lnTo>
                  <a:lnTo>
                    <a:pt x="3801" y="957458"/>
                  </a:lnTo>
                  <a:lnTo>
                    <a:pt x="3734" y="889068"/>
                  </a:lnTo>
                  <a:lnTo>
                    <a:pt x="3668" y="820678"/>
                  </a:lnTo>
                  <a:lnTo>
                    <a:pt x="3602" y="752288"/>
                  </a:lnTo>
                  <a:lnTo>
                    <a:pt x="3536" y="683899"/>
                  </a:lnTo>
                  <a:lnTo>
                    <a:pt x="3469" y="615509"/>
                  </a:lnTo>
                  <a:lnTo>
                    <a:pt x="3403" y="547119"/>
                  </a:lnTo>
                  <a:lnTo>
                    <a:pt x="3337" y="478729"/>
                  </a:lnTo>
                  <a:lnTo>
                    <a:pt x="3270" y="410339"/>
                  </a:lnTo>
                  <a:lnTo>
                    <a:pt x="3204" y="341949"/>
                  </a:lnTo>
                  <a:lnTo>
                    <a:pt x="3138" y="273559"/>
                  </a:lnTo>
                  <a:lnTo>
                    <a:pt x="3071" y="205169"/>
                  </a:lnTo>
                  <a:lnTo>
                    <a:pt x="3005" y="136779"/>
                  </a:lnTo>
                  <a:lnTo>
                    <a:pt x="2939" y="68389"/>
                  </a:lnTo>
                  <a:lnTo>
                    <a:pt x="2872" y="0"/>
                  </a:lnTo>
                  <a:lnTo>
                    <a:pt x="0" y="4"/>
                  </a:lnTo>
                  <a:lnTo>
                    <a:pt x="167" y="68394"/>
                  </a:lnTo>
                  <a:lnTo>
                    <a:pt x="335" y="136784"/>
                  </a:lnTo>
                  <a:lnTo>
                    <a:pt x="502" y="205174"/>
                  </a:lnTo>
                  <a:lnTo>
                    <a:pt x="670" y="273563"/>
                  </a:lnTo>
                  <a:lnTo>
                    <a:pt x="838" y="341953"/>
                  </a:lnTo>
                  <a:lnTo>
                    <a:pt x="1005" y="410343"/>
                  </a:lnTo>
                  <a:lnTo>
                    <a:pt x="1173" y="478733"/>
                  </a:lnTo>
                  <a:lnTo>
                    <a:pt x="1341" y="547122"/>
                  </a:lnTo>
                  <a:lnTo>
                    <a:pt x="1508" y="615512"/>
                  </a:lnTo>
                  <a:lnTo>
                    <a:pt x="1676" y="683902"/>
                  </a:lnTo>
                  <a:lnTo>
                    <a:pt x="1844" y="752291"/>
                  </a:lnTo>
                  <a:lnTo>
                    <a:pt x="2011" y="820681"/>
                  </a:lnTo>
                  <a:lnTo>
                    <a:pt x="2179" y="889071"/>
                  </a:lnTo>
                  <a:lnTo>
                    <a:pt x="2347" y="957461"/>
                  </a:lnTo>
                  <a:lnTo>
                    <a:pt x="2514" y="1025850"/>
                  </a:lnTo>
                  <a:lnTo>
                    <a:pt x="2682" y="1094240"/>
                  </a:lnTo>
                  <a:lnTo>
                    <a:pt x="2850" y="1162630"/>
                  </a:lnTo>
                  <a:lnTo>
                    <a:pt x="3017" y="1231020"/>
                  </a:lnTo>
                  <a:lnTo>
                    <a:pt x="3185" y="1299409"/>
                  </a:lnTo>
                  <a:lnTo>
                    <a:pt x="3352" y="1367799"/>
                  </a:lnTo>
                  <a:lnTo>
                    <a:pt x="3520" y="1436189"/>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23" name="pg23"/>
            <p:cNvSpPr/>
            <p:nvPr/>
          </p:nvSpPr>
          <p:spPr>
            <a:xfrm>
              <a:off x="3214732" y="2007924"/>
              <a:ext cx="1879" cy="1436188"/>
            </a:xfrm>
            <a:custGeom>
              <a:avLst/>
              <a:pathLst>
                <a:path w="1879" h="1436188">
                  <a:moveTo>
                    <a:pt x="1879" y="1436188"/>
                  </a:moveTo>
                  <a:lnTo>
                    <a:pt x="1879" y="1367798"/>
                  </a:lnTo>
                  <a:lnTo>
                    <a:pt x="1879" y="1299408"/>
                  </a:lnTo>
                  <a:lnTo>
                    <a:pt x="1879" y="1231018"/>
                  </a:lnTo>
                  <a:lnTo>
                    <a:pt x="1879" y="1162628"/>
                  </a:lnTo>
                  <a:lnTo>
                    <a:pt x="1879" y="1094238"/>
                  </a:lnTo>
                  <a:lnTo>
                    <a:pt x="1879" y="1025849"/>
                  </a:lnTo>
                  <a:lnTo>
                    <a:pt x="1879" y="957459"/>
                  </a:lnTo>
                  <a:lnTo>
                    <a:pt x="1879" y="889069"/>
                  </a:lnTo>
                  <a:lnTo>
                    <a:pt x="1879" y="820679"/>
                  </a:lnTo>
                  <a:lnTo>
                    <a:pt x="1879" y="752289"/>
                  </a:lnTo>
                  <a:lnTo>
                    <a:pt x="1879" y="683899"/>
                  </a:lnTo>
                  <a:lnTo>
                    <a:pt x="1879" y="615509"/>
                  </a:lnTo>
                  <a:lnTo>
                    <a:pt x="1879" y="547119"/>
                  </a:lnTo>
                  <a:lnTo>
                    <a:pt x="1879" y="478729"/>
                  </a:lnTo>
                  <a:lnTo>
                    <a:pt x="1879" y="410339"/>
                  </a:lnTo>
                  <a:lnTo>
                    <a:pt x="1879" y="341949"/>
                  </a:lnTo>
                  <a:lnTo>
                    <a:pt x="1879" y="273559"/>
                  </a:lnTo>
                  <a:lnTo>
                    <a:pt x="1879" y="205169"/>
                  </a:lnTo>
                  <a:lnTo>
                    <a:pt x="1879" y="136779"/>
                  </a:lnTo>
                  <a:lnTo>
                    <a:pt x="1879" y="68389"/>
                  </a:lnTo>
                  <a:lnTo>
                    <a:pt x="1879" y="0"/>
                  </a:lnTo>
                  <a:lnTo>
                    <a:pt x="0" y="0"/>
                  </a:lnTo>
                  <a:lnTo>
                    <a:pt x="66" y="68390"/>
                  </a:lnTo>
                  <a:lnTo>
                    <a:pt x="132" y="136780"/>
                  </a:lnTo>
                  <a:lnTo>
                    <a:pt x="198" y="205170"/>
                  </a:lnTo>
                  <a:lnTo>
                    <a:pt x="265" y="273560"/>
                  </a:lnTo>
                  <a:lnTo>
                    <a:pt x="331" y="341950"/>
                  </a:lnTo>
                  <a:lnTo>
                    <a:pt x="397" y="410340"/>
                  </a:lnTo>
                  <a:lnTo>
                    <a:pt x="464" y="478730"/>
                  </a:lnTo>
                  <a:lnTo>
                    <a:pt x="530" y="547120"/>
                  </a:lnTo>
                  <a:lnTo>
                    <a:pt x="596" y="615510"/>
                  </a:lnTo>
                  <a:lnTo>
                    <a:pt x="663" y="683899"/>
                  </a:lnTo>
                  <a:lnTo>
                    <a:pt x="729" y="752289"/>
                  </a:lnTo>
                  <a:lnTo>
                    <a:pt x="795" y="820679"/>
                  </a:lnTo>
                  <a:lnTo>
                    <a:pt x="862" y="889069"/>
                  </a:lnTo>
                  <a:lnTo>
                    <a:pt x="928" y="957459"/>
                  </a:lnTo>
                  <a:lnTo>
                    <a:pt x="994" y="1025849"/>
                  </a:lnTo>
                  <a:lnTo>
                    <a:pt x="1060" y="1094239"/>
                  </a:lnTo>
                  <a:lnTo>
                    <a:pt x="1127" y="1162629"/>
                  </a:lnTo>
                  <a:lnTo>
                    <a:pt x="1193" y="1231019"/>
                  </a:lnTo>
                  <a:lnTo>
                    <a:pt x="1259" y="1299409"/>
                  </a:lnTo>
                  <a:lnTo>
                    <a:pt x="1326" y="1367798"/>
                  </a:lnTo>
                  <a:lnTo>
                    <a:pt x="1392" y="1436188"/>
                  </a:lnTo>
                  <a:close/>
                </a:path>
              </a:pathLst>
            </a:custGeom>
            <a:solidFill>
              <a:srgbClr val="E8E8E8">
                <a:alpha val="100000"/>
              </a:srgbClr>
            </a:solidFill>
            <a:ln w="13550" cap="flat">
              <a:solidFill>
                <a:srgbClr val="000000">
                  <a:alpha val="100000"/>
                </a:srgbClr>
              </a:solidFill>
              <a:prstDash val="solid"/>
              <a:miter/>
            </a:ln>
          </p:spPr>
          <p:txBody>
            <a:bodyPr/>
            <a:lstStyle/>
            <a:p/>
          </p:txBody>
        </p:sp>
        <p:sp>
          <p:nvSpPr>
            <p:cNvPr id="24" name="tx24"/>
            <p:cNvSpPr/>
            <p:nvPr/>
          </p:nvSpPr>
          <p:spPr>
            <a:xfrm>
              <a:off x="2969678" y="3869192"/>
              <a:ext cx="493867"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1.3m</a:t>
              </a:r>
            </a:p>
          </p:txBody>
        </p:sp>
        <p:sp>
          <p:nvSpPr>
            <p:cNvPr id="25" name="tx25"/>
            <p:cNvSpPr/>
            <p:nvPr/>
          </p:nvSpPr>
          <p:spPr>
            <a:xfrm>
              <a:off x="5712180" y="1667406"/>
              <a:ext cx="291309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DTP1 unvaccinated (% of total unvaccinated)</a:t>
              </a:r>
            </a:p>
          </p:txBody>
        </p:sp>
        <p:sp>
          <p:nvSpPr>
            <p:cNvPr id="26" name="rc26"/>
            <p:cNvSpPr/>
            <p:nvPr/>
          </p:nvSpPr>
          <p:spPr>
            <a:xfrm>
              <a:off x="5721180" y="1860753"/>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p:txBody>
        </p:sp>
        <p:sp>
          <p:nvSpPr>
            <p:cNvPr id="27" name="rc27"/>
            <p:cNvSpPr/>
            <p:nvPr/>
          </p:nvSpPr>
          <p:spPr>
            <a:xfrm>
              <a:off x="5721180" y="2080209"/>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p:txBody>
        </p:sp>
        <p:sp>
          <p:nvSpPr>
            <p:cNvPr id="28" name="rc28"/>
            <p:cNvSpPr/>
            <p:nvPr/>
          </p:nvSpPr>
          <p:spPr>
            <a:xfrm>
              <a:off x="5721180" y="2299665"/>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p:txBody>
        </p:sp>
        <p:sp>
          <p:nvSpPr>
            <p:cNvPr id="29" name="rc29"/>
            <p:cNvSpPr/>
            <p:nvPr/>
          </p:nvSpPr>
          <p:spPr>
            <a:xfrm>
              <a:off x="5721180" y="2519121"/>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p:txBody>
        </p:sp>
        <p:sp>
          <p:nvSpPr>
            <p:cNvPr id="30" name="rc30"/>
            <p:cNvSpPr/>
            <p:nvPr/>
          </p:nvSpPr>
          <p:spPr>
            <a:xfrm>
              <a:off x="5721180" y="2738577"/>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p:txBody>
        </p:sp>
        <p:sp>
          <p:nvSpPr>
            <p:cNvPr id="31" name="rc31"/>
            <p:cNvSpPr/>
            <p:nvPr/>
          </p:nvSpPr>
          <p:spPr>
            <a:xfrm>
              <a:off x="5721180" y="2958033"/>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p:txBody>
        </p:sp>
        <p:sp>
          <p:nvSpPr>
            <p:cNvPr id="32" name="rc32"/>
            <p:cNvSpPr/>
            <p:nvPr/>
          </p:nvSpPr>
          <p:spPr>
            <a:xfrm>
              <a:off x="5721180" y="3177489"/>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p:txBody>
        </p:sp>
        <p:sp>
          <p:nvSpPr>
            <p:cNvPr id="33" name="rc33"/>
            <p:cNvSpPr/>
            <p:nvPr/>
          </p:nvSpPr>
          <p:spPr>
            <a:xfrm>
              <a:off x="5721180" y="3396945"/>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p:txBody>
        </p:sp>
        <p:sp>
          <p:nvSpPr>
            <p:cNvPr id="34" name="rc34"/>
            <p:cNvSpPr/>
            <p:nvPr/>
          </p:nvSpPr>
          <p:spPr>
            <a:xfrm>
              <a:off x="5721180" y="3616401"/>
              <a:ext cx="201456" cy="201456"/>
            </a:xfrm>
            <a:prstGeom prst="rect">
              <a:avLst/>
            </a:prstGeom>
            <a:solidFill>
              <a:srgbClr val="F6222E">
                <a:alpha val="100000"/>
              </a:srgbClr>
            </a:solidFill>
            <a:ln w="13550" cap="flat">
              <a:solidFill>
                <a:srgbClr val="000000">
                  <a:alpha val="100000"/>
                </a:srgbClr>
              </a:solidFill>
              <a:prstDash val="solid"/>
              <a:miter/>
            </a:ln>
          </p:spPr>
          <p:txBody>
            <a:bodyPr/>
            <a:lstStyle/>
            <a:p/>
          </p:txBody>
        </p:sp>
        <p:sp>
          <p:nvSpPr>
            <p:cNvPr id="35" name="rc35"/>
            <p:cNvSpPr/>
            <p:nvPr/>
          </p:nvSpPr>
          <p:spPr>
            <a:xfrm>
              <a:off x="5721180" y="3835857"/>
              <a:ext cx="201456"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36" name="rc36"/>
            <p:cNvSpPr/>
            <p:nvPr/>
          </p:nvSpPr>
          <p:spPr>
            <a:xfrm>
              <a:off x="5721180" y="4055313"/>
              <a:ext cx="201456"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37" name="rc37"/>
            <p:cNvSpPr/>
            <p:nvPr/>
          </p:nvSpPr>
          <p:spPr>
            <a:xfrm>
              <a:off x="5721180" y="4274769"/>
              <a:ext cx="201456"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38" name="rc38"/>
            <p:cNvSpPr/>
            <p:nvPr/>
          </p:nvSpPr>
          <p:spPr>
            <a:xfrm>
              <a:off x="5721180" y="4494225"/>
              <a:ext cx="201456"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39" name="rc39"/>
            <p:cNvSpPr/>
            <p:nvPr/>
          </p:nvSpPr>
          <p:spPr>
            <a:xfrm>
              <a:off x="5721180" y="4713681"/>
              <a:ext cx="201456"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40" name="rc40"/>
            <p:cNvSpPr/>
            <p:nvPr/>
          </p:nvSpPr>
          <p:spPr>
            <a:xfrm>
              <a:off x="5721180" y="4933137"/>
              <a:ext cx="201456"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41" name="rc41"/>
            <p:cNvSpPr/>
            <p:nvPr/>
          </p:nvSpPr>
          <p:spPr>
            <a:xfrm>
              <a:off x="5721180" y="5152593"/>
              <a:ext cx="201456"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42" name="rc42"/>
            <p:cNvSpPr/>
            <p:nvPr/>
          </p:nvSpPr>
          <p:spPr>
            <a:xfrm>
              <a:off x="5721180" y="5372049"/>
              <a:ext cx="201456"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43" name="rc43"/>
            <p:cNvSpPr/>
            <p:nvPr/>
          </p:nvSpPr>
          <p:spPr>
            <a:xfrm>
              <a:off x="5721180" y="5591505"/>
              <a:ext cx="201456"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44" name="rc44"/>
            <p:cNvSpPr/>
            <p:nvPr/>
          </p:nvSpPr>
          <p:spPr>
            <a:xfrm>
              <a:off x="5721180" y="5810961"/>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45" name="rc45"/>
            <p:cNvSpPr/>
            <p:nvPr/>
          </p:nvSpPr>
          <p:spPr>
            <a:xfrm>
              <a:off x="5721180" y="6030417"/>
              <a:ext cx="201456" cy="201456"/>
            </a:xfrm>
            <a:prstGeom prst="rect">
              <a:avLst/>
            </a:prstGeom>
            <a:solidFill>
              <a:srgbClr val="E8E8E8">
                <a:alpha val="100000"/>
              </a:srgbClr>
            </a:solidFill>
            <a:ln w="13550" cap="flat">
              <a:solidFill>
                <a:srgbClr val="000000">
                  <a:alpha val="100000"/>
                </a:srgbClr>
              </a:solidFill>
              <a:prstDash val="solid"/>
              <a:miter/>
            </a:ln>
          </p:spPr>
          <p:txBody>
            <a:bodyPr/>
            <a:lstStyle/>
            <a:p/>
          </p:txBody>
        </p:sp>
        <p:sp>
          <p:nvSpPr>
            <p:cNvPr id="46" name="tx46"/>
            <p:cNvSpPr/>
            <p:nvPr/>
          </p:nvSpPr>
          <p:spPr>
            <a:xfrm>
              <a:off x="6001225" y="1921476"/>
              <a:ext cx="13923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Yemen: 696,000 (55.1%) </a:t>
              </a:r>
            </a:p>
          </p:txBody>
        </p:sp>
        <p:sp>
          <p:nvSpPr>
            <p:cNvPr id="47" name="tx47"/>
            <p:cNvSpPr/>
            <p:nvPr/>
          </p:nvSpPr>
          <p:spPr>
            <a:xfrm>
              <a:off x="6001225" y="2140932"/>
              <a:ext cx="137370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Sudan: 273,000 (21.6%) </a:t>
              </a:r>
            </a:p>
          </p:txBody>
        </p:sp>
        <p:sp>
          <p:nvSpPr>
            <p:cNvPr id="48" name="tx48"/>
            <p:cNvSpPr/>
            <p:nvPr/>
          </p:nvSpPr>
          <p:spPr>
            <a:xfrm>
              <a:off x="6001225" y="2360388"/>
              <a:ext cx="12967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Syria: 148,000 (11.7%) </a:t>
              </a:r>
            </a:p>
          </p:txBody>
        </p:sp>
        <p:sp>
          <p:nvSpPr>
            <p:cNvPr id="49" name="tx49"/>
            <p:cNvSpPr/>
            <p:nvPr/>
          </p:nvSpPr>
          <p:spPr>
            <a:xfrm>
              <a:off x="6001225" y="2579844"/>
              <a:ext cx="11187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Iraq: 47,000 (3.7%) </a:t>
              </a:r>
            </a:p>
          </p:txBody>
        </p:sp>
        <p:sp>
          <p:nvSpPr>
            <p:cNvPr id="50" name="tx50"/>
            <p:cNvSpPr/>
            <p:nvPr/>
          </p:nvSpPr>
          <p:spPr>
            <a:xfrm>
              <a:off x="6001225" y="2799300"/>
              <a:ext cx="121194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 Egypt: 24,000 (1.9%) </a:t>
              </a:r>
            </a:p>
          </p:txBody>
        </p:sp>
        <p:sp>
          <p:nvSpPr>
            <p:cNvPr id="51" name="tx51"/>
            <p:cNvSpPr/>
            <p:nvPr/>
          </p:nvSpPr>
          <p:spPr>
            <a:xfrm>
              <a:off x="6001225" y="3018756"/>
              <a:ext cx="12614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 Morocco: 12,000 (1%) </a:t>
              </a:r>
            </a:p>
          </p:txBody>
        </p:sp>
        <p:sp>
          <p:nvSpPr>
            <p:cNvPr id="52" name="tx52"/>
            <p:cNvSpPr/>
            <p:nvPr/>
          </p:nvSpPr>
          <p:spPr>
            <a:xfrm>
              <a:off x="6001225" y="3238212"/>
              <a:ext cx="15236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 Saudi Arabia: 11,000 (&lt;1%) </a:t>
              </a:r>
            </a:p>
          </p:txBody>
        </p:sp>
        <p:sp>
          <p:nvSpPr>
            <p:cNvPr id="53" name="tx53"/>
            <p:cNvSpPr/>
            <p:nvPr/>
          </p:nvSpPr>
          <p:spPr>
            <a:xfrm>
              <a:off x="6001225" y="3457668"/>
              <a:ext cx="10824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 Iran: 11,000 (&lt;1%) </a:t>
              </a:r>
            </a:p>
          </p:txBody>
        </p:sp>
        <p:sp>
          <p:nvSpPr>
            <p:cNvPr id="54" name="tx54"/>
            <p:cNvSpPr/>
            <p:nvPr/>
          </p:nvSpPr>
          <p:spPr>
            <a:xfrm>
              <a:off x="6001225" y="3677124"/>
              <a:ext cx="13250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 Lebanon: 11,000 (&lt;1%) </a:t>
              </a:r>
            </a:p>
          </p:txBody>
        </p:sp>
        <p:sp>
          <p:nvSpPr>
            <p:cNvPr id="55" name="tx55"/>
            <p:cNvSpPr/>
            <p:nvPr/>
          </p:nvSpPr>
          <p:spPr>
            <a:xfrm>
              <a:off x="6001225" y="3896580"/>
              <a:ext cx="12398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 Algeria: 8,000 (&lt;1%) </a:t>
              </a:r>
            </a:p>
          </p:txBody>
        </p:sp>
        <p:sp>
          <p:nvSpPr>
            <p:cNvPr id="56" name="tx56"/>
            <p:cNvSpPr/>
            <p:nvPr/>
          </p:nvSpPr>
          <p:spPr>
            <a:xfrm>
              <a:off x="6001225" y="4116036"/>
              <a:ext cx="12438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11) Tunisia: 5,000 (&lt;1%) </a:t>
              </a:r>
            </a:p>
          </p:txBody>
        </p:sp>
        <p:sp>
          <p:nvSpPr>
            <p:cNvPr id="57" name="tx57"/>
            <p:cNvSpPr/>
            <p:nvPr/>
          </p:nvSpPr>
          <p:spPr>
            <a:xfrm>
              <a:off x="6001225" y="4335492"/>
              <a:ext cx="123992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12) Jordan: 5,000 (&lt;1%) </a:t>
              </a:r>
            </a:p>
          </p:txBody>
        </p:sp>
        <p:sp>
          <p:nvSpPr>
            <p:cNvPr id="58" name="tx58"/>
            <p:cNvSpPr/>
            <p:nvPr/>
          </p:nvSpPr>
          <p:spPr>
            <a:xfrm>
              <a:off x="6001225" y="4554948"/>
              <a:ext cx="11653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13) Libya: 4,000 (&lt;1%) </a:t>
              </a:r>
            </a:p>
          </p:txBody>
        </p:sp>
        <p:sp>
          <p:nvSpPr>
            <p:cNvPr id="59" name="tx59"/>
            <p:cNvSpPr/>
            <p:nvPr/>
          </p:nvSpPr>
          <p:spPr>
            <a:xfrm>
              <a:off x="6001225" y="4774404"/>
              <a:ext cx="12707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14) Djibouti: 3,000 (&lt;1%) </a:t>
              </a:r>
            </a:p>
          </p:txBody>
        </p:sp>
        <p:sp>
          <p:nvSpPr>
            <p:cNvPr id="60" name="tx60"/>
            <p:cNvSpPr/>
            <p:nvPr/>
          </p:nvSpPr>
          <p:spPr>
            <a:xfrm>
              <a:off x="6001225" y="4993860"/>
              <a:ext cx="19542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15) United Arab Emirates: 2,000 (&lt;1%) </a:t>
              </a:r>
            </a:p>
          </p:txBody>
        </p:sp>
        <p:sp>
          <p:nvSpPr>
            <p:cNvPr id="61" name="tx61"/>
            <p:cNvSpPr/>
            <p:nvPr/>
          </p:nvSpPr>
          <p:spPr>
            <a:xfrm>
              <a:off x="6001225" y="5213316"/>
              <a:ext cx="177439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16) State of Palestine: 1,000 (&lt;1%) </a:t>
              </a:r>
            </a:p>
          </p:txBody>
        </p:sp>
        <p:sp>
          <p:nvSpPr>
            <p:cNvPr id="62" name="tx62"/>
            <p:cNvSpPr/>
            <p:nvPr/>
          </p:nvSpPr>
          <p:spPr>
            <a:xfrm>
              <a:off x="6001225" y="5432772"/>
              <a:ext cx="12678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17) Oman: &lt;1,000 (&lt;1%) </a:t>
              </a:r>
            </a:p>
          </p:txBody>
        </p:sp>
        <p:sp>
          <p:nvSpPr>
            <p:cNvPr id="63" name="tx63"/>
            <p:cNvSpPr/>
            <p:nvPr/>
          </p:nvSpPr>
          <p:spPr>
            <a:xfrm>
              <a:off x="6001225" y="5652228"/>
              <a:ext cx="120554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18) Kuwait: &lt;500 (&lt;1%) </a:t>
              </a:r>
            </a:p>
          </p:txBody>
        </p:sp>
        <p:sp>
          <p:nvSpPr>
            <p:cNvPr id="64" name="tx64"/>
            <p:cNvSpPr/>
            <p:nvPr/>
          </p:nvSpPr>
          <p:spPr>
            <a:xfrm>
              <a:off x="6001225" y="5871684"/>
              <a:ext cx="11497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19) Qatar: &lt;500 (&lt;1%) </a:t>
              </a:r>
            </a:p>
          </p:txBody>
        </p:sp>
        <p:sp>
          <p:nvSpPr>
            <p:cNvPr id="65" name="tx65"/>
            <p:cNvSpPr/>
            <p:nvPr/>
          </p:nvSpPr>
          <p:spPr>
            <a:xfrm>
              <a:off x="6001225" y="6091140"/>
              <a:ext cx="12553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 Bahrain: &lt;200 (&lt;1%) </a:t>
              </a:r>
            </a:p>
          </p:txBody>
        </p:sp>
        <p:sp>
          <p:nvSpPr>
            <p:cNvPr id="66" name="tx66"/>
            <p:cNvSpPr/>
            <p:nvPr/>
          </p:nvSpPr>
          <p:spPr>
            <a:xfrm>
              <a:off x="793043" y="1368037"/>
              <a:ext cx="349209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 DTP1 unvaccinated (% of total unvaccinated)</a:t>
              </a:r>
            </a:p>
          </p:txBody>
        </p:sp>
        <p:sp>
          <p:nvSpPr>
            <p:cNvPr id="67" name="tx67"/>
            <p:cNvSpPr/>
            <p:nvPr/>
          </p:nvSpPr>
          <p:spPr>
            <a:xfrm>
              <a:off x="1478197" y="6439936"/>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68" name="tx68"/>
            <p:cNvSpPr/>
            <p:nvPr/>
          </p:nvSpPr>
          <p:spPr>
            <a:xfrm>
              <a:off x="1594692" y="6560637"/>
              <a:ext cx="40454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region ranking based on highest to lowest</a:t>
              </a:r>
            </a:p>
          </p:txBody>
        </p:sp>
        <p:sp>
          <p:nvSpPr>
            <p:cNvPr id="69" name="tx69"/>
            <p:cNvSpPr/>
            <p:nvPr/>
          </p:nvSpPr>
          <p:spPr>
            <a:xfrm>
              <a:off x="2023637" y="6681337"/>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1 countries accounted for over half (55.1%) of all zero-dose children in MENA.
Yemen had the highest number of children who did not receive DTP1 (n=696,000), which is approximately 55.1% of all zero-dose children in MENA (n=1.3 million).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7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1 countries accounted for over half of all zero-dose children in MENA, with Yemen contributing the highest share.</a:t>
            </a:r>
          </a:p>
        </p:txBody>
      </p:sp>
      <p:grpSp xmlns:pic="http://schemas.openxmlformats.org/drawingml/2006/picture">
        <p:nvGrpSpPr>
          <p:cNvPr id="72" name=""/>
          <p:cNvGrpSpPr/>
          <p:nvPr/>
        </p:nvGrpSpPr>
        <p:grpSpPr>
          <a:xfrm>
            <a:off x="292608" y="914400"/>
            <a:ext cx="8595360" cy="28575"/>
            <a:chOff x="292608" y="914400"/>
            <a:chExt cx="8595360" cy="28575"/>
          </a:xfrm>
        </p:grpSpPr>
        <p:sp>
          <p:nvSpPr>
            <p:cNvPr id="73"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4"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31873" y="4560462"/>
              <a:ext cx="8242537" cy="0"/>
            </a:xfrm>
            <a:custGeom>
              <a:avLst/>
              <a:pathLst>
                <a:path w="8242537" h="0">
                  <a:moveTo>
                    <a:pt x="0" y="0"/>
                  </a:moveTo>
                  <a:lnTo>
                    <a:pt x="8242537" y="0"/>
                  </a:lnTo>
                  <a:lnTo>
                    <a:pt x="8242537" y="0"/>
                  </a:lnTo>
                </a:path>
              </a:pathLst>
            </a:custGeom>
            <a:ln w="6775" cap="flat">
              <a:solidFill>
                <a:srgbClr val="EBEBEB">
                  <a:alpha val="100000"/>
                </a:srgbClr>
              </a:solidFill>
              <a:prstDash val="solid"/>
              <a:round/>
            </a:ln>
          </p:spPr>
          <p:txBody>
            <a:bodyPr/>
            <a:lstStyle/>
            <a:p/>
          </p:txBody>
        </p:sp>
        <p:sp>
          <p:nvSpPr>
            <p:cNvPr id="5" name="pl5"/>
            <p:cNvSpPr/>
            <p:nvPr/>
          </p:nvSpPr>
          <p:spPr>
            <a:xfrm>
              <a:off x="831873" y="3686481"/>
              <a:ext cx="8242537" cy="0"/>
            </a:xfrm>
            <a:custGeom>
              <a:avLst/>
              <a:pathLst>
                <a:path w="8242537" h="0">
                  <a:moveTo>
                    <a:pt x="0" y="0"/>
                  </a:moveTo>
                  <a:lnTo>
                    <a:pt x="8242537" y="0"/>
                  </a:lnTo>
                  <a:lnTo>
                    <a:pt x="8242537" y="0"/>
                  </a:lnTo>
                </a:path>
              </a:pathLst>
            </a:custGeom>
            <a:ln w="6775" cap="flat">
              <a:solidFill>
                <a:srgbClr val="EBEBEB">
                  <a:alpha val="100000"/>
                </a:srgbClr>
              </a:solidFill>
              <a:prstDash val="solid"/>
              <a:round/>
            </a:ln>
          </p:spPr>
          <p:txBody>
            <a:bodyPr/>
            <a:lstStyle/>
            <a:p/>
          </p:txBody>
        </p:sp>
        <p:sp>
          <p:nvSpPr>
            <p:cNvPr id="6" name="pl6"/>
            <p:cNvSpPr/>
            <p:nvPr/>
          </p:nvSpPr>
          <p:spPr>
            <a:xfrm>
              <a:off x="831873" y="2812499"/>
              <a:ext cx="8242537" cy="0"/>
            </a:xfrm>
            <a:custGeom>
              <a:avLst/>
              <a:pathLst>
                <a:path w="8242537" h="0">
                  <a:moveTo>
                    <a:pt x="0" y="0"/>
                  </a:moveTo>
                  <a:lnTo>
                    <a:pt x="8242537" y="0"/>
                  </a:lnTo>
                  <a:lnTo>
                    <a:pt x="8242537" y="0"/>
                  </a:lnTo>
                </a:path>
              </a:pathLst>
            </a:custGeom>
            <a:ln w="6775" cap="flat">
              <a:solidFill>
                <a:srgbClr val="EBEBEB">
                  <a:alpha val="100000"/>
                </a:srgbClr>
              </a:solidFill>
              <a:prstDash val="solid"/>
              <a:round/>
            </a:ln>
          </p:spPr>
          <p:txBody>
            <a:bodyPr/>
            <a:lstStyle/>
            <a:p/>
          </p:txBody>
        </p:sp>
        <p:sp>
          <p:nvSpPr>
            <p:cNvPr id="7" name="pl7"/>
            <p:cNvSpPr/>
            <p:nvPr/>
          </p:nvSpPr>
          <p:spPr>
            <a:xfrm>
              <a:off x="831873" y="1938518"/>
              <a:ext cx="8242537" cy="0"/>
            </a:xfrm>
            <a:custGeom>
              <a:avLst/>
              <a:pathLst>
                <a:path w="8242537" h="0">
                  <a:moveTo>
                    <a:pt x="0" y="0"/>
                  </a:moveTo>
                  <a:lnTo>
                    <a:pt x="8242537" y="0"/>
                  </a:lnTo>
                  <a:lnTo>
                    <a:pt x="8242537" y="0"/>
                  </a:lnTo>
                </a:path>
              </a:pathLst>
            </a:custGeom>
            <a:ln w="6775" cap="flat">
              <a:solidFill>
                <a:srgbClr val="EBEBEB">
                  <a:alpha val="100000"/>
                </a:srgbClr>
              </a:solidFill>
              <a:prstDash val="solid"/>
              <a:round/>
            </a:ln>
          </p:spPr>
          <p:txBody>
            <a:bodyPr/>
            <a:lstStyle/>
            <a:p/>
          </p:txBody>
        </p:sp>
        <p:sp>
          <p:nvSpPr>
            <p:cNvPr id="8" name="pl8"/>
            <p:cNvSpPr/>
            <p:nvPr/>
          </p:nvSpPr>
          <p:spPr>
            <a:xfrm>
              <a:off x="831873" y="4997453"/>
              <a:ext cx="8242537" cy="0"/>
            </a:xfrm>
            <a:custGeom>
              <a:avLst/>
              <a:pathLst>
                <a:path w="8242537" h="0">
                  <a:moveTo>
                    <a:pt x="0" y="0"/>
                  </a:moveTo>
                  <a:lnTo>
                    <a:pt x="8242537" y="0"/>
                  </a:lnTo>
                  <a:lnTo>
                    <a:pt x="8242537" y="0"/>
                  </a:lnTo>
                </a:path>
              </a:pathLst>
            </a:custGeom>
            <a:ln w="13550" cap="flat">
              <a:solidFill>
                <a:srgbClr val="EBEBEB">
                  <a:alpha val="100000"/>
                </a:srgbClr>
              </a:solidFill>
              <a:prstDash val="solid"/>
              <a:round/>
            </a:ln>
          </p:spPr>
          <p:txBody>
            <a:bodyPr/>
            <a:lstStyle/>
            <a:p/>
          </p:txBody>
        </p:sp>
        <p:sp>
          <p:nvSpPr>
            <p:cNvPr id="9" name="pl9"/>
            <p:cNvSpPr/>
            <p:nvPr/>
          </p:nvSpPr>
          <p:spPr>
            <a:xfrm>
              <a:off x="831873" y="4123471"/>
              <a:ext cx="8242537" cy="0"/>
            </a:xfrm>
            <a:custGeom>
              <a:avLst/>
              <a:pathLst>
                <a:path w="8242537" h="0">
                  <a:moveTo>
                    <a:pt x="0" y="0"/>
                  </a:moveTo>
                  <a:lnTo>
                    <a:pt x="8242537" y="0"/>
                  </a:lnTo>
                  <a:lnTo>
                    <a:pt x="8242537" y="0"/>
                  </a:lnTo>
                </a:path>
              </a:pathLst>
            </a:custGeom>
            <a:ln w="13550" cap="flat">
              <a:solidFill>
                <a:srgbClr val="EBEBEB">
                  <a:alpha val="100000"/>
                </a:srgbClr>
              </a:solidFill>
              <a:prstDash val="solid"/>
              <a:round/>
            </a:ln>
          </p:spPr>
          <p:txBody>
            <a:bodyPr/>
            <a:lstStyle/>
            <a:p/>
          </p:txBody>
        </p:sp>
        <p:sp>
          <p:nvSpPr>
            <p:cNvPr id="10" name="pl10"/>
            <p:cNvSpPr/>
            <p:nvPr/>
          </p:nvSpPr>
          <p:spPr>
            <a:xfrm>
              <a:off x="831873" y="3249490"/>
              <a:ext cx="8242537" cy="0"/>
            </a:xfrm>
            <a:custGeom>
              <a:avLst/>
              <a:pathLst>
                <a:path w="8242537" h="0">
                  <a:moveTo>
                    <a:pt x="0" y="0"/>
                  </a:moveTo>
                  <a:lnTo>
                    <a:pt x="8242537" y="0"/>
                  </a:lnTo>
                  <a:lnTo>
                    <a:pt x="8242537" y="0"/>
                  </a:lnTo>
                </a:path>
              </a:pathLst>
            </a:custGeom>
            <a:ln w="13550" cap="flat">
              <a:solidFill>
                <a:srgbClr val="EBEBEB">
                  <a:alpha val="100000"/>
                </a:srgbClr>
              </a:solidFill>
              <a:prstDash val="solid"/>
              <a:round/>
            </a:ln>
          </p:spPr>
          <p:txBody>
            <a:bodyPr/>
            <a:lstStyle/>
            <a:p/>
          </p:txBody>
        </p:sp>
        <p:sp>
          <p:nvSpPr>
            <p:cNvPr id="11" name="pl11"/>
            <p:cNvSpPr/>
            <p:nvPr/>
          </p:nvSpPr>
          <p:spPr>
            <a:xfrm>
              <a:off x="831873" y="2375508"/>
              <a:ext cx="8242537" cy="0"/>
            </a:xfrm>
            <a:custGeom>
              <a:avLst/>
              <a:pathLst>
                <a:path w="8242537" h="0">
                  <a:moveTo>
                    <a:pt x="0" y="0"/>
                  </a:moveTo>
                  <a:lnTo>
                    <a:pt x="8242537" y="0"/>
                  </a:lnTo>
                  <a:lnTo>
                    <a:pt x="8242537" y="0"/>
                  </a:lnTo>
                </a:path>
              </a:pathLst>
            </a:custGeom>
            <a:ln w="13550" cap="flat">
              <a:solidFill>
                <a:srgbClr val="EBEBEB">
                  <a:alpha val="100000"/>
                </a:srgbClr>
              </a:solidFill>
              <a:prstDash val="solid"/>
              <a:round/>
            </a:ln>
          </p:spPr>
          <p:txBody>
            <a:bodyPr/>
            <a:lstStyle/>
            <a:p/>
          </p:txBody>
        </p:sp>
        <p:sp>
          <p:nvSpPr>
            <p:cNvPr id="12" name="pl12"/>
            <p:cNvSpPr/>
            <p:nvPr/>
          </p:nvSpPr>
          <p:spPr>
            <a:xfrm>
              <a:off x="1076701" y="1592799"/>
              <a:ext cx="0" cy="3404653"/>
            </a:xfrm>
            <a:custGeom>
              <a:avLst/>
              <a:pathLst>
                <a:path w="0" h="3404653">
                  <a:moveTo>
                    <a:pt x="0" y="340465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484748" y="1592799"/>
              <a:ext cx="0" cy="3404653"/>
            </a:xfrm>
            <a:custGeom>
              <a:avLst/>
              <a:pathLst>
                <a:path w="0" h="3404653">
                  <a:moveTo>
                    <a:pt x="0" y="340465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92794" y="1592799"/>
              <a:ext cx="0" cy="3404653"/>
            </a:xfrm>
            <a:custGeom>
              <a:avLst/>
              <a:pathLst>
                <a:path w="0" h="3404653">
                  <a:moveTo>
                    <a:pt x="0" y="340465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00840" y="1592799"/>
              <a:ext cx="0" cy="3404653"/>
            </a:xfrm>
            <a:custGeom>
              <a:avLst/>
              <a:pathLst>
                <a:path w="0" h="3404653">
                  <a:moveTo>
                    <a:pt x="0" y="340465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08887" y="1592799"/>
              <a:ext cx="0" cy="3404653"/>
            </a:xfrm>
            <a:custGeom>
              <a:avLst/>
              <a:pathLst>
                <a:path w="0" h="3404653">
                  <a:moveTo>
                    <a:pt x="0" y="340465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16933" y="1592799"/>
              <a:ext cx="0" cy="3404653"/>
            </a:xfrm>
            <a:custGeom>
              <a:avLst/>
              <a:pathLst>
                <a:path w="0" h="3404653">
                  <a:moveTo>
                    <a:pt x="0" y="340465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524980" y="1592799"/>
              <a:ext cx="0" cy="3404653"/>
            </a:xfrm>
            <a:custGeom>
              <a:avLst/>
              <a:pathLst>
                <a:path w="0" h="3404653">
                  <a:moveTo>
                    <a:pt x="0" y="340465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933026" y="1592799"/>
              <a:ext cx="0" cy="3404653"/>
            </a:xfrm>
            <a:custGeom>
              <a:avLst/>
              <a:pathLst>
                <a:path w="0" h="3404653">
                  <a:moveTo>
                    <a:pt x="0" y="340465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341072" y="1592799"/>
              <a:ext cx="0" cy="3404653"/>
            </a:xfrm>
            <a:custGeom>
              <a:avLst/>
              <a:pathLst>
                <a:path w="0" h="3404653">
                  <a:moveTo>
                    <a:pt x="0" y="340465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749119" y="1592799"/>
              <a:ext cx="0" cy="3404653"/>
            </a:xfrm>
            <a:custGeom>
              <a:avLst/>
              <a:pathLst>
                <a:path w="0" h="3404653">
                  <a:moveTo>
                    <a:pt x="0" y="340465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157165" y="1592799"/>
              <a:ext cx="0" cy="3404653"/>
            </a:xfrm>
            <a:custGeom>
              <a:avLst/>
              <a:pathLst>
                <a:path w="0" h="3404653">
                  <a:moveTo>
                    <a:pt x="0" y="340465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565212" y="1592799"/>
              <a:ext cx="0" cy="3404653"/>
            </a:xfrm>
            <a:custGeom>
              <a:avLst/>
              <a:pathLst>
                <a:path w="0" h="3404653">
                  <a:moveTo>
                    <a:pt x="0" y="340465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5973258" y="1592799"/>
              <a:ext cx="0" cy="3404653"/>
            </a:xfrm>
            <a:custGeom>
              <a:avLst/>
              <a:pathLst>
                <a:path w="0" h="3404653">
                  <a:moveTo>
                    <a:pt x="0" y="340465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381304" y="1592799"/>
              <a:ext cx="0" cy="3404653"/>
            </a:xfrm>
            <a:custGeom>
              <a:avLst/>
              <a:pathLst>
                <a:path w="0" h="3404653">
                  <a:moveTo>
                    <a:pt x="0" y="340465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789351" y="1592799"/>
              <a:ext cx="0" cy="3404653"/>
            </a:xfrm>
            <a:custGeom>
              <a:avLst/>
              <a:pathLst>
                <a:path w="0" h="3404653">
                  <a:moveTo>
                    <a:pt x="0" y="340465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197397" y="1592799"/>
              <a:ext cx="0" cy="3404653"/>
            </a:xfrm>
            <a:custGeom>
              <a:avLst/>
              <a:pathLst>
                <a:path w="0" h="3404653">
                  <a:moveTo>
                    <a:pt x="0" y="340465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7605443" y="1592799"/>
              <a:ext cx="0" cy="3404653"/>
            </a:xfrm>
            <a:custGeom>
              <a:avLst/>
              <a:pathLst>
                <a:path w="0" h="3404653">
                  <a:moveTo>
                    <a:pt x="0" y="340465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8013490" y="1592799"/>
              <a:ext cx="0" cy="3404653"/>
            </a:xfrm>
            <a:custGeom>
              <a:avLst/>
              <a:pathLst>
                <a:path w="0" h="3404653">
                  <a:moveTo>
                    <a:pt x="0" y="340465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8421536" y="1592799"/>
              <a:ext cx="0" cy="3404653"/>
            </a:xfrm>
            <a:custGeom>
              <a:avLst/>
              <a:pathLst>
                <a:path w="0" h="3404653">
                  <a:moveTo>
                    <a:pt x="0" y="3404653"/>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8829583" y="1592799"/>
              <a:ext cx="0" cy="3404653"/>
            </a:xfrm>
            <a:custGeom>
              <a:avLst/>
              <a:pathLst>
                <a:path w="0" h="3404653">
                  <a:moveTo>
                    <a:pt x="0" y="3404653"/>
                  </a:moveTo>
                  <a:lnTo>
                    <a:pt x="0" y="0"/>
                  </a:lnTo>
                  <a:lnTo>
                    <a:pt x="0" y="0"/>
                  </a:lnTo>
                </a:path>
              </a:pathLst>
            </a:custGeom>
            <a:ln w="13550" cap="flat">
              <a:solidFill>
                <a:srgbClr val="EBEBEB">
                  <a:alpha val="100000"/>
                </a:srgbClr>
              </a:solidFill>
              <a:prstDash val="solid"/>
              <a:round/>
            </a:ln>
          </p:spPr>
          <p:txBody>
            <a:bodyPr/>
            <a:lstStyle/>
            <a:p/>
          </p:txBody>
        </p:sp>
        <p:sp>
          <p:nvSpPr>
            <p:cNvPr id="32" name="rc32"/>
            <p:cNvSpPr/>
            <p:nvPr/>
          </p:nvSpPr>
          <p:spPr>
            <a:xfrm>
              <a:off x="4565498" y="4960614"/>
              <a:ext cx="367241" cy="36838"/>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33" name="rc33"/>
            <p:cNvSpPr/>
            <p:nvPr/>
          </p:nvSpPr>
          <p:spPr>
            <a:xfrm>
              <a:off x="8645962" y="4996601"/>
              <a:ext cx="367241" cy="852"/>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34" name="rc34"/>
            <p:cNvSpPr/>
            <p:nvPr/>
          </p:nvSpPr>
          <p:spPr>
            <a:xfrm>
              <a:off x="6197683" y="4982923"/>
              <a:ext cx="367241" cy="14529"/>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35" name="rc35"/>
            <p:cNvSpPr/>
            <p:nvPr/>
          </p:nvSpPr>
          <p:spPr>
            <a:xfrm>
              <a:off x="2525266" y="4891565"/>
              <a:ext cx="367241" cy="105887"/>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36" name="rc36"/>
            <p:cNvSpPr/>
            <p:nvPr/>
          </p:nvSpPr>
          <p:spPr>
            <a:xfrm>
              <a:off x="3749405" y="4948658"/>
              <a:ext cx="367241" cy="48794"/>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37" name="rc37"/>
            <p:cNvSpPr/>
            <p:nvPr/>
          </p:nvSpPr>
          <p:spPr>
            <a:xfrm>
              <a:off x="2117220" y="4793308"/>
              <a:ext cx="367241" cy="204144"/>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38" name="rc38"/>
            <p:cNvSpPr/>
            <p:nvPr/>
          </p:nvSpPr>
          <p:spPr>
            <a:xfrm>
              <a:off x="5381591" y="4977382"/>
              <a:ext cx="367241" cy="20070"/>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39" name="rc39"/>
            <p:cNvSpPr/>
            <p:nvPr/>
          </p:nvSpPr>
          <p:spPr>
            <a:xfrm>
              <a:off x="7829869" y="4995333"/>
              <a:ext cx="367241" cy="2119"/>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40" name="rc40"/>
            <p:cNvSpPr/>
            <p:nvPr/>
          </p:nvSpPr>
          <p:spPr>
            <a:xfrm>
              <a:off x="4157451" y="4949589"/>
              <a:ext cx="367241" cy="47863"/>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41" name="rc41"/>
            <p:cNvSpPr/>
            <p:nvPr/>
          </p:nvSpPr>
          <p:spPr>
            <a:xfrm>
              <a:off x="5789637" y="4981835"/>
              <a:ext cx="367241" cy="15618"/>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42" name="rc42"/>
            <p:cNvSpPr/>
            <p:nvPr/>
          </p:nvSpPr>
          <p:spPr>
            <a:xfrm>
              <a:off x="2933312" y="4944009"/>
              <a:ext cx="367241" cy="53443"/>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43" name="rc43"/>
            <p:cNvSpPr/>
            <p:nvPr/>
          </p:nvSpPr>
          <p:spPr>
            <a:xfrm>
              <a:off x="7421823" y="4993542"/>
              <a:ext cx="367241" cy="3911"/>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44" name="rc44"/>
            <p:cNvSpPr/>
            <p:nvPr/>
          </p:nvSpPr>
          <p:spPr>
            <a:xfrm>
              <a:off x="8237915" y="4996150"/>
              <a:ext cx="367241" cy="1302"/>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45" name="rc45"/>
            <p:cNvSpPr/>
            <p:nvPr/>
          </p:nvSpPr>
          <p:spPr>
            <a:xfrm>
              <a:off x="3341359" y="4948331"/>
              <a:ext cx="367241" cy="49122"/>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46" name="rc46"/>
            <p:cNvSpPr/>
            <p:nvPr/>
          </p:nvSpPr>
          <p:spPr>
            <a:xfrm>
              <a:off x="7013776" y="4991221"/>
              <a:ext cx="367241" cy="6231"/>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47" name="rc47"/>
            <p:cNvSpPr/>
            <p:nvPr/>
          </p:nvSpPr>
          <p:spPr>
            <a:xfrm>
              <a:off x="1301127" y="3805351"/>
              <a:ext cx="367241" cy="1192101"/>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48" name="rc48"/>
            <p:cNvSpPr/>
            <p:nvPr/>
          </p:nvSpPr>
          <p:spPr>
            <a:xfrm>
              <a:off x="1709173" y="4349033"/>
              <a:ext cx="367241" cy="648419"/>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49" name="rc49"/>
            <p:cNvSpPr/>
            <p:nvPr/>
          </p:nvSpPr>
          <p:spPr>
            <a:xfrm>
              <a:off x="4973544" y="4976578"/>
              <a:ext cx="367241" cy="20875"/>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50" name="rc50"/>
            <p:cNvSpPr/>
            <p:nvPr/>
          </p:nvSpPr>
          <p:spPr>
            <a:xfrm>
              <a:off x="6605730" y="4987529"/>
              <a:ext cx="367241" cy="9924"/>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51" name="rc51"/>
            <p:cNvSpPr/>
            <p:nvPr/>
          </p:nvSpPr>
          <p:spPr>
            <a:xfrm>
              <a:off x="893080" y="1957584"/>
              <a:ext cx="367241" cy="3039869"/>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52" name="tx52"/>
            <p:cNvSpPr/>
            <p:nvPr/>
          </p:nvSpPr>
          <p:spPr>
            <a:xfrm rot="-5400000">
              <a:off x="880883" y="2192914"/>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696,000</a:t>
              </a:r>
            </a:p>
          </p:txBody>
        </p:sp>
        <p:sp>
          <p:nvSpPr>
            <p:cNvPr id="53" name="tx53"/>
            <p:cNvSpPr/>
            <p:nvPr/>
          </p:nvSpPr>
          <p:spPr>
            <a:xfrm rot="-5400000">
              <a:off x="4613559" y="4732014"/>
              <a:ext cx="27111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8,000</a:t>
              </a:r>
            </a:p>
          </p:txBody>
        </p:sp>
        <p:sp>
          <p:nvSpPr>
            <p:cNvPr id="54" name="tx54"/>
            <p:cNvSpPr/>
            <p:nvPr/>
          </p:nvSpPr>
          <p:spPr>
            <a:xfrm rot="-5400000">
              <a:off x="8707556" y="4786947"/>
              <a:ext cx="24405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&lt;200</a:t>
              </a:r>
            </a:p>
          </p:txBody>
        </p:sp>
        <p:sp>
          <p:nvSpPr>
            <p:cNvPr id="55" name="tx55"/>
            <p:cNvSpPr/>
            <p:nvPr/>
          </p:nvSpPr>
          <p:spPr>
            <a:xfrm rot="-5400000">
              <a:off x="6245745" y="4754323"/>
              <a:ext cx="27111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3,000</a:t>
              </a:r>
            </a:p>
          </p:txBody>
        </p:sp>
        <p:sp>
          <p:nvSpPr>
            <p:cNvPr id="56" name="tx56"/>
            <p:cNvSpPr/>
            <p:nvPr/>
          </p:nvSpPr>
          <p:spPr>
            <a:xfrm rot="-5400000">
              <a:off x="2543198" y="4620784"/>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24,000</a:t>
              </a:r>
            </a:p>
          </p:txBody>
        </p:sp>
        <p:sp>
          <p:nvSpPr>
            <p:cNvPr id="57" name="tx57"/>
            <p:cNvSpPr/>
            <p:nvPr/>
          </p:nvSpPr>
          <p:spPr>
            <a:xfrm rot="-5400000">
              <a:off x="3771360" y="4683510"/>
              <a:ext cx="32333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11,000</a:t>
              </a:r>
            </a:p>
          </p:txBody>
        </p:sp>
        <p:sp>
          <p:nvSpPr>
            <p:cNvPr id="58" name="tx58"/>
            <p:cNvSpPr/>
            <p:nvPr/>
          </p:nvSpPr>
          <p:spPr>
            <a:xfrm rot="-5400000">
              <a:off x="2135151" y="4522527"/>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47,000</a:t>
              </a:r>
            </a:p>
          </p:txBody>
        </p:sp>
        <p:sp>
          <p:nvSpPr>
            <p:cNvPr id="59" name="tx59"/>
            <p:cNvSpPr/>
            <p:nvPr/>
          </p:nvSpPr>
          <p:spPr>
            <a:xfrm rot="-5400000">
              <a:off x="5429652" y="4748782"/>
              <a:ext cx="27111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5,000</a:t>
              </a:r>
            </a:p>
          </p:txBody>
        </p:sp>
        <p:sp>
          <p:nvSpPr>
            <p:cNvPr id="60" name="tx60"/>
            <p:cNvSpPr/>
            <p:nvPr/>
          </p:nvSpPr>
          <p:spPr>
            <a:xfrm rot="-5400000">
              <a:off x="7891463" y="4785680"/>
              <a:ext cx="24405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&lt;500</a:t>
              </a:r>
            </a:p>
          </p:txBody>
        </p:sp>
        <p:sp>
          <p:nvSpPr>
            <p:cNvPr id="61" name="tx61"/>
            <p:cNvSpPr/>
            <p:nvPr/>
          </p:nvSpPr>
          <p:spPr>
            <a:xfrm rot="-5400000">
              <a:off x="4179406" y="4684441"/>
              <a:ext cx="32333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11,000</a:t>
              </a:r>
            </a:p>
          </p:txBody>
        </p:sp>
        <p:sp>
          <p:nvSpPr>
            <p:cNvPr id="62" name="tx62"/>
            <p:cNvSpPr/>
            <p:nvPr/>
          </p:nvSpPr>
          <p:spPr>
            <a:xfrm rot="-5400000">
              <a:off x="5837698" y="4753235"/>
              <a:ext cx="27111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4,000</a:t>
              </a:r>
            </a:p>
          </p:txBody>
        </p:sp>
        <p:sp>
          <p:nvSpPr>
            <p:cNvPr id="63" name="tx63"/>
            <p:cNvSpPr/>
            <p:nvPr/>
          </p:nvSpPr>
          <p:spPr>
            <a:xfrm rot="-5400000">
              <a:off x="2951244" y="4673227"/>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12,000</a:t>
              </a:r>
            </a:p>
          </p:txBody>
        </p:sp>
        <p:sp>
          <p:nvSpPr>
            <p:cNvPr id="64" name="tx64"/>
            <p:cNvSpPr/>
            <p:nvPr/>
          </p:nvSpPr>
          <p:spPr>
            <a:xfrm rot="-5400000">
              <a:off x="7438245" y="4720648"/>
              <a:ext cx="33439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&lt;1,000</a:t>
              </a:r>
            </a:p>
          </p:txBody>
        </p:sp>
        <p:sp>
          <p:nvSpPr>
            <p:cNvPr id="65" name="tx65"/>
            <p:cNvSpPr/>
            <p:nvPr/>
          </p:nvSpPr>
          <p:spPr>
            <a:xfrm rot="-5400000">
              <a:off x="8299510" y="4786497"/>
              <a:ext cx="24405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&lt;500</a:t>
              </a:r>
            </a:p>
          </p:txBody>
        </p:sp>
        <p:sp>
          <p:nvSpPr>
            <p:cNvPr id="66" name="tx66"/>
            <p:cNvSpPr/>
            <p:nvPr/>
          </p:nvSpPr>
          <p:spPr>
            <a:xfrm rot="-5400000">
              <a:off x="3363314" y="4683182"/>
              <a:ext cx="32333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11,000</a:t>
              </a:r>
            </a:p>
          </p:txBody>
        </p:sp>
        <p:sp>
          <p:nvSpPr>
            <p:cNvPr id="67" name="tx67"/>
            <p:cNvSpPr/>
            <p:nvPr/>
          </p:nvSpPr>
          <p:spPr>
            <a:xfrm rot="-5400000">
              <a:off x="7061837" y="4762621"/>
              <a:ext cx="27111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1,000</a:t>
              </a:r>
            </a:p>
          </p:txBody>
        </p:sp>
        <p:sp>
          <p:nvSpPr>
            <p:cNvPr id="68" name="tx68"/>
            <p:cNvSpPr/>
            <p:nvPr/>
          </p:nvSpPr>
          <p:spPr>
            <a:xfrm rot="-5400000">
              <a:off x="1288929" y="3492388"/>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273,000</a:t>
              </a:r>
            </a:p>
          </p:txBody>
        </p:sp>
        <p:sp>
          <p:nvSpPr>
            <p:cNvPr id="69" name="tx69"/>
            <p:cNvSpPr/>
            <p:nvPr/>
          </p:nvSpPr>
          <p:spPr>
            <a:xfrm rot="-5400000">
              <a:off x="1696975" y="4036070"/>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148,000</a:t>
              </a:r>
            </a:p>
          </p:txBody>
        </p:sp>
        <p:sp>
          <p:nvSpPr>
            <p:cNvPr id="70" name="tx70"/>
            <p:cNvSpPr/>
            <p:nvPr/>
          </p:nvSpPr>
          <p:spPr>
            <a:xfrm rot="-5400000">
              <a:off x="5021605" y="4747978"/>
              <a:ext cx="27111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5,000</a:t>
              </a:r>
            </a:p>
          </p:txBody>
        </p:sp>
        <p:sp>
          <p:nvSpPr>
            <p:cNvPr id="71" name="tx71"/>
            <p:cNvSpPr/>
            <p:nvPr/>
          </p:nvSpPr>
          <p:spPr>
            <a:xfrm rot="-5400000">
              <a:off x="6653791" y="4758929"/>
              <a:ext cx="27111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2,000</a:t>
              </a:r>
            </a:p>
          </p:txBody>
        </p:sp>
        <p:sp>
          <p:nvSpPr>
            <p:cNvPr id="72" name="tx72"/>
            <p:cNvSpPr/>
            <p:nvPr/>
          </p:nvSpPr>
          <p:spPr>
            <a:xfrm>
              <a:off x="632541" y="4957448"/>
              <a:ext cx="1367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0K</a:t>
              </a:r>
            </a:p>
          </p:txBody>
        </p:sp>
        <p:sp>
          <p:nvSpPr>
            <p:cNvPr id="73" name="tx73"/>
            <p:cNvSpPr/>
            <p:nvPr/>
          </p:nvSpPr>
          <p:spPr>
            <a:xfrm>
              <a:off x="508182" y="4083466"/>
              <a:ext cx="2610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200K</a:t>
              </a:r>
            </a:p>
          </p:txBody>
        </p:sp>
        <p:sp>
          <p:nvSpPr>
            <p:cNvPr id="74" name="tx74"/>
            <p:cNvSpPr/>
            <p:nvPr/>
          </p:nvSpPr>
          <p:spPr>
            <a:xfrm>
              <a:off x="508182" y="3209485"/>
              <a:ext cx="2610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400K</a:t>
              </a:r>
            </a:p>
          </p:txBody>
        </p:sp>
        <p:sp>
          <p:nvSpPr>
            <p:cNvPr id="75" name="tx75"/>
            <p:cNvSpPr/>
            <p:nvPr/>
          </p:nvSpPr>
          <p:spPr>
            <a:xfrm>
              <a:off x="508182" y="2335503"/>
              <a:ext cx="2610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600K</a:t>
              </a:r>
            </a:p>
          </p:txBody>
        </p:sp>
        <p:sp>
          <p:nvSpPr>
            <p:cNvPr id="76" name="tx76"/>
            <p:cNvSpPr/>
            <p:nvPr/>
          </p:nvSpPr>
          <p:spPr>
            <a:xfrm rot="-2700000">
              <a:off x="811447" y="5169955"/>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Yemen</a:t>
              </a:r>
            </a:p>
          </p:txBody>
        </p:sp>
        <p:sp>
          <p:nvSpPr>
            <p:cNvPr id="77" name="tx77"/>
            <p:cNvSpPr/>
            <p:nvPr/>
          </p:nvSpPr>
          <p:spPr>
            <a:xfrm rot="-2700000">
              <a:off x="1237133" y="5162648"/>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Sudan</a:t>
              </a:r>
            </a:p>
          </p:txBody>
        </p:sp>
        <p:sp>
          <p:nvSpPr>
            <p:cNvPr id="78" name="tx78"/>
            <p:cNvSpPr/>
            <p:nvPr/>
          </p:nvSpPr>
          <p:spPr>
            <a:xfrm rot="-2700000">
              <a:off x="1703794" y="5138369"/>
              <a:ext cx="2545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Syria</a:t>
              </a:r>
            </a:p>
          </p:txBody>
        </p:sp>
        <p:sp>
          <p:nvSpPr>
            <p:cNvPr id="79" name="tx79"/>
            <p:cNvSpPr/>
            <p:nvPr/>
          </p:nvSpPr>
          <p:spPr>
            <a:xfrm rot="-2700000">
              <a:off x="2164679" y="5116483"/>
              <a:ext cx="1926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Iraq</a:t>
              </a:r>
            </a:p>
          </p:txBody>
        </p:sp>
        <p:sp>
          <p:nvSpPr>
            <p:cNvPr id="80" name="tx80"/>
            <p:cNvSpPr/>
            <p:nvPr/>
          </p:nvSpPr>
          <p:spPr>
            <a:xfrm rot="-2700000">
              <a:off x="2493194" y="5149426"/>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Egypt</a:t>
              </a:r>
            </a:p>
          </p:txBody>
        </p:sp>
        <p:sp>
          <p:nvSpPr>
            <p:cNvPr id="81" name="tx81"/>
            <p:cNvSpPr/>
            <p:nvPr/>
          </p:nvSpPr>
          <p:spPr>
            <a:xfrm rot="-2700000">
              <a:off x="2779406" y="5199891"/>
              <a:ext cx="4285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Morocco</a:t>
              </a:r>
            </a:p>
          </p:txBody>
        </p:sp>
        <p:sp>
          <p:nvSpPr>
            <p:cNvPr id="82" name="tx82"/>
            <p:cNvSpPr/>
            <p:nvPr/>
          </p:nvSpPr>
          <p:spPr>
            <a:xfrm rot="-2700000">
              <a:off x="3012232" y="5272470"/>
              <a:ext cx="6338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Saudi Arabia</a:t>
              </a:r>
            </a:p>
          </p:txBody>
        </p:sp>
        <p:sp>
          <p:nvSpPr>
            <p:cNvPr id="83" name="tx83"/>
            <p:cNvSpPr/>
            <p:nvPr/>
          </p:nvSpPr>
          <p:spPr>
            <a:xfrm rot="-2700000">
              <a:off x="3796865" y="5116483"/>
              <a:ext cx="1926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Iran</a:t>
              </a:r>
            </a:p>
          </p:txBody>
        </p:sp>
        <p:sp>
          <p:nvSpPr>
            <p:cNvPr id="84" name="tx84"/>
            <p:cNvSpPr/>
            <p:nvPr/>
          </p:nvSpPr>
          <p:spPr>
            <a:xfrm rot="-2700000">
              <a:off x="3997847" y="5202251"/>
              <a:ext cx="4352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Lebanon</a:t>
              </a:r>
            </a:p>
          </p:txBody>
        </p:sp>
        <p:sp>
          <p:nvSpPr>
            <p:cNvPr id="85" name="tx85"/>
            <p:cNvSpPr/>
            <p:nvPr/>
          </p:nvSpPr>
          <p:spPr>
            <a:xfrm rot="-2700000">
              <a:off x="4480508" y="5171345"/>
              <a:ext cx="3478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Algeria</a:t>
              </a:r>
            </a:p>
          </p:txBody>
        </p:sp>
        <p:sp>
          <p:nvSpPr>
            <p:cNvPr id="86" name="tx86"/>
            <p:cNvSpPr/>
            <p:nvPr/>
          </p:nvSpPr>
          <p:spPr>
            <a:xfrm rot="-2700000">
              <a:off x="4881530" y="5174254"/>
              <a:ext cx="3560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Tunisia</a:t>
              </a:r>
            </a:p>
          </p:txBody>
        </p:sp>
        <p:sp>
          <p:nvSpPr>
            <p:cNvPr id="87" name="tx87"/>
            <p:cNvSpPr/>
            <p:nvPr/>
          </p:nvSpPr>
          <p:spPr>
            <a:xfrm rot="-2700000">
              <a:off x="5301752" y="5169211"/>
              <a:ext cx="3418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Jordan</a:t>
              </a:r>
            </a:p>
          </p:txBody>
        </p:sp>
        <p:sp>
          <p:nvSpPr>
            <p:cNvPr id="88" name="tx88"/>
            <p:cNvSpPr/>
            <p:nvPr/>
          </p:nvSpPr>
          <p:spPr>
            <a:xfrm rot="-2700000">
              <a:off x="5773487" y="5142831"/>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Libya</a:t>
              </a:r>
            </a:p>
          </p:txBody>
        </p:sp>
        <p:sp>
          <p:nvSpPr>
            <p:cNvPr id="89" name="tx89"/>
            <p:cNvSpPr/>
            <p:nvPr/>
          </p:nvSpPr>
          <p:spPr>
            <a:xfrm rot="-2700000">
              <a:off x="6091543" y="5180106"/>
              <a:ext cx="3726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Djibouti</a:t>
              </a:r>
            </a:p>
          </p:txBody>
        </p:sp>
        <p:sp>
          <p:nvSpPr>
            <p:cNvPr id="90" name="tx90"/>
            <p:cNvSpPr/>
            <p:nvPr/>
          </p:nvSpPr>
          <p:spPr>
            <a:xfrm rot="-2700000">
              <a:off x="5916173" y="5421765"/>
              <a:ext cx="10561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United Arab Emirates</a:t>
              </a:r>
            </a:p>
          </p:txBody>
        </p:sp>
        <p:sp>
          <p:nvSpPr>
            <p:cNvPr id="91" name="tx91"/>
            <p:cNvSpPr/>
            <p:nvPr/>
          </p:nvSpPr>
          <p:spPr>
            <a:xfrm rot="-2700000">
              <a:off x="6477742" y="5358174"/>
              <a:ext cx="87626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State of Palestine</a:t>
              </a:r>
            </a:p>
          </p:txBody>
        </p:sp>
        <p:sp>
          <p:nvSpPr>
            <p:cNvPr id="92" name="tx92"/>
            <p:cNvSpPr/>
            <p:nvPr/>
          </p:nvSpPr>
          <p:spPr>
            <a:xfrm rot="-2700000">
              <a:off x="7373906" y="5155989"/>
              <a:ext cx="30440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Oman</a:t>
              </a:r>
            </a:p>
          </p:txBody>
        </p:sp>
        <p:sp>
          <p:nvSpPr>
            <p:cNvPr id="93" name="tx93"/>
            <p:cNvSpPr/>
            <p:nvPr/>
          </p:nvSpPr>
          <p:spPr>
            <a:xfrm rot="-2700000">
              <a:off x="7755494" y="5166948"/>
              <a:ext cx="33540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Kuwait</a:t>
              </a:r>
            </a:p>
          </p:txBody>
        </p:sp>
        <p:sp>
          <p:nvSpPr>
            <p:cNvPr id="94" name="tx94"/>
            <p:cNvSpPr/>
            <p:nvPr/>
          </p:nvSpPr>
          <p:spPr>
            <a:xfrm rot="-2700000">
              <a:off x="8211150" y="5147227"/>
              <a:ext cx="2796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Qatar</a:t>
              </a:r>
            </a:p>
          </p:txBody>
        </p:sp>
        <p:sp>
          <p:nvSpPr>
            <p:cNvPr id="95" name="tx95"/>
            <p:cNvSpPr/>
            <p:nvPr/>
          </p:nvSpPr>
          <p:spPr>
            <a:xfrm rot="-2700000">
              <a:off x="8529050" y="5184567"/>
              <a:ext cx="3852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Bahrain</a:t>
              </a:r>
            </a:p>
          </p:txBody>
        </p:sp>
        <p:sp>
          <p:nvSpPr>
            <p:cNvPr id="96" name="tx96"/>
            <p:cNvSpPr/>
            <p:nvPr/>
          </p:nvSpPr>
          <p:spPr>
            <a:xfrm rot="-5400000">
              <a:off x="24920" y="3245108"/>
              <a:ext cx="73801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zero-dose</a:t>
              </a:r>
            </a:p>
          </p:txBody>
        </p:sp>
        <p:sp>
          <p:nvSpPr>
            <p:cNvPr id="97" name="tx97"/>
            <p:cNvSpPr/>
            <p:nvPr/>
          </p:nvSpPr>
          <p:spPr>
            <a:xfrm>
              <a:off x="3098635" y="6312825"/>
              <a:ext cx="12580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 (%)</a:t>
              </a:r>
            </a:p>
          </p:txBody>
        </p:sp>
        <p:sp>
          <p:nvSpPr>
            <p:cNvPr id="98" name="rc98"/>
            <p:cNvSpPr/>
            <p:nvPr/>
          </p:nvSpPr>
          <p:spPr>
            <a:xfrm>
              <a:off x="4435255" y="6262114"/>
              <a:ext cx="201456" cy="20145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99" name="rc99"/>
            <p:cNvSpPr/>
            <p:nvPr/>
          </p:nvSpPr>
          <p:spPr>
            <a:xfrm>
              <a:off x="4983536" y="6262114"/>
              <a:ext cx="201456" cy="201456"/>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100" name="rc100"/>
            <p:cNvSpPr/>
            <p:nvPr/>
          </p:nvSpPr>
          <p:spPr>
            <a:xfrm>
              <a:off x="5628103" y="6262114"/>
              <a:ext cx="201456" cy="201456"/>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101" name="rc101"/>
            <p:cNvSpPr/>
            <p:nvPr/>
          </p:nvSpPr>
          <p:spPr>
            <a:xfrm>
              <a:off x="6272670" y="6262114"/>
              <a:ext cx="201456" cy="201456"/>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102" name="tx102"/>
            <p:cNvSpPr/>
            <p:nvPr/>
          </p:nvSpPr>
          <p:spPr>
            <a:xfrm>
              <a:off x="4715300" y="6322837"/>
              <a:ext cx="189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&lt;60</a:t>
              </a:r>
            </a:p>
          </p:txBody>
        </p:sp>
        <p:sp>
          <p:nvSpPr>
            <p:cNvPr id="103" name="tx103"/>
            <p:cNvSpPr/>
            <p:nvPr/>
          </p:nvSpPr>
          <p:spPr>
            <a:xfrm>
              <a:off x="5263581" y="632283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70-79</a:t>
              </a:r>
            </a:p>
          </p:txBody>
        </p:sp>
        <p:sp>
          <p:nvSpPr>
            <p:cNvPr id="104" name="tx104"/>
            <p:cNvSpPr/>
            <p:nvPr/>
          </p:nvSpPr>
          <p:spPr>
            <a:xfrm>
              <a:off x="5908148" y="632283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80-89</a:t>
              </a:r>
            </a:p>
          </p:txBody>
        </p:sp>
        <p:sp>
          <p:nvSpPr>
            <p:cNvPr id="105" name="tx105"/>
            <p:cNvSpPr/>
            <p:nvPr/>
          </p:nvSpPr>
          <p:spPr>
            <a:xfrm>
              <a:off x="6552715" y="6322837"/>
              <a:ext cx="2549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&gt;=95</a:t>
              </a:r>
            </a:p>
          </p:txBody>
        </p:sp>
        <p:sp>
          <p:nvSpPr>
            <p:cNvPr id="106" name="tx106"/>
            <p:cNvSpPr/>
            <p:nvPr/>
          </p:nvSpPr>
          <p:spPr>
            <a:xfrm>
              <a:off x="831873" y="1368037"/>
              <a:ext cx="410318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Number of zero-dose children, by country, MENA, 2025</a:t>
              </a:r>
            </a:p>
          </p:txBody>
        </p:sp>
        <p:sp>
          <p:nvSpPr>
            <p:cNvPr id="107" name="tx107"/>
            <p:cNvSpPr/>
            <p:nvPr/>
          </p:nvSpPr>
          <p:spPr>
            <a:xfrm>
              <a:off x="4912427" y="66117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number of zero-dose children in 2025, by country in MENA. Bars are coloured based on DTP1 coverage.
In 2025, Yemen had the highest absolute number of zero-dose children, with 49% DTP1 coverage.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10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Approximately 75% of zero-dose children in MENA live in just 2 countries, highlighting where intensified efforts could have the greatest regional impact on zero-dose numbers.</a:t>
            </a:r>
          </a:p>
        </p:txBody>
      </p:sp>
      <p:grpSp xmlns:pic="http://schemas.openxmlformats.org/drawingml/2006/picture">
        <p:nvGrpSpPr>
          <p:cNvPr id="110" name=""/>
          <p:cNvGrpSpPr/>
          <p:nvPr/>
        </p:nvGrpSpPr>
        <p:grpSpPr>
          <a:xfrm>
            <a:off x="292608" y="914400"/>
            <a:ext cx="8595360" cy="28575"/>
            <a:chOff x="292608" y="914400"/>
            <a:chExt cx="8595360" cy="28575"/>
          </a:xfrm>
        </p:grpSpPr>
        <p:sp>
          <p:nvSpPr>
            <p:cNvPr id="111"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12"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69090" y="4946044"/>
              <a:ext cx="8205320" cy="0"/>
            </a:xfrm>
            <a:custGeom>
              <a:avLst/>
              <a:pathLst>
                <a:path w="8205320" h="0">
                  <a:moveTo>
                    <a:pt x="0" y="0"/>
                  </a:moveTo>
                  <a:lnTo>
                    <a:pt x="8205320" y="0"/>
                  </a:lnTo>
                  <a:lnTo>
                    <a:pt x="8205320" y="0"/>
                  </a:lnTo>
                </a:path>
              </a:pathLst>
            </a:custGeom>
            <a:ln w="6775" cap="flat">
              <a:solidFill>
                <a:srgbClr val="EBEBEB">
                  <a:alpha val="100000"/>
                </a:srgbClr>
              </a:solidFill>
              <a:prstDash val="solid"/>
              <a:round/>
            </a:ln>
          </p:spPr>
          <p:txBody>
            <a:bodyPr/>
            <a:lstStyle/>
            <a:p/>
          </p:txBody>
        </p:sp>
        <p:sp>
          <p:nvSpPr>
            <p:cNvPr id="5" name="pl5"/>
            <p:cNvSpPr/>
            <p:nvPr/>
          </p:nvSpPr>
          <p:spPr>
            <a:xfrm>
              <a:off x="869090" y="3808045"/>
              <a:ext cx="8205320" cy="0"/>
            </a:xfrm>
            <a:custGeom>
              <a:avLst/>
              <a:pathLst>
                <a:path w="8205320" h="0">
                  <a:moveTo>
                    <a:pt x="0" y="0"/>
                  </a:moveTo>
                  <a:lnTo>
                    <a:pt x="8205320" y="0"/>
                  </a:lnTo>
                  <a:lnTo>
                    <a:pt x="8205320" y="0"/>
                  </a:lnTo>
                </a:path>
              </a:pathLst>
            </a:custGeom>
            <a:ln w="6775" cap="flat">
              <a:solidFill>
                <a:srgbClr val="EBEBEB">
                  <a:alpha val="100000"/>
                </a:srgbClr>
              </a:solidFill>
              <a:prstDash val="solid"/>
              <a:round/>
            </a:ln>
          </p:spPr>
          <p:txBody>
            <a:bodyPr/>
            <a:lstStyle/>
            <a:p/>
          </p:txBody>
        </p:sp>
        <p:sp>
          <p:nvSpPr>
            <p:cNvPr id="6" name="pl6"/>
            <p:cNvSpPr/>
            <p:nvPr/>
          </p:nvSpPr>
          <p:spPr>
            <a:xfrm>
              <a:off x="869090" y="2670046"/>
              <a:ext cx="8205320" cy="0"/>
            </a:xfrm>
            <a:custGeom>
              <a:avLst/>
              <a:pathLst>
                <a:path w="8205320" h="0">
                  <a:moveTo>
                    <a:pt x="0" y="0"/>
                  </a:moveTo>
                  <a:lnTo>
                    <a:pt x="8205320" y="0"/>
                  </a:lnTo>
                  <a:lnTo>
                    <a:pt x="8205320" y="0"/>
                  </a:lnTo>
                </a:path>
              </a:pathLst>
            </a:custGeom>
            <a:ln w="6775" cap="flat">
              <a:solidFill>
                <a:srgbClr val="EBEBEB">
                  <a:alpha val="100000"/>
                </a:srgbClr>
              </a:solidFill>
              <a:prstDash val="solid"/>
              <a:round/>
            </a:ln>
          </p:spPr>
          <p:txBody>
            <a:bodyPr/>
            <a:lstStyle/>
            <a:p/>
          </p:txBody>
        </p:sp>
        <p:sp>
          <p:nvSpPr>
            <p:cNvPr id="7" name="pl7"/>
            <p:cNvSpPr/>
            <p:nvPr/>
          </p:nvSpPr>
          <p:spPr>
            <a:xfrm>
              <a:off x="869090" y="4377045"/>
              <a:ext cx="8205320" cy="0"/>
            </a:xfrm>
            <a:custGeom>
              <a:avLst/>
              <a:pathLst>
                <a:path w="8205320" h="0">
                  <a:moveTo>
                    <a:pt x="0" y="0"/>
                  </a:moveTo>
                  <a:lnTo>
                    <a:pt x="8205320" y="0"/>
                  </a:lnTo>
                  <a:lnTo>
                    <a:pt x="8205320" y="0"/>
                  </a:lnTo>
                </a:path>
              </a:pathLst>
            </a:custGeom>
            <a:ln w="13550" cap="flat">
              <a:solidFill>
                <a:srgbClr val="EBEBEB">
                  <a:alpha val="100000"/>
                </a:srgbClr>
              </a:solidFill>
              <a:prstDash val="solid"/>
              <a:round/>
            </a:ln>
          </p:spPr>
          <p:txBody>
            <a:bodyPr/>
            <a:lstStyle/>
            <a:p/>
          </p:txBody>
        </p:sp>
        <p:sp>
          <p:nvSpPr>
            <p:cNvPr id="8" name="pl8"/>
            <p:cNvSpPr/>
            <p:nvPr/>
          </p:nvSpPr>
          <p:spPr>
            <a:xfrm>
              <a:off x="869090" y="3239045"/>
              <a:ext cx="8205320" cy="0"/>
            </a:xfrm>
            <a:custGeom>
              <a:avLst/>
              <a:pathLst>
                <a:path w="8205320" h="0">
                  <a:moveTo>
                    <a:pt x="0" y="0"/>
                  </a:moveTo>
                  <a:lnTo>
                    <a:pt x="8205320" y="0"/>
                  </a:lnTo>
                  <a:lnTo>
                    <a:pt x="8205320" y="0"/>
                  </a:lnTo>
                </a:path>
              </a:pathLst>
            </a:custGeom>
            <a:ln w="13550" cap="flat">
              <a:solidFill>
                <a:srgbClr val="EBEBEB">
                  <a:alpha val="100000"/>
                </a:srgbClr>
              </a:solidFill>
              <a:prstDash val="solid"/>
              <a:round/>
            </a:ln>
          </p:spPr>
          <p:txBody>
            <a:bodyPr/>
            <a:lstStyle/>
            <a:p/>
          </p:txBody>
        </p:sp>
        <p:sp>
          <p:nvSpPr>
            <p:cNvPr id="9" name="pl9"/>
            <p:cNvSpPr/>
            <p:nvPr/>
          </p:nvSpPr>
          <p:spPr>
            <a:xfrm>
              <a:off x="869090" y="2101046"/>
              <a:ext cx="8205320" cy="0"/>
            </a:xfrm>
            <a:custGeom>
              <a:avLst/>
              <a:pathLst>
                <a:path w="8205320" h="0">
                  <a:moveTo>
                    <a:pt x="0" y="0"/>
                  </a:moveTo>
                  <a:lnTo>
                    <a:pt x="8205320" y="0"/>
                  </a:lnTo>
                  <a:lnTo>
                    <a:pt x="8205320" y="0"/>
                  </a:lnTo>
                </a:path>
              </a:pathLst>
            </a:custGeom>
            <a:ln w="13550" cap="flat">
              <a:solidFill>
                <a:srgbClr val="EBEBEB">
                  <a:alpha val="100000"/>
                </a:srgbClr>
              </a:solidFill>
              <a:prstDash val="solid"/>
              <a:round/>
            </a:ln>
          </p:spPr>
          <p:txBody>
            <a:bodyPr/>
            <a:lstStyle/>
            <a:p/>
          </p:txBody>
        </p:sp>
        <p:sp>
          <p:nvSpPr>
            <p:cNvPr id="10" name="pl10"/>
            <p:cNvSpPr/>
            <p:nvPr/>
          </p:nvSpPr>
          <p:spPr>
            <a:xfrm>
              <a:off x="1112812" y="1592799"/>
              <a:ext cx="0" cy="3902465"/>
            </a:xfrm>
            <a:custGeom>
              <a:avLst/>
              <a:pathLst>
                <a:path w="0" h="3902465">
                  <a:moveTo>
                    <a:pt x="0" y="3902465"/>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519016" y="1592799"/>
              <a:ext cx="0" cy="3902465"/>
            </a:xfrm>
            <a:custGeom>
              <a:avLst/>
              <a:pathLst>
                <a:path w="0" h="3902465">
                  <a:moveTo>
                    <a:pt x="0" y="3902465"/>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925220" y="1592799"/>
              <a:ext cx="0" cy="3902465"/>
            </a:xfrm>
            <a:custGeom>
              <a:avLst/>
              <a:pathLst>
                <a:path w="0" h="3902465">
                  <a:moveTo>
                    <a:pt x="0" y="3902465"/>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331424" y="1592799"/>
              <a:ext cx="0" cy="3902465"/>
            </a:xfrm>
            <a:custGeom>
              <a:avLst/>
              <a:pathLst>
                <a:path w="0" h="3902465">
                  <a:moveTo>
                    <a:pt x="0" y="3902465"/>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37628" y="1592799"/>
              <a:ext cx="0" cy="3902465"/>
            </a:xfrm>
            <a:custGeom>
              <a:avLst/>
              <a:pathLst>
                <a:path w="0" h="3902465">
                  <a:moveTo>
                    <a:pt x="0" y="3902465"/>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143832" y="1592799"/>
              <a:ext cx="0" cy="3902465"/>
            </a:xfrm>
            <a:custGeom>
              <a:avLst/>
              <a:pathLst>
                <a:path w="0" h="3902465">
                  <a:moveTo>
                    <a:pt x="0" y="3902465"/>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550036" y="1592799"/>
              <a:ext cx="0" cy="3902465"/>
            </a:xfrm>
            <a:custGeom>
              <a:avLst/>
              <a:pathLst>
                <a:path w="0" h="3902465">
                  <a:moveTo>
                    <a:pt x="0" y="390246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956240" y="1592799"/>
              <a:ext cx="0" cy="3902465"/>
            </a:xfrm>
            <a:custGeom>
              <a:avLst/>
              <a:pathLst>
                <a:path w="0" h="3902465">
                  <a:moveTo>
                    <a:pt x="0" y="390246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62444" y="1592799"/>
              <a:ext cx="0" cy="3902465"/>
            </a:xfrm>
            <a:custGeom>
              <a:avLst/>
              <a:pathLst>
                <a:path w="0" h="3902465">
                  <a:moveTo>
                    <a:pt x="0" y="390246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768648" y="1592799"/>
              <a:ext cx="0" cy="3902465"/>
            </a:xfrm>
            <a:custGeom>
              <a:avLst/>
              <a:pathLst>
                <a:path w="0" h="3902465">
                  <a:moveTo>
                    <a:pt x="0" y="390246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174852" y="1592799"/>
              <a:ext cx="0" cy="3902465"/>
            </a:xfrm>
            <a:custGeom>
              <a:avLst/>
              <a:pathLst>
                <a:path w="0" h="3902465">
                  <a:moveTo>
                    <a:pt x="0" y="390246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581056" y="1592799"/>
              <a:ext cx="0" cy="3902465"/>
            </a:xfrm>
            <a:custGeom>
              <a:avLst/>
              <a:pathLst>
                <a:path w="0" h="3902465">
                  <a:moveTo>
                    <a:pt x="0" y="390246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987260" y="1592799"/>
              <a:ext cx="0" cy="3902465"/>
            </a:xfrm>
            <a:custGeom>
              <a:avLst/>
              <a:pathLst>
                <a:path w="0" h="3902465">
                  <a:moveTo>
                    <a:pt x="0" y="390246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393464" y="1592799"/>
              <a:ext cx="0" cy="3902465"/>
            </a:xfrm>
            <a:custGeom>
              <a:avLst/>
              <a:pathLst>
                <a:path w="0" h="3902465">
                  <a:moveTo>
                    <a:pt x="0" y="390246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799668" y="1592799"/>
              <a:ext cx="0" cy="3902465"/>
            </a:xfrm>
            <a:custGeom>
              <a:avLst/>
              <a:pathLst>
                <a:path w="0" h="3902465">
                  <a:moveTo>
                    <a:pt x="0" y="390246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205872" y="1592799"/>
              <a:ext cx="0" cy="3902465"/>
            </a:xfrm>
            <a:custGeom>
              <a:avLst/>
              <a:pathLst>
                <a:path w="0" h="3902465">
                  <a:moveTo>
                    <a:pt x="0" y="390246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12076" y="1592799"/>
              <a:ext cx="0" cy="3902465"/>
            </a:xfrm>
            <a:custGeom>
              <a:avLst/>
              <a:pathLst>
                <a:path w="0" h="3902465">
                  <a:moveTo>
                    <a:pt x="0" y="390246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8018280" y="1592799"/>
              <a:ext cx="0" cy="3902465"/>
            </a:xfrm>
            <a:custGeom>
              <a:avLst/>
              <a:pathLst>
                <a:path w="0" h="3902465">
                  <a:moveTo>
                    <a:pt x="0" y="3902465"/>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8424484" y="1592799"/>
              <a:ext cx="0" cy="3902465"/>
            </a:xfrm>
            <a:custGeom>
              <a:avLst/>
              <a:pathLst>
                <a:path w="0" h="3902465">
                  <a:moveTo>
                    <a:pt x="0" y="3902465"/>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8830688" y="1592799"/>
              <a:ext cx="0" cy="3902465"/>
            </a:xfrm>
            <a:custGeom>
              <a:avLst/>
              <a:pathLst>
                <a:path w="0" h="3902465">
                  <a:moveTo>
                    <a:pt x="0" y="3902465"/>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869090" y="2101046"/>
              <a:ext cx="8205320" cy="0"/>
            </a:xfrm>
            <a:custGeom>
              <a:avLst/>
              <a:pathLst>
                <a:path w="8205320" h="0">
                  <a:moveTo>
                    <a:pt x="0" y="0"/>
                  </a:moveTo>
                  <a:lnTo>
                    <a:pt x="8205320" y="0"/>
                  </a:lnTo>
                  <a:lnTo>
                    <a:pt x="8205320" y="0"/>
                  </a:lnTo>
                </a:path>
              </a:pathLst>
            </a:custGeom>
            <a:ln w="16260" cap="flat">
              <a:solidFill>
                <a:srgbClr val="7F7F7F">
                  <a:alpha val="100000"/>
                </a:srgbClr>
              </a:solidFill>
              <a:prstDash val="dash"/>
              <a:round/>
            </a:ln>
          </p:spPr>
          <p:txBody>
            <a:bodyPr/>
            <a:lstStyle/>
            <a:p/>
          </p:txBody>
        </p:sp>
        <p:sp>
          <p:nvSpPr>
            <p:cNvPr id="31" name="rc31"/>
            <p:cNvSpPr/>
            <p:nvPr/>
          </p:nvSpPr>
          <p:spPr>
            <a:xfrm>
              <a:off x="930020" y="2101046"/>
              <a:ext cx="365583" cy="3216834"/>
            </a:xfrm>
            <a:prstGeom prst="rect">
              <a:avLst/>
            </a:prstGeom>
            <a:solidFill>
              <a:srgbClr val="6A1E74">
                <a:alpha val="100000"/>
              </a:srgbClr>
            </a:solidFill>
          </p:spPr>
          <p:txBody>
            <a:bodyPr/>
            <a:lstStyle/>
            <a:p/>
          </p:txBody>
        </p:sp>
        <p:sp>
          <p:nvSpPr>
            <p:cNvPr id="32" name="rc32"/>
            <p:cNvSpPr/>
            <p:nvPr/>
          </p:nvSpPr>
          <p:spPr>
            <a:xfrm>
              <a:off x="1336224" y="2101046"/>
              <a:ext cx="365583" cy="66413"/>
            </a:xfrm>
            <a:prstGeom prst="rect">
              <a:avLst/>
            </a:prstGeom>
            <a:solidFill>
              <a:srgbClr val="6A1E74">
                <a:alpha val="100000"/>
              </a:srgbClr>
            </a:solidFill>
          </p:spPr>
          <p:txBody>
            <a:bodyPr/>
            <a:lstStyle/>
            <a:p/>
          </p:txBody>
        </p:sp>
        <p:sp>
          <p:nvSpPr>
            <p:cNvPr id="33" name="rc33"/>
            <p:cNvSpPr/>
            <p:nvPr/>
          </p:nvSpPr>
          <p:spPr>
            <a:xfrm>
              <a:off x="1742428" y="2101046"/>
              <a:ext cx="365583" cy="50868"/>
            </a:xfrm>
            <a:prstGeom prst="rect">
              <a:avLst/>
            </a:prstGeom>
            <a:solidFill>
              <a:srgbClr val="6A1E74">
                <a:alpha val="100000"/>
              </a:srgbClr>
            </a:solidFill>
          </p:spPr>
          <p:txBody>
            <a:bodyPr/>
            <a:lstStyle/>
            <a:p/>
          </p:txBody>
        </p:sp>
        <p:sp>
          <p:nvSpPr>
            <p:cNvPr id="34" name="rc34"/>
            <p:cNvSpPr/>
            <p:nvPr/>
          </p:nvSpPr>
          <p:spPr>
            <a:xfrm>
              <a:off x="2148632" y="2101046"/>
              <a:ext cx="365583" cy="48199"/>
            </a:xfrm>
            <a:prstGeom prst="rect">
              <a:avLst/>
            </a:prstGeom>
            <a:solidFill>
              <a:srgbClr val="6A1E74">
                <a:alpha val="100000"/>
              </a:srgbClr>
            </a:solidFill>
          </p:spPr>
          <p:txBody>
            <a:bodyPr/>
            <a:lstStyle/>
            <a:p/>
          </p:txBody>
        </p:sp>
        <p:sp>
          <p:nvSpPr>
            <p:cNvPr id="35" name="rc35"/>
            <p:cNvSpPr/>
            <p:nvPr/>
          </p:nvSpPr>
          <p:spPr>
            <a:xfrm>
              <a:off x="2554836" y="2101046"/>
              <a:ext cx="365583" cy="31169"/>
            </a:xfrm>
            <a:prstGeom prst="rect">
              <a:avLst/>
            </a:prstGeom>
            <a:solidFill>
              <a:srgbClr val="6A1E74">
                <a:alpha val="100000"/>
              </a:srgbClr>
            </a:solidFill>
          </p:spPr>
          <p:txBody>
            <a:bodyPr/>
            <a:lstStyle/>
            <a:p/>
          </p:txBody>
        </p:sp>
        <p:sp>
          <p:nvSpPr>
            <p:cNvPr id="36" name="rc36"/>
            <p:cNvSpPr/>
            <p:nvPr/>
          </p:nvSpPr>
          <p:spPr>
            <a:xfrm>
              <a:off x="2961040" y="2101046"/>
              <a:ext cx="365583" cy="13775"/>
            </a:xfrm>
            <a:prstGeom prst="rect">
              <a:avLst/>
            </a:prstGeom>
            <a:solidFill>
              <a:srgbClr val="6A1E74">
                <a:alpha val="100000"/>
              </a:srgbClr>
            </a:solidFill>
          </p:spPr>
          <p:txBody>
            <a:bodyPr/>
            <a:lstStyle/>
            <a:p/>
          </p:txBody>
        </p:sp>
        <p:sp>
          <p:nvSpPr>
            <p:cNvPr id="37" name="rc37"/>
            <p:cNvSpPr/>
            <p:nvPr/>
          </p:nvSpPr>
          <p:spPr>
            <a:xfrm>
              <a:off x="3367244" y="2101046"/>
              <a:ext cx="365583" cy="10446"/>
            </a:xfrm>
            <a:prstGeom prst="rect">
              <a:avLst/>
            </a:prstGeom>
            <a:solidFill>
              <a:srgbClr val="6A1E74">
                <a:alpha val="100000"/>
              </a:srgbClr>
            </a:solidFill>
          </p:spPr>
          <p:txBody>
            <a:bodyPr/>
            <a:lstStyle/>
            <a:p/>
          </p:txBody>
        </p:sp>
        <p:sp>
          <p:nvSpPr>
            <p:cNvPr id="38" name="rc38"/>
            <p:cNvSpPr/>
            <p:nvPr/>
          </p:nvSpPr>
          <p:spPr>
            <a:xfrm>
              <a:off x="3773448" y="2101046"/>
              <a:ext cx="365583" cy="5377"/>
            </a:xfrm>
            <a:prstGeom prst="rect">
              <a:avLst/>
            </a:prstGeom>
            <a:solidFill>
              <a:srgbClr val="6A1E74">
                <a:alpha val="100000"/>
              </a:srgbClr>
            </a:solidFill>
          </p:spPr>
          <p:txBody>
            <a:bodyPr/>
            <a:lstStyle/>
            <a:p/>
          </p:txBody>
        </p:sp>
        <p:sp>
          <p:nvSpPr>
            <p:cNvPr id="39" name="rc39"/>
            <p:cNvSpPr/>
            <p:nvPr/>
          </p:nvSpPr>
          <p:spPr>
            <a:xfrm>
              <a:off x="4179652" y="2101046"/>
              <a:ext cx="365583" cy="1081"/>
            </a:xfrm>
            <a:prstGeom prst="rect">
              <a:avLst/>
            </a:prstGeom>
            <a:solidFill>
              <a:srgbClr val="6A1E74">
                <a:alpha val="100000"/>
              </a:srgbClr>
            </a:solidFill>
          </p:spPr>
          <p:txBody>
            <a:bodyPr/>
            <a:lstStyle/>
            <a:p/>
          </p:txBody>
        </p:sp>
        <p:sp>
          <p:nvSpPr>
            <p:cNvPr id="40" name="rc40"/>
            <p:cNvSpPr/>
            <p:nvPr/>
          </p:nvSpPr>
          <p:spPr>
            <a:xfrm>
              <a:off x="4585856" y="2101046"/>
              <a:ext cx="365583" cy="603"/>
            </a:xfrm>
            <a:prstGeom prst="rect">
              <a:avLst/>
            </a:prstGeom>
            <a:solidFill>
              <a:srgbClr val="6A1E74">
                <a:alpha val="100000"/>
              </a:srgbClr>
            </a:solidFill>
          </p:spPr>
          <p:txBody>
            <a:bodyPr/>
            <a:lstStyle/>
            <a:p/>
          </p:txBody>
        </p:sp>
        <p:sp>
          <p:nvSpPr>
            <p:cNvPr id="41" name="rc41"/>
            <p:cNvSpPr/>
            <p:nvPr/>
          </p:nvSpPr>
          <p:spPr>
            <a:xfrm>
              <a:off x="4992060" y="2101046"/>
              <a:ext cx="365583" cy="591"/>
            </a:xfrm>
            <a:prstGeom prst="rect">
              <a:avLst/>
            </a:prstGeom>
            <a:solidFill>
              <a:srgbClr val="6A1E74">
                <a:alpha val="100000"/>
              </a:srgbClr>
            </a:solidFill>
          </p:spPr>
          <p:txBody>
            <a:bodyPr/>
            <a:lstStyle/>
            <a:p/>
          </p:txBody>
        </p:sp>
        <p:sp>
          <p:nvSpPr>
            <p:cNvPr id="42" name="rc42"/>
            <p:cNvSpPr/>
            <p:nvPr/>
          </p:nvSpPr>
          <p:spPr>
            <a:xfrm>
              <a:off x="5398264" y="2101035"/>
              <a:ext cx="365583" cy="11"/>
            </a:xfrm>
            <a:prstGeom prst="rect">
              <a:avLst/>
            </a:prstGeom>
            <a:solidFill>
              <a:srgbClr val="6A1E74">
                <a:alpha val="100000"/>
              </a:srgbClr>
            </a:solidFill>
          </p:spPr>
          <p:txBody>
            <a:bodyPr/>
            <a:lstStyle/>
            <a:p/>
          </p:txBody>
        </p:sp>
        <p:sp>
          <p:nvSpPr>
            <p:cNvPr id="43" name="rc43"/>
            <p:cNvSpPr/>
            <p:nvPr/>
          </p:nvSpPr>
          <p:spPr>
            <a:xfrm>
              <a:off x="5804468" y="2101012"/>
              <a:ext cx="365583" cy="34"/>
            </a:xfrm>
            <a:prstGeom prst="rect">
              <a:avLst/>
            </a:prstGeom>
            <a:solidFill>
              <a:srgbClr val="6A1E74">
                <a:alpha val="100000"/>
              </a:srgbClr>
            </a:solidFill>
          </p:spPr>
          <p:txBody>
            <a:bodyPr/>
            <a:lstStyle/>
            <a:p/>
          </p:txBody>
        </p:sp>
        <p:sp>
          <p:nvSpPr>
            <p:cNvPr id="44" name="rc44"/>
            <p:cNvSpPr/>
            <p:nvPr/>
          </p:nvSpPr>
          <p:spPr>
            <a:xfrm>
              <a:off x="6210672" y="2100995"/>
              <a:ext cx="365583" cy="51"/>
            </a:xfrm>
            <a:prstGeom prst="rect">
              <a:avLst/>
            </a:prstGeom>
            <a:solidFill>
              <a:srgbClr val="6A1E74">
                <a:alpha val="100000"/>
              </a:srgbClr>
            </a:solidFill>
          </p:spPr>
          <p:txBody>
            <a:bodyPr/>
            <a:lstStyle/>
            <a:p/>
          </p:txBody>
        </p:sp>
        <p:sp>
          <p:nvSpPr>
            <p:cNvPr id="45" name="rc45"/>
            <p:cNvSpPr/>
            <p:nvPr/>
          </p:nvSpPr>
          <p:spPr>
            <a:xfrm>
              <a:off x="6616876" y="2100961"/>
              <a:ext cx="365583" cy="85"/>
            </a:xfrm>
            <a:prstGeom prst="rect">
              <a:avLst/>
            </a:prstGeom>
            <a:solidFill>
              <a:srgbClr val="6A1E74">
                <a:alpha val="100000"/>
              </a:srgbClr>
            </a:solidFill>
          </p:spPr>
          <p:txBody>
            <a:bodyPr/>
            <a:lstStyle/>
            <a:p/>
          </p:txBody>
        </p:sp>
        <p:sp>
          <p:nvSpPr>
            <p:cNvPr id="46" name="rc46"/>
            <p:cNvSpPr/>
            <p:nvPr/>
          </p:nvSpPr>
          <p:spPr>
            <a:xfrm>
              <a:off x="7023080" y="2100392"/>
              <a:ext cx="365583" cy="654"/>
            </a:xfrm>
            <a:prstGeom prst="rect">
              <a:avLst/>
            </a:prstGeom>
            <a:solidFill>
              <a:srgbClr val="6A1E74">
                <a:alpha val="100000"/>
              </a:srgbClr>
            </a:solidFill>
          </p:spPr>
          <p:txBody>
            <a:bodyPr/>
            <a:lstStyle/>
            <a:p/>
          </p:txBody>
        </p:sp>
        <p:sp>
          <p:nvSpPr>
            <p:cNvPr id="47" name="rc47"/>
            <p:cNvSpPr/>
            <p:nvPr/>
          </p:nvSpPr>
          <p:spPr>
            <a:xfrm>
              <a:off x="7429284" y="2100255"/>
              <a:ext cx="365583" cy="790"/>
            </a:xfrm>
            <a:prstGeom prst="rect">
              <a:avLst/>
            </a:prstGeom>
            <a:solidFill>
              <a:srgbClr val="6A1E74">
                <a:alpha val="100000"/>
              </a:srgbClr>
            </a:solidFill>
          </p:spPr>
          <p:txBody>
            <a:bodyPr/>
            <a:lstStyle/>
            <a:p/>
          </p:txBody>
        </p:sp>
        <p:sp>
          <p:nvSpPr>
            <p:cNvPr id="48" name="rc48"/>
            <p:cNvSpPr/>
            <p:nvPr/>
          </p:nvSpPr>
          <p:spPr>
            <a:xfrm>
              <a:off x="7835488" y="2032886"/>
              <a:ext cx="365583" cy="68160"/>
            </a:xfrm>
            <a:prstGeom prst="rect">
              <a:avLst/>
            </a:prstGeom>
            <a:solidFill>
              <a:srgbClr val="6A1E74">
                <a:alpha val="100000"/>
              </a:srgbClr>
            </a:solidFill>
          </p:spPr>
          <p:txBody>
            <a:bodyPr/>
            <a:lstStyle/>
            <a:p/>
          </p:txBody>
        </p:sp>
        <p:sp>
          <p:nvSpPr>
            <p:cNvPr id="49" name="rc49"/>
            <p:cNvSpPr/>
            <p:nvPr/>
          </p:nvSpPr>
          <p:spPr>
            <a:xfrm>
              <a:off x="8241692" y="1865827"/>
              <a:ext cx="365583" cy="235218"/>
            </a:xfrm>
            <a:prstGeom prst="rect">
              <a:avLst/>
            </a:prstGeom>
            <a:solidFill>
              <a:srgbClr val="6A1E74">
                <a:alpha val="100000"/>
              </a:srgbClr>
            </a:solidFill>
          </p:spPr>
          <p:txBody>
            <a:bodyPr/>
            <a:lstStyle/>
            <a:p/>
          </p:txBody>
        </p:sp>
        <p:sp>
          <p:nvSpPr>
            <p:cNvPr id="50" name="rc50"/>
            <p:cNvSpPr/>
            <p:nvPr/>
          </p:nvSpPr>
          <p:spPr>
            <a:xfrm>
              <a:off x="8647896" y="1770184"/>
              <a:ext cx="365583" cy="330861"/>
            </a:xfrm>
            <a:prstGeom prst="rect">
              <a:avLst/>
            </a:prstGeom>
            <a:solidFill>
              <a:srgbClr val="6A1E74">
                <a:alpha val="100000"/>
              </a:srgbClr>
            </a:solidFill>
          </p:spPr>
          <p:txBody>
            <a:bodyPr/>
            <a:lstStyle/>
            <a:p/>
          </p:txBody>
        </p:sp>
        <p:sp>
          <p:nvSpPr>
            <p:cNvPr id="51" name="tx51"/>
            <p:cNvSpPr/>
            <p:nvPr/>
          </p:nvSpPr>
          <p:spPr>
            <a:xfrm>
              <a:off x="5487650" y="1969059"/>
              <a:ext cx="186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52" name="tx52"/>
            <p:cNvSpPr/>
            <p:nvPr/>
          </p:nvSpPr>
          <p:spPr>
            <a:xfrm>
              <a:off x="5893854" y="1969037"/>
              <a:ext cx="186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53" name="tx53"/>
            <p:cNvSpPr/>
            <p:nvPr/>
          </p:nvSpPr>
          <p:spPr>
            <a:xfrm>
              <a:off x="6300058" y="1969019"/>
              <a:ext cx="186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54" name="tx54"/>
            <p:cNvSpPr/>
            <p:nvPr/>
          </p:nvSpPr>
          <p:spPr>
            <a:xfrm>
              <a:off x="6706262" y="1968985"/>
              <a:ext cx="186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55" name="tx55"/>
            <p:cNvSpPr/>
            <p:nvPr/>
          </p:nvSpPr>
          <p:spPr>
            <a:xfrm>
              <a:off x="7112466" y="1968416"/>
              <a:ext cx="186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56" name="tx56"/>
            <p:cNvSpPr/>
            <p:nvPr/>
          </p:nvSpPr>
          <p:spPr>
            <a:xfrm>
              <a:off x="7518670" y="1968280"/>
              <a:ext cx="186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57" name="tx57"/>
            <p:cNvSpPr/>
            <p:nvPr/>
          </p:nvSpPr>
          <p:spPr>
            <a:xfrm>
              <a:off x="7926383" y="1900910"/>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58" name="tx58"/>
            <p:cNvSpPr/>
            <p:nvPr/>
          </p:nvSpPr>
          <p:spPr>
            <a:xfrm>
              <a:off x="8332587" y="1733852"/>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+41</a:t>
              </a:r>
            </a:p>
          </p:txBody>
        </p:sp>
        <p:sp>
          <p:nvSpPr>
            <p:cNvPr id="59" name="tx59"/>
            <p:cNvSpPr/>
            <p:nvPr/>
          </p:nvSpPr>
          <p:spPr>
            <a:xfrm>
              <a:off x="8738791" y="1638209"/>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+58</a:t>
              </a:r>
            </a:p>
          </p:txBody>
        </p:sp>
        <p:sp>
          <p:nvSpPr>
            <p:cNvPr id="60" name="tx60"/>
            <p:cNvSpPr/>
            <p:nvPr/>
          </p:nvSpPr>
          <p:spPr>
            <a:xfrm>
              <a:off x="1004364" y="5364460"/>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-565</a:t>
              </a:r>
            </a:p>
          </p:txBody>
        </p:sp>
        <p:sp>
          <p:nvSpPr>
            <p:cNvPr id="61" name="tx61"/>
            <p:cNvSpPr/>
            <p:nvPr/>
          </p:nvSpPr>
          <p:spPr>
            <a:xfrm>
              <a:off x="1440698" y="221403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62" name="tx62"/>
            <p:cNvSpPr/>
            <p:nvPr/>
          </p:nvSpPr>
          <p:spPr>
            <a:xfrm>
              <a:off x="1877031" y="219849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63" name="tx63"/>
            <p:cNvSpPr/>
            <p:nvPr/>
          </p:nvSpPr>
          <p:spPr>
            <a:xfrm>
              <a:off x="2283235" y="219582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64" name="tx64"/>
            <p:cNvSpPr/>
            <p:nvPr/>
          </p:nvSpPr>
          <p:spPr>
            <a:xfrm>
              <a:off x="2689439" y="217879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65" name="tx65"/>
            <p:cNvSpPr/>
            <p:nvPr/>
          </p:nvSpPr>
          <p:spPr>
            <a:xfrm>
              <a:off x="3095643" y="216140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6" name="tx66"/>
            <p:cNvSpPr/>
            <p:nvPr/>
          </p:nvSpPr>
          <p:spPr>
            <a:xfrm>
              <a:off x="3501847" y="215807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7" name="tx67"/>
            <p:cNvSpPr/>
            <p:nvPr/>
          </p:nvSpPr>
          <p:spPr>
            <a:xfrm>
              <a:off x="3876413" y="2153003"/>
              <a:ext cx="15965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68" name="tx68"/>
            <p:cNvSpPr/>
            <p:nvPr/>
          </p:nvSpPr>
          <p:spPr>
            <a:xfrm>
              <a:off x="4282617" y="2148707"/>
              <a:ext cx="15965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69" name="tx69"/>
            <p:cNvSpPr/>
            <p:nvPr/>
          </p:nvSpPr>
          <p:spPr>
            <a:xfrm>
              <a:off x="4688821" y="2148229"/>
              <a:ext cx="15965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70" name="tx70"/>
            <p:cNvSpPr/>
            <p:nvPr/>
          </p:nvSpPr>
          <p:spPr>
            <a:xfrm>
              <a:off x="5095025" y="2148217"/>
              <a:ext cx="15965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71" name="tx71"/>
            <p:cNvSpPr/>
            <p:nvPr/>
          </p:nvSpPr>
          <p:spPr>
            <a:xfrm>
              <a:off x="508182" y="4337040"/>
              <a:ext cx="2982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-400K</a:t>
              </a:r>
            </a:p>
          </p:txBody>
        </p:sp>
        <p:sp>
          <p:nvSpPr>
            <p:cNvPr id="72" name="tx72"/>
            <p:cNvSpPr/>
            <p:nvPr/>
          </p:nvSpPr>
          <p:spPr>
            <a:xfrm>
              <a:off x="508182" y="3199040"/>
              <a:ext cx="2982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-200K</a:t>
              </a:r>
            </a:p>
          </p:txBody>
        </p:sp>
        <p:sp>
          <p:nvSpPr>
            <p:cNvPr id="73" name="tx73"/>
            <p:cNvSpPr/>
            <p:nvPr/>
          </p:nvSpPr>
          <p:spPr>
            <a:xfrm>
              <a:off x="669757" y="2061041"/>
              <a:ext cx="1367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0K</a:t>
              </a:r>
            </a:p>
          </p:txBody>
        </p:sp>
        <p:sp>
          <p:nvSpPr>
            <p:cNvPr id="74" name="tx74"/>
            <p:cNvSpPr/>
            <p:nvPr/>
          </p:nvSpPr>
          <p:spPr>
            <a:xfrm rot="-2700000">
              <a:off x="865197" y="5660461"/>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Sudan</a:t>
              </a:r>
            </a:p>
          </p:txBody>
        </p:sp>
        <p:sp>
          <p:nvSpPr>
            <p:cNvPr id="75" name="tx75"/>
            <p:cNvSpPr/>
            <p:nvPr/>
          </p:nvSpPr>
          <p:spPr>
            <a:xfrm rot="-2700000">
              <a:off x="1382855" y="5614295"/>
              <a:ext cx="1926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Iran</a:t>
              </a:r>
            </a:p>
          </p:txBody>
        </p:sp>
        <p:sp>
          <p:nvSpPr>
            <p:cNvPr id="76" name="tx76"/>
            <p:cNvSpPr/>
            <p:nvPr/>
          </p:nvSpPr>
          <p:spPr>
            <a:xfrm rot="-2700000">
              <a:off x="1656610" y="5669157"/>
              <a:ext cx="3478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Algeria</a:t>
              </a:r>
            </a:p>
          </p:txBody>
        </p:sp>
        <p:sp>
          <p:nvSpPr>
            <p:cNvPr id="77" name="tx77"/>
            <p:cNvSpPr/>
            <p:nvPr/>
          </p:nvSpPr>
          <p:spPr>
            <a:xfrm rot="-2700000">
              <a:off x="2131653" y="5640643"/>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Libya</a:t>
              </a:r>
            </a:p>
          </p:txBody>
        </p:sp>
        <p:sp>
          <p:nvSpPr>
            <p:cNvPr id="78" name="tx78"/>
            <p:cNvSpPr/>
            <p:nvPr/>
          </p:nvSpPr>
          <p:spPr>
            <a:xfrm rot="-2700000">
              <a:off x="2224881" y="5770282"/>
              <a:ext cx="6338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Saudi Arabia</a:t>
              </a:r>
            </a:p>
          </p:txBody>
        </p:sp>
        <p:sp>
          <p:nvSpPr>
            <p:cNvPr id="79" name="tx79"/>
            <p:cNvSpPr/>
            <p:nvPr/>
          </p:nvSpPr>
          <p:spPr>
            <a:xfrm rot="-2700000">
              <a:off x="2880373" y="5667023"/>
              <a:ext cx="3418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Jordan</a:t>
              </a:r>
            </a:p>
          </p:txBody>
        </p:sp>
        <p:sp>
          <p:nvSpPr>
            <p:cNvPr id="80" name="tx80"/>
            <p:cNvSpPr/>
            <p:nvPr/>
          </p:nvSpPr>
          <p:spPr>
            <a:xfrm rot="-2700000">
              <a:off x="3206811" y="5700063"/>
              <a:ext cx="4352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Lebanon</a:t>
              </a:r>
            </a:p>
          </p:txBody>
        </p:sp>
        <p:sp>
          <p:nvSpPr>
            <p:cNvPr id="81" name="tx81"/>
            <p:cNvSpPr/>
            <p:nvPr/>
          </p:nvSpPr>
          <p:spPr>
            <a:xfrm rot="-2700000">
              <a:off x="3666478" y="5677918"/>
              <a:ext cx="3726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Djibouti</a:t>
              </a:r>
            </a:p>
          </p:txBody>
        </p:sp>
        <p:sp>
          <p:nvSpPr>
            <p:cNvPr id="82" name="tx82"/>
            <p:cNvSpPr/>
            <p:nvPr/>
          </p:nvSpPr>
          <p:spPr>
            <a:xfrm rot="-2700000">
              <a:off x="4061912" y="5682380"/>
              <a:ext cx="3852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Bahrain</a:t>
              </a:r>
            </a:p>
          </p:txBody>
        </p:sp>
        <p:sp>
          <p:nvSpPr>
            <p:cNvPr id="83" name="tx83"/>
            <p:cNvSpPr/>
            <p:nvPr/>
          </p:nvSpPr>
          <p:spPr>
            <a:xfrm rot="-2700000">
              <a:off x="4493013" y="5672067"/>
              <a:ext cx="3560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Tunisia</a:t>
              </a:r>
            </a:p>
          </p:txBody>
        </p:sp>
        <p:sp>
          <p:nvSpPr>
            <p:cNvPr id="84" name="tx84"/>
            <p:cNvSpPr/>
            <p:nvPr/>
          </p:nvSpPr>
          <p:spPr>
            <a:xfrm rot="-2700000">
              <a:off x="4837325" y="5697703"/>
              <a:ext cx="4285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Morocco</a:t>
              </a:r>
            </a:p>
          </p:txBody>
        </p:sp>
        <p:sp>
          <p:nvSpPr>
            <p:cNvPr id="85" name="tx85"/>
            <p:cNvSpPr/>
            <p:nvPr/>
          </p:nvSpPr>
          <p:spPr>
            <a:xfrm rot="-2700000">
              <a:off x="4861401" y="5855986"/>
              <a:ext cx="87626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State of Palestine</a:t>
              </a:r>
            </a:p>
          </p:txBody>
        </p:sp>
        <p:sp>
          <p:nvSpPr>
            <p:cNvPr id="86" name="tx86"/>
            <p:cNvSpPr/>
            <p:nvPr/>
          </p:nvSpPr>
          <p:spPr>
            <a:xfrm rot="-2700000">
              <a:off x="5729264" y="5664760"/>
              <a:ext cx="33540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Kuwait</a:t>
              </a:r>
            </a:p>
          </p:txBody>
        </p:sp>
        <p:sp>
          <p:nvSpPr>
            <p:cNvPr id="87" name="tx87"/>
            <p:cNvSpPr/>
            <p:nvPr/>
          </p:nvSpPr>
          <p:spPr>
            <a:xfrm rot="-2700000">
              <a:off x="6183078" y="5645040"/>
              <a:ext cx="2796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Qatar</a:t>
              </a:r>
            </a:p>
          </p:txBody>
        </p:sp>
        <p:sp>
          <p:nvSpPr>
            <p:cNvPr id="88" name="tx88"/>
            <p:cNvSpPr/>
            <p:nvPr/>
          </p:nvSpPr>
          <p:spPr>
            <a:xfrm rot="-2700000">
              <a:off x="6568131" y="5653801"/>
              <a:ext cx="30440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Oman</a:t>
              </a:r>
            </a:p>
          </p:txBody>
        </p:sp>
        <p:sp>
          <p:nvSpPr>
            <p:cNvPr id="89" name="tx89"/>
            <p:cNvSpPr/>
            <p:nvPr/>
          </p:nvSpPr>
          <p:spPr>
            <a:xfrm rot="-2700000">
              <a:off x="6332695" y="5919577"/>
              <a:ext cx="10561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United Arab Emirates</a:t>
              </a:r>
            </a:p>
          </p:txBody>
        </p:sp>
        <p:sp>
          <p:nvSpPr>
            <p:cNvPr id="90" name="tx90"/>
            <p:cNvSpPr/>
            <p:nvPr/>
          </p:nvSpPr>
          <p:spPr>
            <a:xfrm rot="-2700000">
              <a:off x="7396383" y="5647238"/>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Egypt</a:t>
              </a:r>
            </a:p>
          </p:txBody>
        </p:sp>
        <p:sp>
          <p:nvSpPr>
            <p:cNvPr id="91" name="tx91"/>
            <p:cNvSpPr/>
            <p:nvPr/>
          </p:nvSpPr>
          <p:spPr>
            <a:xfrm rot="-2700000">
              <a:off x="7882119" y="5614295"/>
              <a:ext cx="1926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Iraq</a:t>
              </a:r>
            </a:p>
          </p:txBody>
        </p:sp>
        <p:sp>
          <p:nvSpPr>
            <p:cNvPr id="92" name="tx92"/>
            <p:cNvSpPr/>
            <p:nvPr/>
          </p:nvSpPr>
          <p:spPr>
            <a:xfrm rot="-2700000">
              <a:off x="8235484" y="5636182"/>
              <a:ext cx="2545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Syria</a:t>
              </a:r>
            </a:p>
          </p:txBody>
        </p:sp>
        <p:sp>
          <p:nvSpPr>
            <p:cNvPr id="93" name="tx93"/>
            <p:cNvSpPr/>
            <p:nvPr/>
          </p:nvSpPr>
          <p:spPr>
            <a:xfrm rot="-2700000">
              <a:off x="8565434" y="5667767"/>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Yemen</a:t>
              </a:r>
            </a:p>
          </p:txBody>
        </p:sp>
        <p:sp>
          <p:nvSpPr>
            <p:cNvPr id="94" name="tx94"/>
            <p:cNvSpPr/>
            <p:nvPr/>
          </p:nvSpPr>
          <p:spPr>
            <a:xfrm rot="-5400000">
              <a:off x="-591430" y="3494014"/>
              <a:ext cx="197071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Absolute difference (thousands)</a:t>
              </a:r>
            </a:p>
          </p:txBody>
        </p:sp>
        <p:sp>
          <p:nvSpPr>
            <p:cNvPr id="95" name="tx95"/>
            <p:cNvSpPr/>
            <p:nvPr/>
          </p:nvSpPr>
          <p:spPr>
            <a:xfrm>
              <a:off x="869090" y="1368037"/>
              <a:ext cx="551383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Change in absolute number of zero-dose children between 2024 and 2025</a:t>
              </a:r>
            </a:p>
          </p:txBody>
        </p:sp>
        <p:sp>
          <p:nvSpPr>
            <p:cNvPr id="96" name="tx96"/>
            <p:cNvSpPr/>
            <p:nvPr/>
          </p:nvSpPr>
          <p:spPr>
            <a:xfrm>
              <a:off x="4912427" y="66117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absolute change in number of zero-dose children, by country.
Overall, 9 countries had an increase in zero-dose children and 11 countries saw the number of zero-dose children decline between 2024 and 2025.
The three countries with the largest increase were: Yemen (637,000 ⇒ 696,000 [+58,000]), Syria (107,000 ⇒ 148,000 [+41,000]), Iraq (35,000 ⇒ 47,000 [+12,000]).
Sudan had the largest decline in the number of zero-dose children from 838,000 in 2024 to 273,000 in 2025 (-565,000).</a:t>
            </a:r>
          </a:p>
        </p:txBody>
      </p:sp>
      <p:sp>
        <p:nvSpPr>
          <p:cNvPr id="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Country trends in zero-dose children were heterogeneous, reinforcing the need to target resources and strategies to countries where the burden is increasing while sustaining gains elsewhere.</a:t>
            </a:r>
          </a:p>
        </p:txBody>
      </p:sp>
      <p:grpSp xmlns:pic="http://schemas.openxmlformats.org/drawingml/2006/picture">
        <p:nvGrpSpPr>
          <p:cNvPr id="99" name=""/>
          <p:cNvGrpSpPr/>
          <p:nvPr/>
        </p:nvGrpSpPr>
        <p:grpSpPr>
          <a:xfrm>
            <a:off x="292608" y="1097280"/>
            <a:ext cx="8595360" cy="28575"/>
            <a:chOff x="292608" y="1097280"/>
            <a:chExt cx="8595360" cy="28575"/>
          </a:xfrm>
        </p:grpSpPr>
        <p:sp>
          <p:nvSpPr>
            <p:cNvPr id="100"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01"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DTP3</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896330"/>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3457589"/>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3018848"/>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2580107"/>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9" name="pl9"/>
            <p:cNvSpPr/>
            <p:nvPr/>
          </p:nvSpPr>
          <p:spPr>
            <a:xfrm>
              <a:off x="951297" y="2141366"/>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10" name="pl10"/>
            <p:cNvSpPr/>
            <p:nvPr/>
          </p:nvSpPr>
          <p:spPr>
            <a:xfrm>
              <a:off x="951297" y="411570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367695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2" name="pl12"/>
            <p:cNvSpPr/>
            <p:nvPr/>
          </p:nvSpPr>
          <p:spPr>
            <a:xfrm>
              <a:off x="951297" y="3238218"/>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3" name="pl13"/>
            <p:cNvSpPr/>
            <p:nvPr/>
          </p:nvSpPr>
          <p:spPr>
            <a:xfrm>
              <a:off x="951297" y="2799477"/>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4" name="pl14"/>
            <p:cNvSpPr/>
            <p:nvPr/>
          </p:nvSpPr>
          <p:spPr>
            <a:xfrm>
              <a:off x="951297" y="2360736"/>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 name="pl15"/>
            <p:cNvSpPr/>
            <p:nvPr/>
          </p:nvSpPr>
          <p:spPr>
            <a:xfrm>
              <a:off x="951297" y="1921995"/>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 name="pl16"/>
            <p:cNvSpPr/>
            <p:nvPr/>
          </p:nvSpPr>
          <p:spPr>
            <a:xfrm>
              <a:off x="1416393"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49044"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81696"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14347"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80468"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46999"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13529"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0059"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46590"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3120"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79650"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96454" y="3437594"/>
              <a:ext cx="239877" cy="678105"/>
            </a:xfrm>
            <a:prstGeom prst="rect">
              <a:avLst/>
            </a:prstGeom>
            <a:solidFill>
              <a:srgbClr val="80BD41">
                <a:alpha val="100000"/>
              </a:srgbClr>
            </a:solidFill>
          </p:spPr>
          <p:txBody>
            <a:bodyPr/>
            <a:lstStyle/>
            <a:p/>
          </p:txBody>
        </p:sp>
        <p:sp>
          <p:nvSpPr>
            <p:cNvPr id="28" name="rc28"/>
            <p:cNvSpPr/>
            <p:nvPr/>
          </p:nvSpPr>
          <p:spPr>
            <a:xfrm>
              <a:off x="1296454" y="3331474"/>
              <a:ext cx="239877" cy="106120"/>
            </a:xfrm>
            <a:prstGeom prst="rect">
              <a:avLst/>
            </a:prstGeom>
            <a:solidFill>
              <a:srgbClr val="1CABE2">
                <a:alpha val="100000"/>
              </a:srgbClr>
            </a:solidFill>
          </p:spPr>
          <p:txBody>
            <a:bodyPr/>
            <a:lstStyle/>
            <a:p/>
          </p:txBody>
        </p:sp>
        <p:sp>
          <p:nvSpPr>
            <p:cNvPr id="29" name="rc29"/>
            <p:cNvSpPr/>
            <p:nvPr/>
          </p:nvSpPr>
          <p:spPr>
            <a:xfrm>
              <a:off x="1562984" y="3424963"/>
              <a:ext cx="239877" cy="690737"/>
            </a:xfrm>
            <a:prstGeom prst="rect">
              <a:avLst/>
            </a:prstGeom>
            <a:solidFill>
              <a:srgbClr val="80BD41">
                <a:alpha val="100000"/>
              </a:srgbClr>
            </a:solidFill>
          </p:spPr>
          <p:txBody>
            <a:bodyPr/>
            <a:lstStyle/>
            <a:p/>
          </p:txBody>
        </p:sp>
        <p:sp>
          <p:nvSpPr>
            <p:cNvPr id="30" name="rc30"/>
            <p:cNvSpPr/>
            <p:nvPr/>
          </p:nvSpPr>
          <p:spPr>
            <a:xfrm>
              <a:off x="1562984" y="3321956"/>
              <a:ext cx="239877" cy="103007"/>
            </a:xfrm>
            <a:prstGeom prst="rect">
              <a:avLst/>
            </a:prstGeom>
            <a:solidFill>
              <a:srgbClr val="1CABE2">
                <a:alpha val="100000"/>
              </a:srgbClr>
            </a:solidFill>
          </p:spPr>
          <p:txBody>
            <a:bodyPr/>
            <a:lstStyle/>
            <a:p/>
          </p:txBody>
        </p:sp>
        <p:sp>
          <p:nvSpPr>
            <p:cNvPr id="31" name="rc31"/>
            <p:cNvSpPr/>
            <p:nvPr/>
          </p:nvSpPr>
          <p:spPr>
            <a:xfrm>
              <a:off x="1829515" y="3435325"/>
              <a:ext cx="239877" cy="680375"/>
            </a:xfrm>
            <a:prstGeom prst="rect">
              <a:avLst/>
            </a:prstGeom>
            <a:solidFill>
              <a:srgbClr val="80BD41">
                <a:alpha val="100000"/>
              </a:srgbClr>
            </a:solidFill>
          </p:spPr>
          <p:txBody>
            <a:bodyPr/>
            <a:lstStyle/>
            <a:p/>
          </p:txBody>
        </p:sp>
        <p:sp>
          <p:nvSpPr>
            <p:cNvPr id="32" name="rc32"/>
            <p:cNvSpPr/>
            <p:nvPr/>
          </p:nvSpPr>
          <p:spPr>
            <a:xfrm>
              <a:off x="1829515" y="3313339"/>
              <a:ext cx="239877" cy="121985"/>
            </a:xfrm>
            <a:prstGeom prst="rect">
              <a:avLst/>
            </a:prstGeom>
            <a:solidFill>
              <a:srgbClr val="1CABE2">
                <a:alpha val="100000"/>
              </a:srgbClr>
            </a:solidFill>
          </p:spPr>
          <p:txBody>
            <a:bodyPr/>
            <a:lstStyle/>
            <a:p/>
          </p:txBody>
        </p:sp>
        <p:sp>
          <p:nvSpPr>
            <p:cNvPr id="33" name="rc33"/>
            <p:cNvSpPr/>
            <p:nvPr/>
          </p:nvSpPr>
          <p:spPr>
            <a:xfrm>
              <a:off x="2096045" y="3417024"/>
              <a:ext cx="239877" cy="698676"/>
            </a:xfrm>
            <a:prstGeom prst="rect">
              <a:avLst/>
            </a:prstGeom>
            <a:solidFill>
              <a:srgbClr val="80BD41">
                <a:alpha val="100000"/>
              </a:srgbClr>
            </a:solidFill>
          </p:spPr>
          <p:txBody>
            <a:bodyPr/>
            <a:lstStyle/>
            <a:p/>
          </p:txBody>
        </p:sp>
        <p:sp>
          <p:nvSpPr>
            <p:cNvPr id="34" name="rc34"/>
            <p:cNvSpPr/>
            <p:nvPr/>
          </p:nvSpPr>
          <p:spPr>
            <a:xfrm>
              <a:off x="2096045" y="3300160"/>
              <a:ext cx="239877" cy="116863"/>
            </a:xfrm>
            <a:prstGeom prst="rect">
              <a:avLst/>
            </a:prstGeom>
            <a:solidFill>
              <a:srgbClr val="1CABE2">
                <a:alpha val="100000"/>
              </a:srgbClr>
            </a:solidFill>
          </p:spPr>
          <p:txBody>
            <a:bodyPr/>
            <a:lstStyle/>
            <a:p/>
          </p:txBody>
        </p:sp>
        <p:sp>
          <p:nvSpPr>
            <p:cNvPr id="35" name="rc35"/>
            <p:cNvSpPr/>
            <p:nvPr/>
          </p:nvSpPr>
          <p:spPr>
            <a:xfrm>
              <a:off x="2362575" y="3388344"/>
              <a:ext cx="239877" cy="727356"/>
            </a:xfrm>
            <a:prstGeom prst="rect">
              <a:avLst/>
            </a:prstGeom>
            <a:solidFill>
              <a:srgbClr val="80BD41">
                <a:alpha val="100000"/>
              </a:srgbClr>
            </a:solidFill>
          </p:spPr>
          <p:txBody>
            <a:bodyPr/>
            <a:lstStyle/>
            <a:p/>
          </p:txBody>
        </p:sp>
        <p:sp>
          <p:nvSpPr>
            <p:cNvPr id="36" name="rc36"/>
            <p:cNvSpPr/>
            <p:nvPr/>
          </p:nvSpPr>
          <p:spPr>
            <a:xfrm>
              <a:off x="2362575" y="3283647"/>
              <a:ext cx="239877" cy="104697"/>
            </a:xfrm>
            <a:prstGeom prst="rect">
              <a:avLst/>
            </a:prstGeom>
            <a:solidFill>
              <a:srgbClr val="1CABE2">
                <a:alpha val="100000"/>
              </a:srgbClr>
            </a:solidFill>
          </p:spPr>
          <p:txBody>
            <a:bodyPr/>
            <a:lstStyle/>
            <a:p/>
          </p:txBody>
        </p:sp>
        <p:sp>
          <p:nvSpPr>
            <p:cNvPr id="37" name="rc37"/>
            <p:cNvSpPr/>
            <p:nvPr/>
          </p:nvSpPr>
          <p:spPr>
            <a:xfrm>
              <a:off x="2629106" y="3368042"/>
              <a:ext cx="239877" cy="747658"/>
            </a:xfrm>
            <a:prstGeom prst="rect">
              <a:avLst/>
            </a:prstGeom>
            <a:solidFill>
              <a:srgbClr val="80BD41">
                <a:alpha val="100000"/>
              </a:srgbClr>
            </a:solidFill>
          </p:spPr>
          <p:txBody>
            <a:bodyPr/>
            <a:lstStyle/>
            <a:p/>
          </p:txBody>
        </p:sp>
        <p:sp>
          <p:nvSpPr>
            <p:cNvPr id="38" name="rc38"/>
            <p:cNvSpPr/>
            <p:nvPr/>
          </p:nvSpPr>
          <p:spPr>
            <a:xfrm>
              <a:off x="2629106" y="3263916"/>
              <a:ext cx="239877" cy="104125"/>
            </a:xfrm>
            <a:prstGeom prst="rect">
              <a:avLst/>
            </a:prstGeom>
            <a:solidFill>
              <a:srgbClr val="1CABE2">
                <a:alpha val="100000"/>
              </a:srgbClr>
            </a:solidFill>
          </p:spPr>
          <p:txBody>
            <a:bodyPr/>
            <a:lstStyle/>
            <a:p/>
          </p:txBody>
        </p:sp>
        <p:sp>
          <p:nvSpPr>
            <p:cNvPr id="39" name="rc39"/>
            <p:cNvSpPr/>
            <p:nvPr/>
          </p:nvSpPr>
          <p:spPr>
            <a:xfrm>
              <a:off x="2895636" y="3345785"/>
              <a:ext cx="239877" cy="769914"/>
            </a:xfrm>
            <a:prstGeom prst="rect">
              <a:avLst/>
            </a:prstGeom>
            <a:solidFill>
              <a:srgbClr val="80BD41">
                <a:alpha val="100000"/>
              </a:srgbClr>
            </a:solidFill>
          </p:spPr>
          <p:txBody>
            <a:bodyPr/>
            <a:lstStyle/>
            <a:p/>
          </p:txBody>
        </p:sp>
        <p:sp>
          <p:nvSpPr>
            <p:cNvPr id="40" name="rc40"/>
            <p:cNvSpPr/>
            <p:nvPr/>
          </p:nvSpPr>
          <p:spPr>
            <a:xfrm>
              <a:off x="2895636" y="3239798"/>
              <a:ext cx="239877" cy="105987"/>
            </a:xfrm>
            <a:prstGeom prst="rect">
              <a:avLst/>
            </a:prstGeom>
            <a:solidFill>
              <a:srgbClr val="1CABE2">
                <a:alpha val="100000"/>
              </a:srgbClr>
            </a:solidFill>
          </p:spPr>
          <p:txBody>
            <a:bodyPr/>
            <a:lstStyle/>
            <a:p/>
          </p:txBody>
        </p:sp>
        <p:sp>
          <p:nvSpPr>
            <p:cNvPr id="41" name="rc41"/>
            <p:cNvSpPr/>
            <p:nvPr/>
          </p:nvSpPr>
          <p:spPr>
            <a:xfrm>
              <a:off x="3162166" y="3313469"/>
              <a:ext cx="239877" cy="802231"/>
            </a:xfrm>
            <a:prstGeom prst="rect">
              <a:avLst/>
            </a:prstGeom>
            <a:solidFill>
              <a:srgbClr val="80BD41">
                <a:alpha val="100000"/>
              </a:srgbClr>
            </a:solidFill>
          </p:spPr>
          <p:txBody>
            <a:bodyPr/>
            <a:lstStyle/>
            <a:p/>
          </p:txBody>
        </p:sp>
        <p:sp>
          <p:nvSpPr>
            <p:cNvPr id="42" name="rc42"/>
            <p:cNvSpPr/>
            <p:nvPr/>
          </p:nvSpPr>
          <p:spPr>
            <a:xfrm>
              <a:off x="3162166" y="3213790"/>
              <a:ext cx="239877" cy="99678"/>
            </a:xfrm>
            <a:prstGeom prst="rect">
              <a:avLst/>
            </a:prstGeom>
            <a:solidFill>
              <a:srgbClr val="1CABE2">
                <a:alpha val="100000"/>
              </a:srgbClr>
            </a:solidFill>
          </p:spPr>
          <p:txBody>
            <a:bodyPr/>
            <a:lstStyle/>
            <a:p/>
          </p:txBody>
        </p:sp>
        <p:sp>
          <p:nvSpPr>
            <p:cNvPr id="43" name="rc43"/>
            <p:cNvSpPr/>
            <p:nvPr/>
          </p:nvSpPr>
          <p:spPr>
            <a:xfrm>
              <a:off x="3428696" y="3281545"/>
              <a:ext cx="239877" cy="834155"/>
            </a:xfrm>
            <a:prstGeom prst="rect">
              <a:avLst/>
            </a:prstGeom>
            <a:solidFill>
              <a:srgbClr val="80BD41">
                <a:alpha val="100000"/>
              </a:srgbClr>
            </a:solidFill>
          </p:spPr>
          <p:txBody>
            <a:bodyPr/>
            <a:lstStyle/>
            <a:p/>
          </p:txBody>
        </p:sp>
        <p:sp>
          <p:nvSpPr>
            <p:cNvPr id="44" name="rc44"/>
            <p:cNvSpPr/>
            <p:nvPr/>
          </p:nvSpPr>
          <p:spPr>
            <a:xfrm>
              <a:off x="3428696" y="3191100"/>
              <a:ext cx="239877" cy="90445"/>
            </a:xfrm>
            <a:prstGeom prst="rect">
              <a:avLst/>
            </a:prstGeom>
            <a:solidFill>
              <a:srgbClr val="1CABE2">
                <a:alpha val="100000"/>
              </a:srgbClr>
            </a:solidFill>
          </p:spPr>
          <p:txBody>
            <a:bodyPr/>
            <a:lstStyle/>
            <a:p/>
          </p:txBody>
        </p:sp>
        <p:sp>
          <p:nvSpPr>
            <p:cNvPr id="45" name="rc45"/>
            <p:cNvSpPr/>
            <p:nvPr/>
          </p:nvSpPr>
          <p:spPr>
            <a:xfrm>
              <a:off x="3695227" y="3260078"/>
              <a:ext cx="239877" cy="855622"/>
            </a:xfrm>
            <a:prstGeom prst="rect">
              <a:avLst/>
            </a:prstGeom>
            <a:solidFill>
              <a:srgbClr val="80BD41">
                <a:alpha val="100000"/>
              </a:srgbClr>
            </a:solidFill>
          </p:spPr>
          <p:txBody>
            <a:bodyPr/>
            <a:lstStyle/>
            <a:p/>
          </p:txBody>
        </p:sp>
        <p:sp>
          <p:nvSpPr>
            <p:cNvPr id="46" name="rc46"/>
            <p:cNvSpPr/>
            <p:nvPr/>
          </p:nvSpPr>
          <p:spPr>
            <a:xfrm>
              <a:off x="3695227" y="3168206"/>
              <a:ext cx="239877" cy="91871"/>
            </a:xfrm>
            <a:prstGeom prst="rect">
              <a:avLst/>
            </a:prstGeom>
            <a:solidFill>
              <a:srgbClr val="1CABE2">
                <a:alpha val="100000"/>
              </a:srgbClr>
            </a:solidFill>
          </p:spPr>
          <p:txBody>
            <a:bodyPr/>
            <a:lstStyle/>
            <a:p/>
          </p:txBody>
        </p:sp>
        <p:sp>
          <p:nvSpPr>
            <p:cNvPr id="47" name="rc47"/>
            <p:cNvSpPr/>
            <p:nvPr/>
          </p:nvSpPr>
          <p:spPr>
            <a:xfrm>
              <a:off x="3961757" y="3228529"/>
              <a:ext cx="239877" cy="887171"/>
            </a:xfrm>
            <a:prstGeom prst="rect">
              <a:avLst/>
            </a:prstGeom>
            <a:solidFill>
              <a:srgbClr val="80BD41">
                <a:alpha val="100000"/>
              </a:srgbClr>
            </a:solidFill>
          </p:spPr>
          <p:txBody>
            <a:bodyPr/>
            <a:lstStyle/>
            <a:p/>
          </p:txBody>
        </p:sp>
        <p:sp>
          <p:nvSpPr>
            <p:cNvPr id="48" name="rc48"/>
            <p:cNvSpPr/>
            <p:nvPr/>
          </p:nvSpPr>
          <p:spPr>
            <a:xfrm>
              <a:off x="3961757" y="3143956"/>
              <a:ext cx="239877" cy="84573"/>
            </a:xfrm>
            <a:prstGeom prst="rect">
              <a:avLst/>
            </a:prstGeom>
            <a:solidFill>
              <a:srgbClr val="1CABE2">
                <a:alpha val="100000"/>
              </a:srgbClr>
            </a:solidFill>
          </p:spPr>
          <p:txBody>
            <a:bodyPr/>
            <a:lstStyle/>
            <a:p/>
          </p:txBody>
        </p:sp>
        <p:sp>
          <p:nvSpPr>
            <p:cNvPr id="49" name="rc49"/>
            <p:cNvSpPr/>
            <p:nvPr/>
          </p:nvSpPr>
          <p:spPr>
            <a:xfrm>
              <a:off x="4228287" y="3240116"/>
              <a:ext cx="239877" cy="875584"/>
            </a:xfrm>
            <a:prstGeom prst="rect">
              <a:avLst/>
            </a:prstGeom>
            <a:solidFill>
              <a:srgbClr val="80BD41">
                <a:alpha val="100000"/>
              </a:srgbClr>
            </a:solidFill>
          </p:spPr>
          <p:txBody>
            <a:bodyPr/>
            <a:lstStyle/>
            <a:p/>
          </p:txBody>
        </p:sp>
        <p:sp>
          <p:nvSpPr>
            <p:cNvPr id="50" name="rc50"/>
            <p:cNvSpPr/>
            <p:nvPr/>
          </p:nvSpPr>
          <p:spPr>
            <a:xfrm>
              <a:off x="4228287" y="3154153"/>
              <a:ext cx="239877" cy="85962"/>
            </a:xfrm>
            <a:prstGeom prst="rect">
              <a:avLst/>
            </a:prstGeom>
            <a:solidFill>
              <a:srgbClr val="1CABE2">
                <a:alpha val="100000"/>
              </a:srgbClr>
            </a:solidFill>
          </p:spPr>
          <p:txBody>
            <a:bodyPr/>
            <a:lstStyle/>
            <a:p/>
          </p:txBody>
        </p:sp>
        <p:sp>
          <p:nvSpPr>
            <p:cNvPr id="51" name="rc51"/>
            <p:cNvSpPr/>
            <p:nvPr/>
          </p:nvSpPr>
          <p:spPr>
            <a:xfrm>
              <a:off x="4494818" y="3241900"/>
              <a:ext cx="239877" cy="873800"/>
            </a:xfrm>
            <a:prstGeom prst="rect">
              <a:avLst/>
            </a:prstGeom>
            <a:solidFill>
              <a:srgbClr val="80BD41">
                <a:alpha val="100000"/>
              </a:srgbClr>
            </a:solidFill>
          </p:spPr>
          <p:txBody>
            <a:bodyPr/>
            <a:lstStyle/>
            <a:p/>
          </p:txBody>
        </p:sp>
        <p:sp>
          <p:nvSpPr>
            <p:cNvPr id="52" name="rc52"/>
            <p:cNvSpPr/>
            <p:nvPr/>
          </p:nvSpPr>
          <p:spPr>
            <a:xfrm>
              <a:off x="4494818" y="3127080"/>
              <a:ext cx="239877" cy="114819"/>
            </a:xfrm>
            <a:prstGeom prst="rect">
              <a:avLst/>
            </a:prstGeom>
            <a:solidFill>
              <a:srgbClr val="1CABE2">
                <a:alpha val="100000"/>
              </a:srgbClr>
            </a:solidFill>
          </p:spPr>
          <p:txBody>
            <a:bodyPr/>
            <a:lstStyle/>
            <a:p/>
          </p:txBody>
        </p:sp>
        <p:sp>
          <p:nvSpPr>
            <p:cNvPr id="53" name="rc53"/>
            <p:cNvSpPr/>
            <p:nvPr/>
          </p:nvSpPr>
          <p:spPr>
            <a:xfrm>
              <a:off x="4761348" y="3211630"/>
              <a:ext cx="239877" cy="904070"/>
            </a:xfrm>
            <a:prstGeom prst="rect">
              <a:avLst/>
            </a:prstGeom>
            <a:solidFill>
              <a:srgbClr val="80BD41">
                <a:alpha val="100000"/>
              </a:srgbClr>
            </a:solidFill>
          </p:spPr>
          <p:txBody>
            <a:bodyPr/>
            <a:lstStyle/>
            <a:p/>
          </p:txBody>
        </p:sp>
        <p:sp>
          <p:nvSpPr>
            <p:cNvPr id="54" name="rc54"/>
            <p:cNvSpPr/>
            <p:nvPr/>
          </p:nvSpPr>
          <p:spPr>
            <a:xfrm>
              <a:off x="4761348" y="3108040"/>
              <a:ext cx="239877" cy="103590"/>
            </a:xfrm>
            <a:prstGeom prst="rect">
              <a:avLst/>
            </a:prstGeom>
            <a:solidFill>
              <a:srgbClr val="1CABE2">
                <a:alpha val="100000"/>
              </a:srgbClr>
            </a:solidFill>
          </p:spPr>
          <p:txBody>
            <a:bodyPr/>
            <a:lstStyle/>
            <a:p/>
          </p:txBody>
        </p:sp>
        <p:sp>
          <p:nvSpPr>
            <p:cNvPr id="55" name="rc55"/>
            <p:cNvSpPr/>
            <p:nvPr/>
          </p:nvSpPr>
          <p:spPr>
            <a:xfrm>
              <a:off x="5027878" y="3200631"/>
              <a:ext cx="239877" cy="915068"/>
            </a:xfrm>
            <a:prstGeom prst="rect">
              <a:avLst/>
            </a:prstGeom>
            <a:solidFill>
              <a:srgbClr val="80BD41">
                <a:alpha val="100000"/>
              </a:srgbClr>
            </a:solidFill>
          </p:spPr>
          <p:txBody>
            <a:bodyPr/>
            <a:lstStyle/>
            <a:p/>
          </p:txBody>
        </p:sp>
        <p:sp>
          <p:nvSpPr>
            <p:cNvPr id="56" name="rc56"/>
            <p:cNvSpPr/>
            <p:nvPr/>
          </p:nvSpPr>
          <p:spPr>
            <a:xfrm>
              <a:off x="5027878" y="3093516"/>
              <a:ext cx="239877" cy="107115"/>
            </a:xfrm>
            <a:prstGeom prst="rect">
              <a:avLst/>
            </a:prstGeom>
            <a:solidFill>
              <a:srgbClr val="1CABE2">
                <a:alpha val="100000"/>
              </a:srgbClr>
            </a:solidFill>
          </p:spPr>
          <p:txBody>
            <a:bodyPr/>
            <a:lstStyle/>
            <a:p/>
          </p:txBody>
        </p:sp>
        <p:sp>
          <p:nvSpPr>
            <p:cNvPr id="57" name="rc57"/>
            <p:cNvSpPr/>
            <p:nvPr/>
          </p:nvSpPr>
          <p:spPr>
            <a:xfrm>
              <a:off x="5294409" y="3206984"/>
              <a:ext cx="239877" cy="908716"/>
            </a:xfrm>
            <a:prstGeom prst="rect">
              <a:avLst/>
            </a:prstGeom>
            <a:solidFill>
              <a:srgbClr val="80BD41">
                <a:alpha val="100000"/>
              </a:srgbClr>
            </a:solidFill>
          </p:spPr>
          <p:txBody>
            <a:bodyPr/>
            <a:lstStyle/>
            <a:p/>
          </p:txBody>
        </p:sp>
        <p:sp>
          <p:nvSpPr>
            <p:cNvPr id="58" name="rc58"/>
            <p:cNvSpPr/>
            <p:nvPr/>
          </p:nvSpPr>
          <p:spPr>
            <a:xfrm>
              <a:off x="5294409" y="3085197"/>
              <a:ext cx="239877" cy="121787"/>
            </a:xfrm>
            <a:prstGeom prst="rect">
              <a:avLst/>
            </a:prstGeom>
            <a:solidFill>
              <a:srgbClr val="1CABE2">
                <a:alpha val="100000"/>
              </a:srgbClr>
            </a:solidFill>
          </p:spPr>
          <p:txBody>
            <a:bodyPr/>
            <a:lstStyle/>
            <a:p/>
          </p:txBody>
        </p:sp>
        <p:sp>
          <p:nvSpPr>
            <p:cNvPr id="59" name="rc59"/>
            <p:cNvSpPr/>
            <p:nvPr/>
          </p:nvSpPr>
          <p:spPr>
            <a:xfrm>
              <a:off x="5560939" y="3204385"/>
              <a:ext cx="239877" cy="911315"/>
            </a:xfrm>
            <a:prstGeom prst="rect">
              <a:avLst/>
            </a:prstGeom>
            <a:solidFill>
              <a:srgbClr val="80BD41">
                <a:alpha val="100000"/>
              </a:srgbClr>
            </a:solidFill>
          </p:spPr>
          <p:txBody>
            <a:bodyPr/>
            <a:lstStyle/>
            <a:p/>
          </p:txBody>
        </p:sp>
        <p:sp>
          <p:nvSpPr>
            <p:cNvPr id="60" name="rc60"/>
            <p:cNvSpPr/>
            <p:nvPr/>
          </p:nvSpPr>
          <p:spPr>
            <a:xfrm>
              <a:off x="5560939" y="3089448"/>
              <a:ext cx="239877" cy="114937"/>
            </a:xfrm>
            <a:prstGeom prst="rect">
              <a:avLst/>
            </a:prstGeom>
            <a:solidFill>
              <a:srgbClr val="1CABE2">
                <a:alpha val="100000"/>
              </a:srgbClr>
            </a:solidFill>
          </p:spPr>
          <p:txBody>
            <a:bodyPr/>
            <a:lstStyle/>
            <a:p/>
          </p:txBody>
        </p:sp>
        <p:sp>
          <p:nvSpPr>
            <p:cNvPr id="61" name="rc61"/>
            <p:cNvSpPr/>
            <p:nvPr/>
          </p:nvSpPr>
          <p:spPr>
            <a:xfrm>
              <a:off x="5827469" y="3197442"/>
              <a:ext cx="239877" cy="918258"/>
            </a:xfrm>
            <a:prstGeom prst="rect">
              <a:avLst/>
            </a:prstGeom>
            <a:solidFill>
              <a:srgbClr val="80BD41">
                <a:alpha val="100000"/>
              </a:srgbClr>
            </a:solidFill>
          </p:spPr>
          <p:txBody>
            <a:bodyPr/>
            <a:lstStyle/>
            <a:p/>
          </p:txBody>
        </p:sp>
        <p:sp>
          <p:nvSpPr>
            <p:cNvPr id="62" name="rc62"/>
            <p:cNvSpPr/>
            <p:nvPr/>
          </p:nvSpPr>
          <p:spPr>
            <a:xfrm>
              <a:off x="5827469" y="3089848"/>
              <a:ext cx="239877" cy="107593"/>
            </a:xfrm>
            <a:prstGeom prst="rect">
              <a:avLst/>
            </a:prstGeom>
            <a:solidFill>
              <a:srgbClr val="1CABE2">
                <a:alpha val="100000"/>
              </a:srgbClr>
            </a:solidFill>
          </p:spPr>
          <p:txBody>
            <a:bodyPr/>
            <a:lstStyle/>
            <a:p/>
          </p:txBody>
        </p:sp>
        <p:sp>
          <p:nvSpPr>
            <p:cNvPr id="63" name="rc63"/>
            <p:cNvSpPr/>
            <p:nvPr/>
          </p:nvSpPr>
          <p:spPr>
            <a:xfrm>
              <a:off x="6094000" y="3227969"/>
              <a:ext cx="239877" cy="887730"/>
            </a:xfrm>
            <a:prstGeom prst="rect">
              <a:avLst/>
            </a:prstGeom>
            <a:solidFill>
              <a:srgbClr val="80BD41">
                <a:alpha val="100000"/>
              </a:srgbClr>
            </a:solidFill>
          </p:spPr>
          <p:txBody>
            <a:bodyPr/>
            <a:lstStyle/>
            <a:p/>
          </p:txBody>
        </p:sp>
        <p:sp>
          <p:nvSpPr>
            <p:cNvPr id="64" name="rc64"/>
            <p:cNvSpPr/>
            <p:nvPr/>
          </p:nvSpPr>
          <p:spPr>
            <a:xfrm>
              <a:off x="6094000" y="3114670"/>
              <a:ext cx="239877" cy="113299"/>
            </a:xfrm>
            <a:prstGeom prst="rect">
              <a:avLst/>
            </a:prstGeom>
            <a:solidFill>
              <a:srgbClr val="1CABE2">
                <a:alpha val="100000"/>
              </a:srgbClr>
            </a:solidFill>
          </p:spPr>
          <p:txBody>
            <a:bodyPr/>
            <a:lstStyle/>
            <a:p/>
          </p:txBody>
        </p:sp>
        <p:sp>
          <p:nvSpPr>
            <p:cNvPr id="65" name="rc65"/>
            <p:cNvSpPr/>
            <p:nvPr/>
          </p:nvSpPr>
          <p:spPr>
            <a:xfrm>
              <a:off x="6360530" y="3244127"/>
              <a:ext cx="239877" cy="871573"/>
            </a:xfrm>
            <a:prstGeom prst="rect">
              <a:avLst/>
            </a:prstGeom>
            <a:solidFill>
              <a:srgbClr val="80BD41">
                <a:alpha val="100000"/>
              </a:srgbClr>
            </a:solidFill>
          </p:spPr>
          <p:txBody>
            <a:bodyPr/>
            <a:lstStyle/>
            <a:p/>
          </p:txBody>
        </p:sp>
        <p:sp>
          <p:nvSpPr>
            <p:cNvPr id="66" name="rc66"/>
            <p:cNvSpPr/>
            <p:nvPr/>
          </p:nvSpPr>
          <p:spPr>
            <a:xfrm>
              <a:off x="6360530" y="3132131"/>
              <a:ext cx="239877" cy="111995"/>
            </a:xfrm>
            <a:prstGeom prst="rect">
              <a:avLst/>
            </a:prstGeom>
            <a:solidFill>
              <a:srgbClr val="1CABE2">
                <a:alpha val="100000"/>
              </a:srgbClr>
            </a:solidFill>
          </p:spPr>
          <p:txBody>
            <a:bodyPr/>
            <a:lstStyle/>
            <a:p/>
          </p:txBody>
        </p:sp>
        <p:sp>
          <p:nvSpPr>
            <p:cNvPr id="67" name="rc67"/>
            <p:cNvSpPr/>
            <p:nvPr/>
          </p:nvSpPr>
          <p:spPr>
            <a:xfrm>
              <a:off x="6627060" y="3279655"/>
              <a:ext cx="239877" cy="836044"/>
            </a:xfrm>
            <a:prstGeom prst="rect">
              <a:avLst/>
            </a:prstGeom>
            <a:solidFill>
              <a:srgbClr val="80BD41">
                <a:alpha val="100000"/>
              </a:srgbClr>
            </a:solidFill>
          </p:spPr>
          <p:txBody>
            <a:bodyPr/>
            <a:lstStyle/>
            <a:p/>
          </p:txBody>
        </p:sp>
        <p:sp>
          <p:nvSpPr>
            <p:cNvPr id="68" name="rc68"/>
            <p:cNvSpPr/>
            <p:nvPr/>
          </p:nvSpPr>
          <p:spPr>
            <a:xfrm>
              <a:off x="6627060" y="3135766"/>
              <a:ext cx="239877" cy="143889"/>
            </a:xfrm>
            <a:prstGeom prst="rect">
              <a:avLst/>
            </a:prstGeom>
            <a:solidFill>
              <a:srgbClr val="1CABE2">
                <a:alpha val="100000"/>
              </a:srgbClr>
            </a:solidFill>
          </p:spPr>
          <p:txBody>
            <a:bodyPr/>
            <a:lstStyle/>
            <a:p/>
          </p:txBody>
        </p:sp>
        <p:sp>
          <p:nvSpPr>
            <p:cNvPr id="69" name="rc69"/>
            <p:cNvSpPr/>
            <p:nvPr/>
          </p:nvSpPr>
          <p:spPr>
            <a:xfrm>
              <a:off x="6893590" y="3292033"/>
              <a:ext cx="239877" cy="823667"/>
            </a:xfrm>
            <a:prstGeom prst="rect">
              <a:avLst/>
            </a:prstGeom>
            <a:solidFill>
              <a:srgbClr val="80BD41">
                <a:alpha val="100000"/>
              </a:srgbClr>
            </a:solidFill>
          </p:spPr>
          <p:txBody>
            <a:bodyPr/>
            <a:lstStyle/>
            <a:p/>
          </p:txBody>
        </p:sp>
        <p:sp>
          <p:nvSpPr>
            <p:cNvPr id="70" name="rc70"/>
            <p:cNvSpPr/>
            <p:nvPr/>
          </p:nvSpPr>
          <p:spPr>
            <a:xfrm>
              <a:off x="6893590" y="3143978"/>
              <a:ext cx="239877" cy="148055"/>
            </a:xfrm>
            <a:prstGeom prst="rect">
              <a:avLst/>
            </a:prstGeom>
            <a:solidFill>
              <a:srgbClr val="1CABE2">
                <a:alpha val="100000"/>
              </a:srgbClr>
            </a:solidFill>
          </p:spPr>
          <p:txBody>
            <a:bodyPr/>
            <a:lstStyle/>
            <a:p/>
          </p:txBody>
        </p:sp>
        <p:sp>
          <p:nvSpPr>
            <p:cNvPr id="71" name="rc71"/>
            <p:cNvSpPr/>
            <p:nvPr/>
          </p:nvSpPr>
          <p:spPr>
            <a:xfrm>
              <a:off x="7160121" y="3271136"/>
              <a:ext cx="239877" cy="844564"/>
            </a:xfrm>
            <a:prstGeom prst="rect">
              <a:avLst/>
            </a:prstGeom>
            <a:solidFill>
              <a:srgbClr val="80BD41">
                <a:alpha val="100000"/>
              </a:srgbClr>
            </a:solidFill>
          </p:spPr>
          <p:txBody>
            <a:bodyPr/>
            <a:lstStyle/>
            <a:p/>
          </p:txBody>
        </p:sp>
        <p:sp>
          <p:nvSpPr>
            <p:cNvPr id="72" name="rc72"/>
            <p:cNvSpPr/>
            <p:nvPr/>
          </p:nvSpPr>
          <p:spPr>
            <a:xfrm>
              <a:off x="7160121" y="3139173"/>
              <a:ext cx="239877" cy="131963"/>
            </a:xfrm>
            <a:prstGeom prst="rect">
              <a:avLst/>
            </a:prstGeom>
            <a:solidFill>
              <a:srgbClr val="1CABE2">
                <a:alpha val="100000"/>
              </a:srgbClr>
            </a:solidFill>
          </p:spPr>
          <p:txBody>
            <a:bodyPr/>
            <a:lstStyle/>
            <a:p/>
          </p:txBody>
        </p:sp>
        <p:sp>
          <p:nvSpPr>
            <p:cNvPr id="73" name="rc73"/>
            <p:cNvSpPr/>
            <p:nvPr/>
          </p:nvSpPr>
          <p:spPr>
            <a:xfrm>
              <a:off x="7426651" y="3312268"/>
              <a:ext cx="239877" cy="803432"/>
            </a:xfrm>
            <a:prstGeom prst="rect">
              <a:avLst/>
            </a:prstGeom>
            <a:solidFill>
              <a:srgbClr val="80BD41">
                <a:alpha val="100000"/>
              </a:srgbClr>
            </a:solidFill>
          </p:spPr>
          <p:txBody>
            <a:bodyPr/>
            <a:lstStyle/>
            <a:p/>
          </p:txBody>
        </p:sp>
        <p:sp>
          <p:nvSpPr>
            <p:cNvPr id="74" name="rc74"/>
            <p:cNvSpPr/>
            <p:nvPr/>
          </p:nvSpPr>
          <p:spPr>
            <a:xfrm>
              <a:off x="7426651" y="3124619"/>
              <a:ext cx="239877" cy="187648"/>
            </a:xfrm>
            <a:prstGeom prst="rect">
              <a:avLst/>
            </a:prstGeom>
            <a:solidFill>
              <a:srgbClr val="1CABE2">
                <a:alpha val="100000"/>
              </a:srgbClr>
            </a:solidFill>
          </p:spPr>
          <p:txBody>
            <a:bodyPr/>
            <a:lstStyle/>
            <a:p/>
          </p:txBody>
        </p:sp>
        <p:sp>
          <p:nvSpPr>
            <p:cNvPr id="75" name="rc75"/>
            <p:cNvSpPr/>
            <p:nvPr/>
          </p:nvSpPr>
          <p:spPr>
            <a:xfrm>
              <a:off x="7693181" y="3324625"/>
              <a:ext cx="239877" cy="791075"/>
            </a:xfrm>
            <a:prstGeom prst="rect">
              <a:avLst/>
            </a:prstGeom>
            <a:solidFill>
              <a:srgbClr val="80BD41">
                <a:alpha val="100000"/>
              </a:srgbClr>
            </a:solidFill>
          </p:spPr>
          <p:txBody>
            <a:bodyPr/>
            <a:lstStyle/>
            <a:p/>
          </p:txBody>
        </p:sp>
        <p:sp>
          <p:nvSpPr>
            <p:cNvPr id="76" name="rc76"/>
            <p:cNvSpPr/>
            <p:nvPr/>
          </p:nvSpPr>
          <p:spPr>
            <a:xfrm>
              <a:off x="7693181" y="3119813"/>
              <a:ext cx="239877" cy="204811"/>
            </a:xfrm>
            <a:prstGeom prst="rect">
              <a:avLst/>
            </a:prstGeom>
            <a:solidFill>
              <a:srgbClr val="1CABE2">
                <a:alpha val="100000"/>
              </a:srgbClr>
            </a:solidFill>
          </p:spPr>
          <p:txBody>
            <a:bodyPr/>
            <a:lstStyle/>
            <a:p/>
          </p:txBody>
        </p:sp>
        <p:sp>
          <p:nvSpPr>
            <p:cNvPr id="77" name="rc77"/>
            <p:cNvSpPr/>
            <p:nvPr/>
          </p:nvSpPr>
          <p:spPr>
            <a:xfrm>
              <a:off x="7959712" y="3291785"/>
              <a:ext cx="239877" cy="823915"/>
            </a:xfrm>
            <a:prstGeom prst="rect">
              <a:avLst/>
            </a:prstGeom>
            <a:solidFill>
              <a:srgbClr val="80BD41">
                <a:alpha val="100000"/>
              </a:srgbClr>
            </a:solidFill>
          </p:spPr>
          <p:txBody>
            <a:bodyPr/>
            <a:lstStyle/>
            <a:p/>
          </p:txBody>
        </p:sp>
        <p:sp>
          <p:nvSpPr>
            <p:cNvPr id="78" name="rc78"/>
            <p:cNvSpPr/>
            <p:nvPr/>
          </p:nvSpPr>
          <p:spPr>
            <a:xfrm>
              <a:off x="7959712" y="3119502"/>
              <a:ext cx="239877" cy="172282"/>
            </a:xfrm>
            <a:prstGeom prst="rect">
              <a:avLst/>
            </a:prstGeom>
            <a:solidFill>
              <a:srgbClr val="1CABE2">
                <a:alpha val="100000"/>
              </a:srgbClr>
            </a:solidFill>
          </p:spPr>
          <p:txBody>
            <a:bodyPr/>
            <a:lstStyle/>
            <a:p/>
          </p:txBody>
        </p:sp>
        <p:sp>
          <p:nvSpPr>
            <p:cNvPr id="79" name="pl79"/>
            <p:cNvSpPr/>
            <p:nvPr/>
          </p:nvSpPr>
          <p:spPr>
            <a:xfrm>
              <a:off x="1416393" y="2240183"/>
              <a:ext cx="6663257" cy="247320"/>
            </a:xfrm>
            <a:custGeom>
              <a:avLst/>
              <a:pathLst>
                <a:path w="6663257" h="247320">
                  <a:moveTo>
                    <a:pt x="0" y="103050"/>
                  </a:moveTo>
                  <a:lnTo>
                    <a:pt x="266530" y="82440"/>
                  </a:lnTo>
                  <a:lnTo>
                    <a:pt x="533060" y="123660"/>
                  </a:lnTo>
                  <a:lnTo>
                    <a:pt x="799590" y="103050"/>
                  </a:lnTo>
                  <a:lnTo>
                    <a:pt x="1066121" y="82440"/>
                  </a:lnTo>
                  <a:lnTo>
                    <a:pt x="1332651" y="61830"/>
                  </a:lnTo>
                  <a:lnTo>
                    <a:pt x="1599181" y="61830"/>
                  </a:lnTo>
                  <a:lnTo>
                    <a:pt x="1865712" y="41220"/>
                  </a:lnTo>
                  <a:lnTo>
                    <a:pt x="2132242" y="20610"/>
                  </a:lnTo>
                  <a:lnTo>
                    <a:pt x="2398772" y="20610"/>
                  </a:lnTo>
                  <a:lnTo>
                    <a:pt x="2665303" y="0"/>
                  </a:lnTo>
                  <a:lnTo>
                    <a:pt x="2931833" y="0"/>
                  </a:lnTo>
                  <a:lnTo>
                    <a:pt x="3198363" y="61830"/>
                  </a:lnTo>
                  <a:lnTo>
                    <a:pt x="3464893" y="20610"/>
                  </a:lnTo>
                  <a:lnTo>
                    <a:pt x="3731424" y="20610"/>
                  </a:lnTo>
                  <a:lnTo>
                    <a:pt x="3997954" y="61830"/>
                  </a:lnTo>
                  <a:lnTo>
                    <a:pt x="4264484" y="41220"/>
                  </a:lnTo>
                  <a:lnTo>
                    <a:pt x="4531015" y="20610"/>
                  </a:lnTo>
                  <a:lnTo>
                    <a:pt x="4797545" y="41220"/>
                  </a:lnTo>
                  <a:lnTo>
                    <a:pt x="5064075" y="41220"/>
                  </a:lnTo>
                  <a:lnTo>
                    <a:pt x="5330606" y="123660"/>
                  </a:lnTo>
                  <a:lnTo>
                    <a:pt x="5597136" y="123660"/>
                  </a:lnTo>
                  <a:lnTo>
                    <a:pt x="5863666" y="103050"/>
                  </a:lnTo>
                  <a:lnTo>
                    <a:pt x="6130197" y="206100"/>
                  </a:lnTo>
                  <a:lnTo>
                    <a:pt x="6396727" y="247320"/>
                  </a:lnTo>
                  <a:lnTo>
                    <a:pt x="6663257" y="164880"/>
                  </a:lnTo>
                </a:path>
              </a:pathLst>
            </a:custGeom>
            <a:ln w="27101" cap="flat">
              <a:solidFill>
                <a:srgbClr val="0058AB">
                  <a:alpha val="100000"/>
                </a:srgbClr>
              </a:solidFill>
              <a:prstDash val="solid"/>
              <a:round/>
            </a:ln>
          </p:spPr>
          <p:txBody>
            <a:bodyPr/>
            <a:lstStyle/>
            <a:p/>
          </p:txBody>
        </p:sp>
        <p:sp>
          <p:nvSpPr>
            <p:cNvPr id="80" name="tx80"/>
            <p:cNvSpPr/>
            <p:nvPr/>
          </p:nvSpPr>
          <p:spPr>
            <a:xfrm>
              <a:off x="1346075" y="216218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86</a:t>
              </a:r>
            </a:p>
          </p:txBody>
        </p:sp>
        <p:sp>
          <p:nvSpPr>
            <p:cNvPr id="81" name="tx81"/>
            <p:cNvSpPr/>
            <p:nvPr/>
          </p:nvSpPr>
          <p:spPr>
            <a:xfrm>
              <a:off x="2678727" y="212096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88</a:t>
              </a:r>
            </a:p>
          </p:txBody>
        </p:sp>
        <p:sp>
          <p:nvSpPr>
            <p:cNvPr id="82" name="tx82"/>
            <p:cNvSpPr/>
            <p:nvPr/>
          </p:nvSpPr>
          <p:spPr>
            <a:xfrm>
              <a:off x="4011378" y="205913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91</a:t>
              </a:r>
            </a:p>
          </p:txBody>
        </p:sp>
        <p:sp>
          <p:nvSpPr>
            <p:cNvPr id="83" name="tx83"/>
            <p:cNvSpPr/>
            <p:nvPr/>
          </p:nvSpPr>
          <p:spPr>
            <a:xfrm>
              <a:off x="5344030" y="212096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88</a:t>
              </a:r>
            </a:p>
          </p:txBody>
        </p:sp>
        <p:sp>
          <p:nvSpPr>
            <p:cNvPr id="84" name="tx84"/>
            <p:cNvSpPr/>
            <p:nvPr/>
          </p:nvSpPr>
          <p:spPr>
            <a:xfrm>
              <a:off x="6410151" y="210035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89</a:t>
              </a:r>
            </a:p>
          </p:txBody>
        </p:sp>
        <p:sp>
          <p:nvSpPr>
            <p:cNvPr id="85" name="tx85"/>
            <p:cNvSpPr/>
            <p:nvPr/>
          </p:nvSpPr>
          <p:spPr>
            <a:xfrm>
              <a:off x="6676681" y="218279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85</a:t>
              </a:r>
            </a:p>
          </p:txBody>
        </p:sp>
        <p:sp>
          <p:nvSpPr>
            <p:cNvPr id="86" name="tx86"/>
            <p:cNvSpPr/>
            <p:nvPr/>
          </p:nvSpPr>
          <p:spPr>
            <a:xfrm>
              <a:off x="6943212" y="218279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85</a:t>
              </a:r>
            </a:p>
          </p:txBody>
        </p:sp>
        <p:sp>
          <p:nvSpPr>
            <p:cNvPr id="87" name="tx87"/>
            <p:cNvSpPr/>
            <p:nvPr/>
          </p:nvSpPr>
          <p:spPr>
            <a:xfrm>
              <a:off x="7209742" y="216218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86</a:t>
              </a:r>
            </a:p>
          </p:txBody>
        </p:sp>
        <p:sp>
          <p:nvSpPr>
            <p:cNvPr id="88" name="tx88"/>
            <p:cNvSpPr/>
            <p:nvPr/>
          </p:nvSpPr>
          <p:spPr>
            <a:xfrm>
              <a:off x="7476272" y="226523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81</a:t>
              </a:r>
            </a:p>
          </p:txBody>
        </p:sp>
        <p:sp>
          <p:nvSpPr>
            <p:cNvPr id="89" name="tx89"/>
            <p:cNvSpPr/>
            <p:nvPr/>
          </p:nvSpPr>
          <p:spPr>
            <a:xfrm>
              <a:off x="7742803" y="230645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79</a:t>
              </a:r>
            </a:p>
          </p:txBody>
        </p:sp>
        <p:sp>
          <p:nvSpPr>
            <p:cNvPr id="90" name="tx90"/>
            <p:cNvSpPr/>
            <p:nvPr/>
          </p:nvSpPr>
          <p:spPr>
            <a:xfrm>
              <a:off x="8009333" y="222401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83</a:t>
              </a:r>
            </a:p>
          </p:txBody>
        </p:sp>
        <p:sp>
          <p:nvSpPr>
            <p:cNvPr id="91" name="tx91"/>
            <p:cNvSpPr/>
            <p:nvPr/>
          </p:nvSpPr>
          <p:spPr>
            <a:xfrm>
              <a:off x="1341092" y="373783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7.7</a:t>
              </a:r>
            </a:p>
          </p:txBody>
        </p:sp>
        <p:sp>
          <p:nvSpPr>
            <p:cNvPr id="92" name="tx92"/>
            <p:cNvSpPr/>
            <p:nvPr/>
          </p:nvSpPr>
          <p:spPr>
            <a:xfrm>
              <a:off x="1341092" y="334571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93" name="tx93"/>
            <p:cNvSpPr/>
            <p:nvPr/>
          </p:nvSpPr>
          <p:spPr>
            <a:xfrm>
              <a:off x="2673743" y="370305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8.5</a:t>
              </a:r>
            </a:p>
          </p:txBody>
        </p:sp>
        <p:sp>
          <p:nvSpPr>
            <p:cNvPr id="94" name="tx94"/>
            <p:cNvSpPr/>
            <p:nvPr/>
          </p:nvSpPr>
          <p:spPr>
            <a:xfrm>
              <a:off x="2673743" y="327716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95" name="tx95"/>
            <p:cNvSpPr/>
            <p:nvPr/>
          </p:nvSpPr>
          <p:spPr>
            <a:xfrm>
              <a:off x="3976265" y="363329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10.1</a:t>
              </a:r>
            </a:p>
          </p:txBody>
        </p:sp>
        <p:sp>
          <p:nvSpPr>
            <p:cNvPr id="96" name="tx96"/>
            <p:cNvSpPr/>
            <p:nvPr/>
          </p:nvSpPr>
          <p:spPr>
            <a:xfrm>
              <a:off x="4051566" y="314742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97" name="tx97"/>
            <p:cNvSpPr/>
            <p:nvPr/>
          </p:nvSpPr>
          <p:spPr>
            <a:xfrm>
              <a:off x="5308917" y="362252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10.4</a:t>
              </a:r>
            </a:p>
          </p:txBody>
        </p:sp>
        <p:sp>
          <p:nvSpPr>
            <p:cNvPr id="98" name="tx98"/>
            <p:cNvSpPr/>
            <p:nvPr/>
          </p:nvSpPr>
          <p:spPr>
            <a:xfrm>
              <a:off x="5339046" y="310727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99" name="tx99"/>
            <p:cNvSpPr/>
            <p:nvPr/>
          </p:nvSpPr>
          <p:spPr>
            <a:xfrm>
              <a:off x="6405168" y="364109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9.9</a:t>
              </a:r>
            </a:p>
          </p:txBody>
        </p:sp>
        <p:sp>
          <p:nvSpPr>
            <p:cNvPr id="100" name="tx100"/>
            <p:cNvSpPr/>
            <p:nvPr/>
          </p:nvSpPr>
          <p:spPr>
            <a:xfrm>
              <a:off x="6405168" y="314931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101" name="tx101"/>
            <p:cNvSpPr/>
            <p:nvPr/>
          </p:nvSpPr>
          <p:spPr>
            <a:xfrm>
              <a:off x="6671698" y="365886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9.5</a:t>
              </a:r>
            </a:p>
          </p:txBody>
        </p:sp>
        <p:sp>
          <p:nvSpPr>
            <p:cNvPr id="102" name="tx102"/>
            <p:cNvSpPr/>
            <p:nvPr/>
          </p:nvSpPr>
          <p:spPr>
            <a:xfrm>
              <a:off x="6671698" y="316889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103" name="tx103"/>
            <p:cNvSpPr/>
            <p:nvPr/>
          </p:nvSpPr>
          <p:spPr>
            <a:xfrm>
              <a:off x="6938228" y="366505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9.4</a:t>
              </a:r>
            </a:p>
          </p:txBody>
        </p:sp>
        <p:sp>
          <p:nvSpPr>
            <p:cNvPr id="104" name="tx104"/>
            <p:cNvSpPr/>
            <p:nvPr/>
          </p:nvSpPr>
          <p:spPr>
            <a:xfrm>
              <a:off x="6938228" y="317918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105" name="tx105"/>
            <p:cNvSpPr/>
            <p:nvPr/>
          </p:nvSpPr>
          <p:spPr>
            <a:xfrm>
              <a:off x="7204759" y="36546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9.6</a:t>
              </a:r>
            </a:p>
          </p:txBody>
        </p:sp>
        <p:sp>
          <p:nvSpPr>
            <p:cNvPr id="106" name="tx106"/>
            <p:cNvSpPr/>
            <p:nvPr/>
          </p:nvSpPr>
          <p:spPr>
            <a:xfrm>
              <a:off x="7204759" y="316633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107" name="tx107"/>
            <p:cNvSpPr/>
            <p:nvPr/>
          </p:nvSpPr>
          <p:spPr>
            <a:xfrm>
              <a:off x="7471289" y="367516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9.2</a:t>
              </a:r>
            </a:p>
          </p:txBody>
        </p:sp>
        <p:sp>
          <p:nvSpPr>
            <p:cNvPr id="108" name="tx108"/>
            <p:cNvSpPr/>
            <p:nvPr/>
          </p:nvSpPr>
          <p:spPr>
            <a:xfrm>
              <a:off x="7471289" y="317962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109" name="tx109"/>
            <p:cNvSpPr/>
            <p:nvPr/>
          </p:nvSpPr>
          <p:spPr>
            <a:xfrm>
              <a:off x="7782991" y="368134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a:t>
              </a:r>
            </a:p>
          </p:txBody>
        </p:sp>
        <p:sp>
          <p:nvSpPr>
            <p:cNvPr id="110" name="tx110"/>
            <p:cNvSpPr/>
            <p:nvPr/>
          </p:nvSpPr>
          <p:spPr>
            <a:xfrm>
              <a:off x="7737819" y="318340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111" name="tx111"/>
            <p:cNvSpPr/>
            <p:nvPr/>
          </p:nvSpPr>
          <p:spPr>
            <a:xfrm>
              <a:off x="8004349" y="366492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9.4</a:t>
              </a:r>
            </a:p>
          </p:txBody>
        </p:sp>
        <p:sp>
          <p:nvSpPr>
            <p:cNvPr id="112" name="tx112"/>
            <p:cNvSpPr/>
            <p:nvPr/>
          </p:nvSpPr>
          <p:spPr>
            <a:xfrm>
              <a:off x="8049521" y="316682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113" name="tx113"/>
            <p:cNvSpPr/>
            <p:nvPr/>
          </p:nvSpPr>
          <p:spPr>
            <a:xfrm>
              <a:off x="1341092" y="317620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14" name="tx114"/>
            <p:cNvSpPr/>
            <p:nvPr/>
          </p:nvSpPr>
          <p:spPr>
            <a:xfrm>
              <a:off x="2673743" y="310865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15" name="tx115"/>
            <p:cNvSpPr/>
            <p:nvPr/>
          </p:nvSpPr>
          <p:spPr>
            <a:xfrm>
              <a:off x="3980289" y="2988691"/>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11.1</a:t>
              </a:r>
            </a:p>
          </p:txBody>
        </p:sp>
        <p:sp>
          <p:nvSpPr>
            <p:cNvPr id="116" name="tx116"/>
            <p:cNvSpPr/>
            <p:nvPr/>
          </p:nvSpPr>
          <p:spPr>
            <a:xfrm>
              <a:off x="5312940" y="2929931"/>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11.7</a:t>
              </a:r>
            </a:p>
          </p:txBody>
        </p:sp>
        <p:sp>
          <p:nvSpPr>
            <p:cNvPr id="117" name="tx117"/>
            <p:cNvSpPr/>
            <p:nvPr/>
          </p:nvSpPr>
          <p:spPr>
            <a:xfrm>
              <a:off x="6379062" y="2976866"/>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11.2</a:t>
              </a:r>
            </a:p>
          </p:txBody>
        </p:sp>
        <p:sp>
          <p:nvSpPr>
            <p:cNvPr id="118" name="tx118"/>
            <p:cNvSpPr/>
            <p:nvPr/>
          </p:nvSpPr>
          <p:spPr>
            <a:xfrm>
              <a:off x="6645592" y="2980500"/>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11.2</a:t>
              </a:r>
            </a:p>
          </p:txBody>
        </p:sp>
        <p:sp>
          <p:nvSpPr>
            <p:cNvPr id="119" name="tx119"/>
            <p:cNvSpPr/>
            <p:nvPr/>
          </p:nvSpPr>
          <p:spPr>
            <a:xfrm>
              <a:off x="6912122" y="2988712"/>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11.1</a:t>
              </a:r>
            </a:p>
          </p:txBody>
        </p:sp>
        <p:sp>
          <p:nvSpPr>
            <p:cNvPr id="120" name="tx120"/>
            <p:cNvSpPr/>
            <p:nvPr/>
          </p:nvSpPr>
          <p:spPr>
            <a:xfrm>
              <a:off x="7178652" y="2983908"/>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11.1</a:t>
              </a:r>
            </a:p>
          </p:txBody>
        </p:sp>
        <p:sp>
          <p:nvSpPr>
            <p:cNvPr id="121" name="tx121"/>
            <p:cNvSpPr/>
            <p:nvPr/>
          </p:nvSpPr>
          <p:spPr>
            <a:xfrm>
              <a:off x="7445183" y="2969354"/>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11.3</a:t>
              </a:r>
            </a:p>
          </p:txBody>
        </p:sp>
        <p:sp>
          <p:nvSpPr>
            <p:cNvPr id="122" name="tx122"/>
            <p:cNvSpPr/>
            <p:nvPr/>
          </p:nvSpPr>
          <p:spPr>
            <a:xfrm>
              <a:off x="7711713" y="2964548"/>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11.3</a:t>
              </a:r>
            </a:p>
          </p:txBody>
        </p:sp>
        <p:sp>
          <p:nvSpPr>
            <p:cNvPr id="123" name="tx123"/>
            <p:cNvSpPr/>
            <p:nvPr/>
          </p:nvSpPr>
          <p:spPr>
            <a:xfrm>
              <a:off x="7978243" y="2964237"/>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11.4</a:t>
              </a:r>
            </a:p>
          </p:txBody>
        </p:sp>
        <p:sp>
          <p:nvSpPr>
            <p:cNvPr id="124" name="tx124"/>
            <p:cNvSpPr/>
            <p:nvPr/>
          </p:nvSpPr>
          <p:spPr>
            <a:xfrm>
              <a:off x="694540" y="4065683"/>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25" name="tx125"/>
            <p:cNvSpPr/>
            <p:nvPr/>
          </p:nvSpPr>
          <p:spPr>
            <a:xfrm>
              <a:off x="694540" y="3626942"/>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5M</a:t>
              </a:r>
            </a:p>
          </p:txBody>
        </p:sp>
        <p:sp>
          <p:nvSpPr>
            <p:cNvPr id="126" name="tx126"/>
            <p:cNvSpPr/>
            <p:nvPr/>
          </p:nvSpPr>
          <p:spPr>
            <a:xfrm>
              <a:off x="616816" y="3188201"/>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10M</a:t>
              </a:r>
            </a:p>
          </p:txBody>
        </p:sp>
        <p:sp>
          <p:nvSpPr>
            <p:cNvPr id="127" name="tx127"/>
            <p:cNvSpPr/>
            <p:nvPr/>
          </p:nvSpPr>
          <p:spPr>
            <a:xfrm>
              <a:off x="616816" y="2749460"/>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15M</a:t>
              </a:r>
            </a:p>
          </p:txBody>
        </p:sp>
        <p:sp>
          <p:nvSpPr>
            <p:cNvPr id="128" name="tx128"/>
            <p:cNvSpPr/>
            <p:nvPr/>
          </p:nvSpPr>
          <p:spPr>
            <a:xfrm>
              <a:off x="616816" y="2310719"/>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20M</a:t>
              </a:r>
            </a:p>
          </p:txBody>
        </p:sp>
        <p:sp>
          <p:nvSpPr>
            <p:cNvPr id="129" name="tx129"/>
            <p:cNvSpPr/>
            <p:nvPr/>
          </p:nvSpPr>
          <p:spPr>
            <a:xfrm>
              <a:off x="616816" y="1871978"/>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25M</a:t>
              </a:r>
            </a:p>
          </p:txBody>
        </p:sp>
        <p:sp>
          <p:nvSpPr>
            <p:cNvPr id="130" name="tx130"/>
            <p:cNvSpPr/>
            <p:nvPr/>
          </p:nvSpPr>
          <p:spPr>
            <a:xfrm>
              <a:off x="8607376" y="4065683"/>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31" name="tx131"/>
            <p:cNvSpPr/>
            <p:nvPr/>
          </p:nvSpPr>
          <p:spPr>
            <a:xfrm>
              <a:off x="8607376" y="355043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32" name="tx132"/>
            <p:cNvSpPr/>
            <p:nvPr/>
          </p:nvSpPr>
          <p:spPr>
            <a:xfrm>
              <a:off x="8607376" y="303517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33" name="tx133"/>
            <p:cNvSpPr/>
            <p:nvPr/>
          </p:nvSpPr>
          <p:spPr>
            <a:xfrm>
              <a:off x="8607376" y="2519927"/>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34" name="tx134"/>
            <p:cNvSpPr/>
            <p:nvPr/>
          </p:nvSpPr>
          <p:spPr>
            <a:xfrm>
              <a:off x="8607376" y="2004675"/>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35" name="tx135"/>
            <p:cNvSpPr/>
            <p:nvPr/>
          </p:nvSpPr>
          <p:spPr>
            <a:xfrm rot="-5400000">
              <a:off x="1260945"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36" name="tx136"/>
            <p:cNvSpPr/>
            <p:nvPr/>
          </p:nvSpPr>
          <p:spPr>
            <a:xfrm rot="-5400000">
              <a:off x="2593596"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37" name="tx137"/>
            <p:cNvSpPr/>
            <p:nvPr/>
          </p:nvSpPr>
          <p:spPr>
            <a:xfrm rot="-5400000">
              <a:off x="3926248"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38" name="tx138"/>
            <p:cNvSpPr/>
            <p:nvPr/>
          </p:nvSpPr>
          <p:spPr>
            <a:xfrm rot="-5400000">
              <a:off x="5258899"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39" name="tx139"/>
            <p:cNvSpPr/>
            <p:nvPr/>
          </p:nvSpPr>
          <p:spPr>
            <a:xfrm rot="-5400000">
              <a:off x="6325020"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40" name="tx140"/>
            <p:cNvSpPr/>
            <p:nvPr/>
          </p:nvSpPr>
          <p:spPr>
            <a:xfrm rot="-5400000">
              <a:off x="6591551"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41" name="tx141"/>
            <p:cNvSpPr/>
            <p:nvPr/>
          </p:nvSpPr>
          <p:spPr>
            <a:xfrm rot="-5400000">
              <a:off x="6858081"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42" name="tx142"/>
            <p:cNvSpPr/>
            <p:nvPr/>
          </p:nvSpPr>
          <p:spPr>
            <a:xfrm rot="-5400000">
              <a:off x="7124611"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43" name="tx143"/>
            <p:cNvSpPr/>
            <p:nvPr/>
          </p:nvSpPr>
          <p:spPr>
            <a:xfrm rot="-5400000">
              <a:off x="7391142"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44" name="tx144"/>
            <p:cNvSpPr/>
            <p:nvPr/>
          </p:nvSpPr>
          <p:spPr>
            <a:xfrm rot="-5400000">
              <a:off x="7657672"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45" name="tx145"/>
            <p:cNvSpPr/>
            <p:nvPr/>
          </p:nvSpPr>
          <p:spPr>
            <a:xfrm rot="-5400000">
              <a:off x="7924202"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6" name="tx146"/>
            <p:cNvSpPr/>
            <p:nvPr/>
          </p:nvSpPr>
          <p:spPr>
            <a:xfrm rot="-5400000">
              <a:off x="-425601" y="2983654"/>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47" name="tx147"/>
            <p:cNvSpPr/>
            <p:nvPr/>
          </p:nvSpPr>
          <p:spPr>
            <a:xfrm rot="5400000">
              <a:off x="8325788" y="2983654"/>
              <a:ext cx="12580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 Coverage (%)</a:t>
              </a:r>
            </a:p>
          </p:txBody>
        </p:sp>
        <p:sp>
          <p:nvSpPr>
            <p:cNvPr id="148" name="pl148"/>
            <p:cNvSpPr/>
            <p:nvPr/>
          </p:nvSpPr>
          <p:spPr>
            <a:xfrm>
              <a:off x="2913174" y="5080198"/>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9" name="tx149"/>
            <p:cNvSpPr/>
            <p:nvPr/>
          </p:nvSpPr>
          <p:spPr>
            <a:xfrm>
              <a:off x="3180273" y="5030180"/>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 coverage</a:t>
              </a:r>
            </a:p>
          </p:txBody>
        </p:sp>
        <p:sp>
          <p:nvSpPr>
            <p:cNvPr id="150" name="rc150"/>
            <p:cNvSpPr/>
            <p:nvPr/>
          </p:nvSpPr>
          <p:spPr>
            <a:xfrm>
              <a:off x="4438448" y="4979470"/>
              <a:ext cx="201456" cy="201456"/>
            </a:xfrm>
            <a:prstGeom prst="rect">
              <a:avLst/>
            </a:prstGeom>
            <a:solidFill>
              <a:srgbClr val="1CABE2">
                <a:alpha val="100000"/>
              </a:srgbClr>
            </a:solidFill>
          </p:spPr>
          <p:txBody>
            <a:bodyPr/>
            <a:lstStyle/>
            <a:p/>
          </p:txBody>
        </p:sp>
        <p:sp>
          <p:nvSpPr>
            <p:cNvPr id="151" name="rc151"/>
            <p:cNvSpPr/>
            <p:nvPr/>
          </p:nvSpPr>
          <p:spPr>
            <a:xfrm>
              <a:off x="5643725" y="4979470"/>
              <a:ext cx="201456" cy="201456"/>
            </a:xfrm>
            <a:prstGeom prst="rect">
              <a:avLst/>
            </a:prstGeom>
            <a:solidFill>
              <a:srgbClr val="80BD41">
                <a:alpha val="100000"/>
              </a:srgbClr>
            </a:solidFill>
          </p:spPr>
          <p:txBody>
            <a:bodyPr/>
            <a:lstStyle/>
            <a:p/>
          </p:txBody>
        </p:sp>
        <p:sp>
          <p:nvSpPr>
            <p:cNvPr id="152" name="tx152"/>
            <p:cNvSpPr/>
            <p:nvPr/>
          </p:nvSpPr>
          <p:spPr>
            <a:xfrm>
              <a:off x="4718493" y="5030180"/>
              <a:ext cx="8466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a:t>
              </a:r>
            </a:p>
          </p:txBody>
        </p:sp>
        <p:sp>
          <p:nvSpPr>
            <p:cNvPr id="153" name="tx153"/>
            <p:cNvSpPr/>
            <p:nvPr/>
          </p:nvSpPr>
          <p:spPr>
            <a:xfrm>
              <a:off x="5923770" y="5030180"/>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54" name="tx154"/>
            <p:cNvSpPr/>
            <p:nvPr/>
          </p:nvSpPr>
          <p:spPr>
            <a:xfrm>
              <a:off x="951297" y="1437626"/>
              <a:ext cx="601592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DTP3 coverage, and number of vaccinated and unvaccinated children,</a:t>
              </a:r>
            </a:p>
          </p:txBody>
        </p:sp>
        <p:sp>
          <p:nvSpPr>
            <p:cNvPr id="155" name="tx155"/>
            <p:cNvSpPr/>
            <p:nvPr/>
          </p:nvSpPr>
          <p:spPr>
            <a:xfrm>
              <a:off x="951297" y="1618677"/>
              <a:ext cx="137827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MENA, 2000-2025</a:t>
              </a:r>
            </a:p>
          </p:txBody>
        </p:sp>
        <p:sp>
          <p:nvSpPr>
            <p:cNvPr id="156" name="pl156"/>
            <p:cNvSpPr/>
            <p:nvPr/>
          </p:nvSpPr>
          <p:spPr>
            <a:xfrm>
              <a:off x="2020322"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3468059"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4915796"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6363533"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7811270"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951297" y="578551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2" name="pl162"/>
            <p:cNvSpPr/>
            <p:nvPr/>
          </p:nvSpPr>
          <p:spPr>
            <a:xfrm>
              <a:off x="951297" y="563674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3" name="pl163"/>
            <p:cNvSpPr/>
            <p:nvPr/>
          </p:nvSpPr>
          <p:spPr>
            <a:xfrm>
              <a:off x="951297" y="5487961"/>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4" name="pl164"/>
            <p:cNvSpPr/>
            <p:nvPr/>
          </p:nvSpPr>
          <p:spPr>
            <a:xfrm>
              <a:off x="1296454"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2744191"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4191928"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5639665"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7087402"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8535139"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70" name="rc170"/>
            <p:cNvSpPr/>
            <p:nvPr/>
          </p:nvSpPr>
          <p:spPr>
            <a:xfrm>
              <a:off x="1296454" y="5726007"/>
              <a:ext cx="5751951" cy="119023"/>
            </a:xfrm>
            <a:prstGeom prst="rect">
              <a:avLst/>
            </a:prstGeom>
            <a:solidFill>
              <a:srgbClr val="80BD41">
                <a:alpha val="100000"/>
              </a:srgbClr>
            </a:solidFill>
          </p:spPr>
          <p:txBody>
            <a:bodyPr/>
            <a:lstStyle/>
            <a:p/>
          </p:txBody>
        </p:sp>
        <p:sp>
          <p:nvSpPr>
            <p:cNvPr id="171" name="rc171"/>
            <p:cNvSpPr/>
            <p:nvPr/>
          </p:nvSpPr>
          <p:spPr>
            <a:xfrm>
              <a:off x="7048405" y="5726007"/>
              <a:ext cx="739117" cy="119023"/>
            </a:xfrm>
            <a:prstGeom prst="rect">
              <a:avLst/>
            </a:prstGeom>
            <a:solidFill>
              <a:srgbClr val="1CABE2">
                <a:alpha val="100000"/>
              </a:srgbClr>
            </a:solidFill>
          </p:spPr>
          <p:txBody>
            <a:bodyPr/>
            <a:lstStyle/>
            <a:p/>
          </p:txBody>
        </p:sp>
        <p:sp>
          <p:nvSpPr>
            <p:cNvPr id="172" name="rc172"/>
            <p:cNvSpPr/>
            <p:nvPr/>
          </p:nvSpPr>
          <p:spPr>
            <a:xfrm>
              <a:off x="1296454" y="5577228"/>
              <a:ext cx="5220707" cy="119023"/>
            </a:xfrm>
            <a:prstGeom prst="rect">
              <a:avLst/>
            </a:prstGeom>
            <a:solidFill>
              <a:srgbClr val="80BD41">
                <a:alpha val="100000"/>
              </a:srgbClr>
            </a:solidFill>
          </p:spPr>
          <p:txBody>
            <a:bodyPr/>
            <a:lstStyle/>
            <a:p/>
          </p:txBody>
        </p:sp>
        <p:sp>
          <p:nvSpPr>
            <p:cNvPr id="173" name="rc173"/>
            <p:cNvSpPr/>
            <p:nvPr/>
          </p:nvSpPr>
          <p:spPr>
            <a:xfrm>
              <a:off x="6517162" y="5577228"/>
              <a:ext cx="1351654" cy="119023"/>
            </a:xfrm>
            <a:prstGeom prst="rect">
              <a:avLst/>
            </a:prstGeom>
            <a:solidFill>
              <a:srgbClr val="1CABE2">
                <a:alpha val="100000"/>
              </a:srgbClr>
            </a:solidFill>
          </p:spPr>
          <p:txBody>
            <a:bodyPr/>
            <a:lstStyle/>
            <a:p/>
          </p:txBody>
        </p:sp>
        <p:sp>
          <p:nvSpPr>
            <p:cNvPr id="174" name="rc174"/>
            <p:cNvSpPr/>
            <p:nvPr/>
          </p:nvSpPr>
          <p:spPr>
            <a:xfrm>
              <a:off x="1296454" y="5428449"/>
              <a:ext cx="5437436" cy="119023"/>
            </a:xfrm>
            <a:prstGeom prst="rect">
              <a:avLst/>
            </a:prstGeom>
            <a:solidFill>
              <a:srgbClr val="80BD41">
                <a:alpha val="100000"/>
              </a:srgbClr>
            </a:solidFill>
          </p:spPr>
          <p:txBody>
            <a:bodyPr/>
            <a:lstStyle/>
            <a:p/>
          </p:txBody>
        </p:sp>
        <p:sp>
          <p:nvSpPr>
            <p:cNvPr id="175" name="rc175"/>
            <p:cNvSpPr/>
            <p:nvPr/>
          </p:nvSpPr>
          <p:spPr>
            <a:xfrm>
              <a:off x="6733890" y="5428449"/>
              <a:ext cx="1136977" cy="119023"/>
            </a:xfrm>
            <a:prstGeom prst="rect">
              <a:avLst/>
            </a:prstGeom>
            <a:solidFill>
              <a:srgbClr val="1CABE2">
                <a:alpha val="100000"/>
              </a:srgbClr>
            </a:solidFill>
          </p:spPr>
          <p:txBody>
            <a:bodyPr/>
            <a:lstStyle/>
            <a:p/>
          </p:txBody>
        </p:sp>
        <p:sp>
          <p:nvSpPr>
            <p:cNvPr id="176" name="tx176"/>
            <p:cNvSpPr/>
            <p:nvPr/>
          </p:nvSpPr>
          <p:spPr>
            <a:xfrm>
              <a:off x="4084556" y="5740256"/>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9.9</a:t>
              </a:r>
            </a:p>
          </p:txBody>
        </p:sp>
        <p:sp>
          <p:nvSpPr>
            <p:cNvPr id="177" name="tx177"/>
            <p:cNvSpPr/>
            <p:nvPr/>
          </p:nvSpPr>
          <p:spPr>
            <a:xfrm>
              <a:off x="7330090" y="5740256"/>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1.3</a:t>
              </a:r>
            </a:p>
          </p:txBody>
        </p:sp>
        <p:sp>
          <p:nvSpPr>
            <p:cNvPr id="178" name="tx178"/>
            <p:cNvSpPr/>
            <p:nvPr/>
          </p:nvSpPr>
          <p:spPr>
            <a:xfrm>
              <a:off x="3871649" y="5591477"/>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9</a:t>
              </a:r>
            </a:p>
          </p:txBody>
        </p:sp>
        <p:sp>
          <p:nvSpPr>
            <p:cNvPr id="179" name="tx179"/>
            <p:cNvSpPr/>
            <p:nvPr/>
          </p:nvSpPr>
          <p:spPr>
            <a:xfrm>
              <a:off x="7105115" y="5591477"/>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2.3</a:t>
              </a:r>
            </a:p>
          </p:txBody>
        </p:sp>
        <p:sp>
          <p:nvSpPr>
            <p:cNvPr id="180" name="tx180"/>
            <p:cNvSpPr/>
            <p:nvPr/>
          </p:nvSpPr>
          <p:spPr>
            <a:xfrm>
              <a:off x="3927298" y="5442698"/>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9.4</a:t>
              </a:r>
            </a:p>
          </p:txBody>
        </p:sp>
        <p:sp>
          <p:nvSpPr>
            <p:cNvPr id="181" name="tx181"/>
            <p:cNvSpPr/>
            <p:nvPr/>
          </p:nvSpPr>
          <p:spPr>
            <a:xfrm>
              <a:off x="7267221" y="5442698"/>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2</a:t>
              </a:r>
            </a:p>
          </p:txBody>
        </p:sp>
        <p:sp>
          <p:nvSpPr>
            <p:cNvPr id="182" name="tx182"/>
            <p:cNvSpPr/>
            <p:nvPr/>
          </p:nvSpPr>
          <p:spPr>
            <a:xfrm>
              <a:off x="7993753" y="5740256"/>
              <a:ext cx="236646"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11.2</a:t>
              </a:r>
            </a:p>
          </p:txBody>
        </p:sp>
        <p:sp>
          <p:nvSpPr>
            <p:cNvPr id="183" name="tx183"/>
            <p:cNvSpPr/>
            <p:nvPr/>
          </p:nvSpPr>
          <p:spPr>
            <a:xfrm>
              <a:off x="8079111" y="5591477"/>
              <a:ext cx="236646"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11.3</a:t>
              </a:r>
            </a:p>
          </p:txBody>
        </p:sp>
        <p:sp>
          <p:nvSpPr>
            <p:cNvPr id="184" name="tx184"/>
            <p:cNvSpPr/>
            <p:nvPr/>
          </p:nvSpPr>
          <p:spPr>
            <a:xfrm>
              <a:off x="8081266" y="5442698"/>
              <a:ext cx="236646"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11.4</a:t>
              </a:r>
            </a:p>
          </p:txBody>
        </p:sp>
        <p:sp>
          <p:nvSpPr>
            <p:cNvPr id="185" name="tx185"/>
            <p:cNvSpPr/>
            <p:nvPr/>
          </p:nvSpPr>
          <p:spPr>
            <a:xfrm>
              <a:off x="577771" y="573550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86" name="tx186"/>
            <p:cNvSpPr/>
            <p:nvPr/>
          </p:nvSpPr>
          <p:spPr>
            <a:xfrm>
              <a:off x="577771" y="558672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87" name="tx187"/>
            <p:cNvSpPr/>
            <p:nvPr/>
          </p:nvSpPr>
          <p:spPr>
            <a:xfrm>
              <a:off x="577771" y="543794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88" name="tx188"/>
            <p:cNvSpPr/>
            <p:nvPr/>
          </p:nvSpPr>
          <p:spPr>
            <a:xfrm>
              <a:off x="1121666" y="5937416"/>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0.0 M</a:t>
              </a:r>
            </a:p>
          </p:txBody>
        </p:sp>
        <p:sp>
          <p:nvSpPr>
            <p:cNvPr id="189" name="tx189"/>
            <p:cNvSpPr/>
            <p:nvPr/>
          </p:nvSpPr>
          <p:spPr>
            <a:xfrm>
              <a:off x="2569403" y="5937416"/>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 M</a:t>
              </a:r>
            </a:p>
          </p:txBody>
        </p:sp>
        <p:sp>
          <p:nvSpPr>
            <p:cNvPr id="190" name="tx190"/>
            <p:cNvSpPr/>
            <p:nvPr/>
          </p:nvSpPr>
          <p:spPr>
            <a:xfrm>
              <a:off x="4017140" y="5937416"/>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 M</a:t>
              </a:r>
            </a:p>
          </p:txBody>
        </p:sp>
        <p:sp>
          <p:nvSpPr>
            <p:cNvPr id="191" name="tx191"/>
            <p:cNvSpPr/>
            <p:nvPr/>
          </p:nvSpPr>
          <p:spPr>
            <a:xfrm>
              <a:off x="5464877" y="5937416"/>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 M</a:t>
              </a:r>
            </a:p>
          </p:txBody>
        </p:sp>
        <p:sp>
          <p:nvSpPr>
            <p:cNvPr id="192" name="tx192"/>
            <p:cNvSpPr/>
            <p:nvPr/>
          </p:nvSpPr>
          <p:spPr>
            <a:xfrm>
              <a:off x="6873752" y="5937416"/>
              <a:ext cx="42729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 M</a:t>
              </a:r>
            </a:p>
          </p:txBody>
        </p:sp>
        <p:sp>
          <p:nvSpPr>
            <p:cNvPr id="193" name="tx193"/>
            <p:cNvSpPr/>
            <p:nvPr/>
          </p:nvSpPr>
          <p:spPr>
            <a:xfrm>
              <a:off x="8321489" y="5937416"/>
              <a:ext cx="42729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12.5 M</a:t>
              </a:r>
            </a:p>
          </p:txBody>
        </p:sp>
        <p:sp>
          <p:nvSpPr>
            <p:cNvPr id="194" name="tx194"/>
            <p:cNvSpPr/>
            <p:nvPr/>
          </p:nvSpPr>
          <p:spPr>
            <a:xfrm>
              <a:off x="3858905" y="6101690"/>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95" name="tx195"/>
            <p:cNvSpPr/>
            <p:nvPr/>
          </p:nvSpPr>
          <p:spPr>
            <a:xfrm>
              <a:off x="4382763"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96" name="tx196"/>
            <p:cNvSpPr/>
            <p:nvPr/>
          </p:nvSpPr>
          <p:spPr>
            <a:xfrm>
              <a:off x="1751485" y="6421459"/>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97" name="tx197"/>
            <p:cNvSpPr/>
            <p:nvPr/>
          </p:nvSpPr>
          <p:spPr>
            <a:xfrm>
              <a:off x="5077432" y="6542159"/>
              <a:ext cx="346731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Unvaccinated includes zero-dose and undervaccinated children.</a:t>
              </a:r>
            </a:p>
          </p:txBody>
        </p:sp>
      </p:grpSp>
      <p:sp>
        <p:nvSpPr>
          <p:cNvPr id="1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DTP3 coverage in 2025 (83%) was lower than in 2019 (89%).
The number of children vaccinated with DTP3 decreased 5% from 9.9 million in 2019 to 9.4 million in 2025.
The number of surviving infants increased approximately 1% from 11.2 million in 2019 to 11.4 million in 2025.
In 2025, 543,000 fewer children were vaccinated than in 2019.
In 2025, there were 144,000 more surviving infants (target population) than in 2019.
For vaccine coverage to increase, the number of children vaccinated must increase at a faster rate than the population increases.</a:t>
            </a:r>
          </a:p>
        </p:txBody>
      </p:sp>
      <p:sp>
        <p:nvSpPr>
          <p:cNvPr id="19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DTP3 coverage was 83%: 9.4 million children received three doses of DTP-containing vaccine, but 2 million remain un- or under-vaccinated.</a:t>
            </a:r>
          </a:p>
        </p:txBody>
      </p:sp>
      <p:grpSp xmlns:pic="http://schemas.openxmlformats.org/drawingml/2006/picture">
        <p:nvGrpSpPr>
          <p:cNvPr id="200" name=""/>
          <p:cNvGrpSpPr/>
          <p:nvPr/>
        </p:nvGrpSpPr>
        <p:grpSpPr>
          <a:xfrm>
            <a:off x="292608" y="1005840"/>
            <a:ext cx="8595360" cy="28575"/>
            <a:chOff x="292608" y="1005840"/>
            <a:chExt cx="8595360" cy="28575"/>
          </a:xfrm>
        </p:grpSpPr>
        <p:sp>
          <p:nvSpPr>
            <p:cNvPr id="20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FFFF">
                    <a:alpha val="100000"/>
                  </a:srgbClr>
                </a:solidFill>
                <a:latin typeface="Calibri"/>
                <a:cs typeface="Calibri"/>
                <a:ea typeface="Calibri"/>
                <a:sym typeface="Calibri"/>
              </a:rPr>
              <a:t>Methods: </a:t>
            </a: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225047" y="3786125"/>
              <a:ext cx="250892" cy="21386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 name="rc5"/>
            <p:cNvSpPr/>
            <p:nvPr/>
          </p:nvSpPr>
          <p:spPr>
            <a:xfrm>
              <a:off x="2475939" y="3786125"/>
              <a:ext cx="250892" cy="21386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 name="rc6"/>
            <p:cNvSpPr/>
            <p:nvPr/>
          </p:nvSpPr>
          <p:spPr>
            <a:xfrm>
              <a:off x="2726832" y="3786125"/>
              <a:ext cx="250892" cy="21386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7" name="rc7"/>
            <p:cNvSpPr/>
            <p:nvPr/>
          </p:nvSpPr>
          <p:spPr>
            <a:xfrm>
              <a:off x="2977724" y="3786125"/>
              <a:ext cx="250892" cy="21386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8" name="rc8"/>
            <p:cNvSpPr/>
            <p:nvPr/>
          </p:nvSpPr>
          <p:spPr>
            <a:xfrm>
              <a:off x="3228617" y="3786125"/>
              <a:ext cx="250892" cy="21386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9" name="rc9"/>
            <p:cNvSpPr/>
            <p:nvPr/>
          </p:nvSpPr>
          <p:spPr>
            <a:xfrm>
              <a:off x="3479509" y="3786125"/>
              <a:ext cx="250892" cy="21386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0" name="rc10"/>
            <p:cNvSpPr/>
            <p:nvPr/>
          </p:nvSpPr>
          <p:spPr>
            <a:xfrm>
              <a:off x="3730402" y="3786125"/>
              <a:ext cx="250892"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 name="rc11"/>
            <p:cNvSpPr/>
            <p:nvPr/>
          </p:nvSpPr>
          <p:spPr>
            <a:xfrm>
              <a:off x="3981294" y="3786125"/>
              <a:ext cx="250892"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 name="rc12"/>
            <p:cNvSpPr/>
            <p:nvPr/>
          </p:nvSpPr>
          <p:spPr>
            <a:xfrm>
              <a:off x="4232186" y="3786125"/>
              <a:ext cx="250892"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 name="rc13"/>
            <p:cNvSpPr/>
            <p:nvPr/>
          </p:nvSpPr>
          <p:spPr>
            <a:xfrm>
              <a:off x="4483079" y="3786125"/>
              <a:ext cx="250892"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 name="rc14"/>
            <p:cNvSpPr/>
            <p:nvPr/>
          </p:nvSpPr>
          <p:spPr>
            <a:xfrm>
              <a:off x="4733971" y="3786125"/>
              <a:ext cx="250892"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 name="rc15"/>
            <p:cNvSpPr/>
            <p:nvPr/>
          </p:nvSpPr>
          <p:spPr>
            <a:xfrm>
              <a:off x="4984864" y="3786125"/>
              <a:ext cx="250892"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 name="rc16"/>
            <p:cNvSpPr/>
            <p:nvPr/>
          </p:nvSpPr>
          <p:spPr>
            <a:xfrm>
              <a:off x="5235756" y="3786125"/>
              <a:ext cx="250892"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 name="rc17"/>
            <p:cNvSpPr/>
            <p:nvPr/>
          </p:nvSpPr>
          <p:spPr>
            <a:xfrm>
              <a:off x="5486649" y="3786125"/>
              <a:ext cx="250892"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 name="rc18"/>
            <p:cNvSpPr/>
            <p:nvPr/>
          </p:nvSpPr>
          <p:spPr>
            <a:xfrm>
              <a:off x="5737541" y="3786125"/>
              <a:ext cx="250892"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 name="rc19"/>
            <p:cNvSpPr/>
            <p:nvPr/>
          </p:nvSpPr>
          <p:spPr>
            <a:xfrm>
              <a:off x="5988434" y="3786125"/>
              <a:ext cx="250892"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 name="rc20"/>
            <p:cNvSpPr/>
            <p:nvPr/>
          </p:nvSpPr>
          <p:spPr>
            <a:xfrm>
              <a:off x="6239326" y="3786125"/>
              <a:ext cx="250892" cy="21386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 name="rc21"/>
            <p:cNvSpPr/>
            <p:nvPr/>
          </p:nvSpPr>
          <p:spPr>
            <a:xfrm>
              <a:off x="6490218" y="3786125"/>
              <a:ext cx="250892" cy="21386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2" name="rc22"/>
            <p:cNvSpPr/>
            <p:nvPr/>
          </p:nvSpPr>
          <p:spPr>
            <a:xfrm>
              <a:off x="6741111" y="3786125"/>
              <a:ext cx="250892" cy="21386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3" name="rc23"/>
            <p:cNvSpPr/>
            <p:nvPr/>
          </p:nvSpPr>
          <p:spPr>
            <a:xfrm>
              <a:off x="6992003" y="3786125"/>
              <a:ext cx="250892" cy="21386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4" name="rc24"/>
            <p:cNvSpPr/>
            <p:nvPr/>
          </p:nvSpPr>
          <p:spPr>
            <a:xfrm>
              <a:off x="7242896" y="3786125"/>
              <a:ext cx="250892" cy="21386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5" name="rc25"/>
            <p:cNvSpPr/>
            <p:nvPr/>
          </p:nvSpPr>
          <p:spPr>
            <a:xfrm>
              <a:off x="7493788" y="3786125"/>
              <a:ext cx="250892" cy="21386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6" name="rc26"/>
            <p:cNvSpPr/>
            <p:nvPr/>
          </p:nvSpPr>
          <p:spPr>
            <a:xfrm>
              <a:off x="7744681" y="3786125"/>
              <a:ext cx="250892" cy="21386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7" name="rc27"/>
            <p:cNvSpPr/>
            <p:nvPr/>
          </p:nvSpPr>
          <p:spPr>
            <a:xfrm>
              <a:off x="7995573" y="3786125"/>
              <a:ext cx="250892" cy="21386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8" name="rc28"/>
            <p:cNvSpPr/>
            <p:nvPr/>
          </p:nvSpPr>
          <p:spPr>
            <a:xfrm>
              <a:off x="8246465" y="3786125"/>
              <a:ext cx="250892" cy="21386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9" name="rc29"/>
            <p:cNvSpPr/>
            <p:nvPr/>
          </p:nvSpPr>
          <p:spPr>
            <a:xfrm>
              <a:off x="8497358" y="3786125"/>
              <a:ext cx="250892"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0" name="rc30"/>
            <p:cNvSpPr/>
            <p:nvPr/>
          </p:nvSpPr>
          <p:spPr>
            <a:xfrm>
              <a:off x="2225047" y="1647515"/>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1" name="rc31"/>
            <p:cNvSpPr/>
            <p:nvPr/>
          </p:nvSpPr>
          <p:spPr>
            <a:xfrm>
              <a:off x="2475939" y="1647515"/>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 name="rc32"/>
            <p:cNvSpPr/>
            <p:nvPr/>
          </p:nvSpPr>
          <p:spPr>
            <a:xfrm>
              <a:off x="2726832" y="1647515"/>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3" name="rc33"/>
            <p:cNvSpPr/>
            <p:nvPr/>
          </p:nvSpPr>
          <p:spPr>
            <a:xfrm>
              <a:off x="2977724" y="1647515"/>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4" name="rc34"/>
            <p:cNvSpPr/>
            <p:nvPr/>
          </p:nvSpPr>
          <p:spPr>
            <a:xfrm>
              <a:off x="3228617" y="1647515"/>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5" name="rc35"/>
            <p:cNvSpPr/>
            <p:nvPr/>
          </p:nvSpPr>
          <p:spPr>
            <a:xfrm>
              <a:off x="3479509" y="1647515"/>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6" name="rc36"/>
            <p:cNvSpPr/>
            <p:nvPr/>
          </p:nvSpPr>
          <p:spPr>
            <a:xfrm>
              <a:off x="3730402" y="1647515"/>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7" name="rc37"/>
            <p:cNvSpPr/>
            <p:nvPr/>
          </p:nvSpPr>
          <p:spPr>
            <a:xfrm>
              <a:off x="3981294" y="1647515"/>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8" name="rc38"/>
            <p:cNvSpPr/>
            <p:nvPr/>
          </p:nvSpPr>
          <p:spPr>
            <a:xfrm>
              <a:off x="4232186" y="1647515"/>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9" name="rc39"/>
            <p:cNvSpPr/>
            <p:nvPr/>
          </p:nvSpPr>
          <p:spPr>
            <a:xfrm>
              <a:off x="4483079" y="1647515"/>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0" name="rc40"/>
            <p:cNvSpPr/>
            <p:nvPr/>
          </p:nvSpPr>
          <p:spPr>
            <a:xfrm>
              <a:off x="4733971" y="1647515"/>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 name="rc41"/>
            <p:cNvSpPr/>
            <p:nvPr/>
          </p:nvSpPr>
          <p:spPr>
            <a:xfrm>
              <a:off x="4984864" y="1647515"/>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 name="rc42"/>
            <p:cNvSpPr/>
            <p:nvPr/>
          </p:nvSpPr>
          <p:spPr>
            <a:xfrm>
              <a:off x="5235756" y="1647515"/>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 name="rc43"/>
            <p:cNvSpPr/>
            <p:nvPr/>
          </p:nvSpPr>
          <p:spPr>
            <a:xfrm>
              <a:off x="5486649" y="1647515"/>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 name="rc44"/>
            <p:cNvSpPr/>
            <p:nvPr/>
          </p:nvSpPr>
          <p:spPr>
            <a:xfrm>
              <a:off x="5737541" y="1647515"/>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 name="rc45"/>
            <p:cNvSpPr/>
            <p:nvPr/>
          </p:nvSpPr>
          <p:spPr>
            <a:xfrm>
              <a:off x="5988434" y="1647515"/>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6" name="rc46"/>
            <p:cNvSpPr/>
            <p:nvPr/>
          </p:nvSpPr>
          <p:spPr>
            <a:xfrm>
              <a:off x="6239326" y="1647515"/>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7" name="rc47"/>
            <p:cNvSpPr/>
            <p:nvPr/>
          </p:nvSpPr>
          <p:spPr>
            <a:xfrm>
              <a:off x="6490218" y="1647515"/>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8" name="rc48"/>
            <p:cNvSpPr/>
            <p:nvPr/>
          </p:nvSpPr>
          <p:spPr>
            <a:xfrm>
              <a:off x="6741111" y="1647515"/>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 name="rc49"/>
            <p:cNvSpPr/>
            <p:nvPr/>
          </p:nvSpPr>
          <p:spPr>
            <a:xfrm>
              <a:off x="6992003" y="1647515"/>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 name="rc50"/>
            <p:cNvSpPr/>
            <p:nvPr/>
          </p:nvSpPr>
          <p:spPr>
            <a:xfrm>
              <a:off x="7242896" y="1647515"/>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1" name="rc51"/>
            <p:cNvSpPr/>
            <p:nvPr/>
          </p:nvSpPr>
          <p:spPr>
            <a:xfrm>
              <a:off x="7493788" y="1647515"/>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2" name="rc52"/>
            <p:cNvSpPr/>
            <p:nvPr/>
          </p:nvSpPr>
          <p:spPr>
            <a:xfrm>
              <a:off x="7744681" y="1647515"/>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3" name="rc53"/>
            <p:cNvSpPr/>
            <p:nvPr/>
          </p:nvSpPr>
          <p:spPr>
            <a:xfrm>
              <a:off x="7995573" y="1647515"/>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4" name="rc54"/>
            <p:cNvSpPr/>
            <p:nvPr/>
          </p:nvSpPr>
          <p:spPr>
            <a:xfrm>
              <a:off x="8246465" y="1647515"/>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5" name="rc55"/>
            <p:cNvSpPr/>
            <p:nvPr/>
          </p:nvSpPr>
          <p:spPr>
            <a:xfrm>
              <a:off x="8497358" y="1647515"/>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6" name="rc56"/>
            <p:cNvSpPr/>
            <p:nvPr/>
          </p:nvSpPr>
          <p:spPr>
            <a:xfrm>
              <a:off x="2225047" y="4641568"/>
              <a:ext cx="250892" cy="213860"/>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57" name="rc57"/>
            <p:cNvSpPr/>
            <p:nvPr/>
          </p:nvSpPr>
          <p:spPr>
            <a:xfrm>
              <a:off x="2475939" y="4641568"/>
              <a:ext cx="250892" cy="21386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58" name="rc58"/>
            <p:cNvSpPr/>
            <p:nvPr/>
          </p:nvSpPr>
          <p:spPr>
            <a:xfrm>
              <a:off x="2726832" y="4641568"/>
              <a:ext cx="250892" cy="21386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59" name="rc59"/>
            <p:cNvSpPr/>
            <p:nvPr/>
          </p:nvSpPr>
          <p:spPr>
            <a:xfrm>
              <a:off x="2977724" y="4641568"/>
              <a:ext cx="250892" cy="21386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60" name="rc60"/>
            <p:cNvSpPr/>
            <p:nvPr/>
          </p:nvSpPr>
          <p:spPr>
            <a:xfrm>
              <a:off x="3228617" y="4641568"/>
              <a:ext cx="250892" cy="21386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61" name="rc61"/>
            <p:cNvSpPr/>
            <p:nvPr/>
          </p:nvSpPr>
          <p:spPr>
            <a:xfrm>
              <a:off x="3479509" y="4641568"/>
              <a:ext cx="250892" cy="21386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62" name="rc62"/>
            <p:cNvSpPr/>
            <p:nvPr/>
          </p:nvSpPr>
          <p:spPr>
            <a:xfrm>
              <a:off x="3730402" y="4641568"/>
              <a:ext cx="250892" cy="21386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63" name="rc63"/>
            <p:cNvSpPr/>
            <p:nvPr/>
          </p:nvSpPr>
          <p:spPr>
            <a:xfrm>
              <a:off x="3981294" y="4641568"/>
              <a:ext cx="250892" cy="21386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4" name="rc64"/>
            <p:cNvSpPr/>
            <p:nvPr/>
          </p:nvSpPr>
          <p:spPr>
            <a:xfrm>
              <a:off x="4232186" y="4641568"/>
              <a:ext cx="250892" cy="21386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5" name="rc65"/>
            <p:cNvSpPr/>
            <p:nvPr/>
          </p:nvSpPr>
          <p:spPr>
            <a:xfrm>
              <a:off x="4483079" y="4641568"/>
              <a:ext cx="250892" cy="21386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6" name="rc66"/>
            <p:cNvSpPr/>
            <p:nvPr/>
          </p:nvSpPr>
          <p:spPr>
            <a:xfrm>
              <a:off x="4733971" y="4641568"/>
              <a:ext cx="250892" cy="21386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7" name="rc67"/>
            <p:cNvSpPr/>
            <p:nvPr/>
          </p:nvSpPr>
          <p:spPr>
            <a:xfrm>
              <a:off x="4984864" y="4641568"/>
              <a:ext cx="250892" cy="21386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8" name="rc68"/>
            <p:cNvSpPr/>
            <p:nvPr/>
          </p:nvSpPr>
          <p:spPr>
            <a:xfrm>
              <a:off x="5235756" y="4641568"/>
              <a:ext cx="250892" cy="21386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9" name="rc69"/>
            <p:cNvSpPr/>
            <p:nvPr/>
          </p:nvSpPr>
          <p:spPr>
            <a:xfrm>
              <a:off x="5486649" y="4641568"/>
              <a:ext cx="250892" cy="21386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70" name="rc70"/>
            <p:cNvSpPr/>
            <p:nvPr/>
          </p:nvSpPr>
          <p:spPr>
            <a:xfrm>
              <a:off x="5737541" y="4641568"/>
              <a:ext cx="250892" cy="21386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71" name="rc71"/>
            <p:cNvSpPr/>
            <p:nvPr/>
          </p:nvSpPr>
          <p:spPr>
            <a:xfrm>
              <a:off x="5988434" y="4641568"/>
              <a:ext cx="250892" cy="21386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2" name="rc72"/>
            <p:cNvSpPr/>
            <p:nvPr/>
          </p:nvSpPr>
          <p:spPr>
            <a:xfrm>
              <a:off x="6239326" y="4641568"/>
              <a:ext cx="250892" cy="21386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73" name="rc73"/>
            <p:cNvSpPr/>
            <p:nvPr/>
          </p:nvSpPr>
          <p:spPr>
            <a:xfrm>
              <a:off x="6490218" y="4641568"/>
              <a:ext cx="250892" cy="21386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74" name="rc74"/>
            <p:cNvSpPr/>
            <p:nvPr/>
          </p:nvSpPr>
          <p:spPr>
            <a:xfrm>
              <a:off x="6741111" y="4641568"/>
              <a:ext cx="250892" cy="21386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5" name="rc75"/>
            <p:cNvSpPr/>
            <p:nvPr/>
          </p:nvSpPr>
          <p:spPr>
            <a:xfrm>
              <a:off x="6992003" y="4641568"/>
              <a:ext cx="250892" cy="21386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6" name="rc76"/>
            <p:cNvSpPr/>
            <p:nvPr/>
          </p:nvSpPr>
          <p:spPr>
            <a:xfrm>
              <a:off x="7242896" y="4641568"/>
              <a:ext cx="250892" cy="21386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77" name="rc77"/>
            <p:cNvSpPr/>
            <p:nvPr/>
          </p:nvSpPr>
          <p:spPr>
            <a:xfrm>
              <a:off x="7493788" y="4641568"/>
              <a:ext cx="250892" cy="213860"/>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78" name="rc78"/>
            <p:cNvSpPr/>
            <p:nvPr/>
          </p:nvSpPr>
          <p:spPr>
            <a:xfrm>
              <a:off x="7744681" y="4641568"/>
              <a:ext cx="250892" cy="213860"/>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79" name="rc79"/>
            <p:cNvSpPr/>
            <p:nvPr/>
          </p:nvSpPr>
          <p:spPr>
            <a:xfrm>
              <a:off x="7995573" y="4641568"/>
              <a:ext cx="250892" cy="21386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80" name="rc80"/>
            <p:cNvSpPr/>
            <p:nvPr/>
          </p:nvSpPr>
          <p:spPr>
            <a:xfrm>
              <a:off x="8246465" y="4641568"/>
              <a:ext cx="250892" cy="21386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81" name="rc81"/>
            <p:cNvSpPr/>
            <p:nvPr/>
          </p:nvSpPr>
          <p:spPr>
            <a:xfrm>
              <a:off x="8497358" y="4641568"/>
              <a:ext cx="250892" cy="21386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82" name="rc82"/>
            <p:cNvSpPr/>
            <p:nvPr/>
          </p:nvSpPr>
          <p:spPr>
            <a:xfrm>
              <a:off x="2225047" y="1861376"/>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3" name="rc83"/>
            <p:cNvSpPr/>
            <p:nvPr/>
          </p:nvSpPr>
          <p:spPr>
            <a:xfrm>
              <a:off x="2475939" y="1861376"/>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4" name="rc84"/>
            <p:cNvSpPr/>
            <p:nvPr/>
          </p:nvSpPr>
          <p:spPr>
            <a:xfrm>
              <a:off x="2726832" y="1861376"/>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5" name="rc85"/>
            <p:cNvSpPr/>
            <p:nvPr/>
          </p:nvSpPr>
          <p:spPr>
            <a:xfrm>
              <a:off x="2977724" y="1861376"/>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6" name="rc86"/>
            <p:cNvSpPr/>
            <p:nvPr/>
          </p:nvSpPr>
          <p:spPr>
            <a:xfrm>
              <a:off x="3228617" y="1861376"/>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7" name="rc87"/>
            <p:cNvSpPr/>
            <p:nvPr/>
          </p:nvSpPr>
          <p:spPr>
            <a:xfrm>
              <a:off x="3479509" y="1861376"/>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8" name="rc88"/>
            <p:cNvSpPr/>
            <p:nvPr/>
          </p:nvSpPr>
          <p:spPr>
            <a:xfrm>
              <a:off x="3730402" y="1861376"/>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9" name="rc89"/>
            <p:cNvSpPr/>
            <p:nvPr/>
          </p:nvSpPr>
          <p:spPr>
            <a:xfrm>
              <a:off x="3981294" y="1861376"/>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0" name="rc90"/>
            <p:cNvSpPr/>
            <p:nvPr/>
          </p:nvSpPr>
          <p:spPr>
            <a:xfrm>
              <a:off x="4232186" y="1861376"/>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1" name="rc91"/>
            <p:cNvSpPr/>
            <p:nvPr/>
          </p:nvSpPr>
          <p:spPr>
            <a:xfrm>
              <a:off x="4483079" y="1861376"/>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2" name="rc92"/>
            <p:cNvSpPr/>
            <p:nvPr/>
          </p:nvSpPr>
          <p:spPr>
            <a:xfrm>
              <a:off x="4733971" y="1861376"/>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3" name="rc93"/>
            <p:cNvSpPr/>
            <p:nvPr/>
          </p:nvSpPr>
          <p:spPr>
            <a:xfrm>
              <a:off x="4984864" y="1861376"/>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4" name="rc94"/>
            <p:cNvSpPr/>
            <p:nvPr/>
          </p:nvSpPr>
          <p:spPr>
            <a:xfrm>
              <a:off x="5235756" y="1861376"/>
              <a:ext cx="250892"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5" name="rc95"/>
            <p:cNvSpPr/>
            <p:nvPr/>
          </p:nvSpPr>
          <p:spPr>
            <a:xfrm>
              <a:off x="5486649" y="1861376"/>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6" name="rc96"/>
            <p:cNvSpPr/>
            <p:nvPr/>
          </p:nvSpPr>
          <p:spPr>
            <a:xfrm>
              <a:off x="5737541" y="1861376"/>
              <a:ext cx="250892"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7" name="rc97"/>
            <p:cNvSpPr/>
            <p:nvPr/>
          </p:nvSpPr>
          <p:spPr>
            <a:xfrm>
              <a:off x="5988434" y="1861376"/>
              <a:ext cx="250892"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8" name="rc98"/>
            <p:cNvSpPr/>
            <p:nvPr/>
          </p:nvSpPr>
          <p:spPr>
            <a:xfrm>
              <a:off x="6239326" y="1861376"/>
              <a:ext cx="250892"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9" name="rc99"/>
            <p:cNvSpPr/>
            <p:nvPr/>
          </p:nvSpPr>
          <p:spPr>
            <a:xfrm>
              <a:off x="6490218" y="1861376"/>
              <a:ext cx="250892"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0" name="rc100"/>
            <p:cNvSpPr/>
            <p:nvPr/>
          </p:nvSpPr>
          <p:spPr>
            <a:xfrm>
              <a:off x="6741111" y="1861376"/>
              <a:ext cx="250892"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1" name="rc101"/>
            <p:cNvSpPr/>
            <p:nvPr/>
          </p:nvSpPr>
          <p:spPr>
            <a:xfrm>
              <a:off x="6992003" y="1861376"/>
              <a:ext cx="250892"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2" name="rc102"/>
            <p:cNvSpPr/>
            <p:nvPr/>
          </p:nvSpPr>
          <p:spPr>
            <a:xfrm>
              <a:off x="7242896" y="1861376"/>
              <a:ext cx="250892"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3" name="rc103"/>
            <p:cNvSpPr/>
            <p:nvPr/>
          </p:nvSpPr>
          <p:spPr>
            <a:xfrm>
              <a:off x="7493788" y="1861376"/>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4" name="rc104"/>
            <p:cNvSpPr/>
            <p:nvPr/>
          </p:nvSpPr>
          <p:spPr>
            <a:xfrm>
              <a:off x="7744681" y="1861376"/>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5" name="rc105"/>
            <p:cNvSpPr/>
            <p:nvPr/>
          </p:nvSpPr>
          <p:spPr>
            <a:xfrm>
              <a:off x="7995573" y="1861376"/>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6" name="rc106"/>
            <p:cNvSpPr/>
            <p:nvPr/>
          </p:nvSpPr>
          <p:spPr>
            <a:xfrm>
              <a:off x="8246465" y="1861376"/>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7" name="rc107"/>
            <p:cNvSpPr/>
            <p:nvPr/>
          </p:nvSpPr>
          <p:spPr>
            <a:xfrm>
              <a:off x="8497358" y="1861376"/>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8" name="rc108"/>
            <p:cNvSpPr/>
            <p:nvPr/>
          </p:nvSpPr>
          <p:spPr>
            <a:xfrm>
              <a:off x="2225047" y="2075237"/>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9" name="rc109"/>
            <p:cNvSpPr/>
            <p:nvPr/>
          </p:nvSpPr>
          <p:spPr>
            <a:xfrm>
              <a:off x="2475939" y="2075237"/>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0" name="rc110"/>
            <p:cNvSpPr/>
            <p:nvPr/>
          </p:nvSpPr>
          <p:spPr>
            <a:xfrm>
              <a:off x="2726832" y="2075237"/>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1" name="rc111"/>
            <p:cNvSpPr/>
            <p:nvPr/>
          </p:nvSpPr>
          <p:spPr>
            <a:xfrm>
              <a:off x="2977724" y="2075237"/>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2" name="rc112"/>
            <p:cNvSpPr/>
            <p:nvPr/>
          </p:nvSpPr>
          <p:spPr>
            <a:xfrm>
              <a:off x="3228617" y="2075237"/>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3" name="rc113"/>
            <p:cNvSpPr/>
            <p:nvPr/>
          </p:nvSpPr>
          <p:spPr>
            <a:xfrm>
              <a:off x="3479509" y="2075237"/>
              <a:ext cx="250892"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4" name="rc114"/>
            <p:cNvSpPr/>
            <p:nvPr/>
          </p:nvSpPr>
          <p:spPr>
            <a:xfrm>
              <a:off x="3730402" y="2075237"/>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5" name="rc115"/>
            <p:cNvSpPr/>
            <p:nvPr/>
          </p:nvSpPr>
          <p:spPr>
            <a:xfrm>
              <a:off x="3981294" y="2075237"/>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6" name="rc116"/>
            <p:cNvSpPr/>
            <p:nvPr/>
          </p:nvSpPr>
          <p:spPr>
            <a:xfrm>
              <a:off x="4232186" y="2075237"/>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7" name="rc117"/>
            <p:cNvSpPr/>
            <p:nvPr/>
          </p:nvSpPr>
          <p:spPr>
            <a:xfrm>
              <a:off x="4483079" y="2075237"/>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8" name="rc118"/>
            <p:cNvSpPr/>
            <p:nvPr/>
          </p:nvSpPr>
          <p:spPr>
            <a:xfrm>
              <a:off x="4733971" y="2075237"/>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9" name="rc119"/>
            <p:cNvSpPr/>
            <p:nvPr/>
          </p:nvSpPr>
          <p:spPr>
            <a:xfrm>
              <a:off x="4984864" y="2075237"/>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0" name="rc120"/>
            <p:cNvSpPr/>
            <p:nvPr/>
          </p:nvSpPr>
          <p:spPr>
            <a:xfrm>
              <a:off x="5235756" y="2075237"/>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1" name="rc121"/>
            <p:cNvSpPr/>
            <p:nvPr/>
          </p:nvSpPr>
          <p:spPr>
            <a:xfrm>
              <a:off x="5486649" y="2075237"/>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2" name="rc122"/>
            <p:cNvSpPr/>
            <p:nvPr/>
          </p:nvSpPr>
          <p:spPr>
            <a:xfrm>
              <a:off x="5737541" y="2075237"/>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3" name="rc123"/>
            <p:cNvSpPr/>
            <p:nvPr/>
          </p:nvSpPr>
          <p:spPr>
            <a:xfrm>
              <a:off x="5988434" y="2075237"/>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4" name="rc124"/>
            <p:cNvSpPr/>
            <p:nvPr/>
          </p:nvSpPr>
          <p:spPr>
            <a:xfrm>
              <a:off x="6239326" y="2075237"/>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5" name="rc125"/>
            <p:cNvSpPr/>
            <p:nvPr/>
          </p:nvSpPr>
          <p:spPr>
            <a:xfrm>
              <a:off x="6490218" y="2075237"/>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6" name="rc126"/>
            <p:cNvSpPr/>
            <p:nvPr/>
          </p:nvSpPr>
          <p:spPr>
            <a:xfrm>
              <a:off x="6741111" y="2075237"/>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7" name="rc127"/>
            <p:cNvSpPr/>
            <p:nvPr/>
          </p:nvSpPr>
          <p:spPr>
            <a:xfrm>
              <a:off x="6992003" y="2075237"/>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8" name="rc128"/>
            <p:cNvSpPr/>
            <p:nvPr/>
          </p:nvSpPr>
          <p:spPr>
            <a:xfrm>
              <a:off x="7242896" y="2075237"/>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9" name="rc129"/>
            <p:cNvSpPr/>
            <p:nvPr/>
          </p:nvSpPr>
          <p:spPr>
            <a:xfrm>
              <a:off x="7493788" y="2075237"/>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0" name="rc130"/>
            <p:cNvSpPr/>
            <p:nvPr/>
          </p:nvSpPr>
          <p:spPr>
            <a:xfrm>
              <a:off x="7744681" y="2075237"/>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1" name="rc131"/>
            <p:cNvSpPr/>
            <p:nvPr/>
          </p:nvSpPr>
          <p:spPr>
            <a:xfrm>
              <a:off x="7995573" y="2075237"/>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2" name="rc132"/>
            <p:cNvSpPr/>
            <p:nvPr/>
          </p:nvSpPr>
          <p:spPr>
            <a:xfrm>
              <a:off x="8246465" y="2075237"/>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3" name="rc133"/>
            <p:cNvSpPr/>
            <p:nvPr/>
          </p:nvSpPr>
          <p:spPr>
            <a:xfrm>
              <a:off x="8497358" y="2075237"/>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4" name="rc134"/>
            <p:cNvSpPr/>
            <p:nvPr/>
          </p:nvSpPr>
          <p:spPr>
            <a:xfrm>
              <a:off x="2225047" y="4213847"/>
              <a:ext cx="250892" cy="21386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35" name="rc135"/>
            <p:cNvSpPr/>
            <p:nvPr/>
          </p:nvSpPr>
          <p:spPr>
            <a:xfrm>
              <a:off x="2475939" y="4213847"/>
              <a:ext cx="250892" cy="21386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36" name="rc136"/>
            <p:cNvSpPr/>
            <p:nvPr/>
          </p:nvSpPr>
          <p:spPr>
            <a:xfrm>
              <a:off x="2726832" y="4213847"/>
              <a:ext cx="250892" cy="21386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37" name="rc137"/>
            <p:cNvSpPr/>
            <p:nvPr/>
          </p:nvSpPr>
          <p:spPr>
            <a:xfrm>
              <a:off x="2977724" y="4213847"/>
              <a:ext cx="250892" cy="21386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38" name="rc138"/>
            <p:cNvSpPr/>
            <p:nvPr/>
          </p:nvSpPr>
          <p:spPr>
            <a:xfrm>
              <a:off x="3228617" y="4213847"/>
              <a:ext cx="250892" cy="21386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39" name="rc139"/>
            <p:cNvSpPr/>
            <p:nvPr/>
          </p:nvSpPr>
          <p:spPr>
            <a:xfrm>
              <a:off x="3479509" y="4213847"/>
              <a:ext cx="250892" cy="21386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40" name="rc140"/>
            <p:cNvSpPr/>
            <p:nvPr/>
          </p:nvSpPr>
          <p:spPr>
            <a:xfrm>
              <a:off x="3730402" y="4213847"/>
              <a:ext cx="250892" cy="213860"/>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41" name="rc141"/>
            <p:cNvSpPr/>
            <p:nvPr/>
          </p:nvSpPr>
          <p:spPr>
            <a:xfrm>
              <a:off x="3981294" y="4213847"/>
              <a:ext cx="250892" cy="213860"/>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42" name="rc142"/>
            <p:cNvSpPr/>
            <p:nvPr/>
          </p:nvSpPr>
          <p:spPr>
            <a:xfrm>
              <a:off x="4232186" y="4213847"/>
              <a:ext cx="250892" cy="21386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43" name="rc143"/>
            <p:cNvSpPr/>
            <p:nvPr/>
          </p:nvSpPr>
          <p:spPr>
            <a:xfrm>
              <a:off x="4483079" y="4213847"/>
              <a:ext cx="250892" cy="21386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44" name="rc144"/>
            <p:cNvSpPr/>
            <p:nvPr/>
          </p:nvSpPr>
          <p:spPr>
            <a:xfrm>
              <a:off x="4733971" y="4213847"/>
              <a:ext cx="250892" cy="21386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45" name="rc145"/>
            <p:cNvSpPr/>
            <p:nvPr/>
          </p:nvSpPr>
          <p:spPr>
            <a:xfrm>
              <a:off x="4984864" y="4213847"/>
              <a:ext cx="250892" cy="21386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46" name="rc146"/>
            <p:cNvSpPr/>
            <p:nvPr/>
          </p:nvSpPr>
          <p:spPr>
            <a:xfrm>
              <a:off x="5235756" y="4213847"/>
              <a:ext cx="250892" cy="21386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47" name="rc147"/>
            <p:cNvSpPr/>
            <p:nvPr/>
          </p:nvSpPr>
          <p:spPr>
            <a:xfrm>
              <a:off x="5486649" y="4213847"/>
              <a:ext cx="250892" cy="21386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48" name="rc148"/>
            <p:cNvSpPr/>
            <p:nvPr/>
          </p:nvSpPr>
          <p:spPr>
            <a:xfrm>
              <a:off x="5737541" y="4213847"/>
              <a:ext cx="250892" cy="21386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49" name="rc149"/>
            <p:cNvSpPr/>
            <p:nvPr/>
          </p:nvSpPr>
          <p:spPr>
            <a:xfrm>
              <a:off x="5988434" y="4213847"/>
              <a:ext cx="250892" cy="21386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50" name="rc150"/>
            <p:cNvSpPr/>
            <p:nvPr/>
          </p:nvSpPr>
          <p:spPr>
            <a:xfrm>
              <a:off x="6239326" y="4213847"/>
              <a:ext cx="250892" cy="21386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51" name="rc151"/>
            <p:cNvSpPr/>
            <p:nvPr/>
          </p:nvSpPr>
          <p:spPr>
            <a:xfrm>
              <a:off x="6490218" y="4213847"/>
              <a:ext cx="250892" cy="21386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52" name="rc152"/>
            <p:cNvSpPr/>
            <p:nvPr/>
          </p:nvSpPr>
          <p:spPr>
            <a:xfrm>
              <a:off x="6741111" y="4213847"/>
              <a:ext cx="250892" cy="21386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53" name="rc153"/>
            <p:cNvSpPr/>
            <p:nvPr/>
          </p:nvSpPr>
          <p:spPr>
            <a:xfrm>
              <a:off x="6992003" y="4213847"/>
              <a:ext cx="250892" cy="21386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54" name="rc154"/>
            <p:cNvSpPr/>
            <p:nvPr/>
          </p:nvSpPr>
          <p:spPr>
            <a:xfrm>
              <a:off x="7242896" y="4213847"/>
              <a:ext cx="250892" cy="21386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55" name="rc155"/>
            <p:cNvSpPr/>
            <p:nvPr/>
          </p:nvSpPr>
          <p:spPr>
            <a:xfrm>
              <a:off x="7493788" y="4213847"/>
              <a:ext cx="250892" cy="21386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56" name="rc156"/>
            <p:cNvSpPr/>
            <p:nvPr/>
          </p:nvSpPr>
          <p:spPr>
            <a:xfrm>
              <a:off x="7744681" y="4213847"/>
              <a:ext cx="250892"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7" name="rc157"/>
            <p:cNvSpPr/>
            <p:nvPr/>
          </p:nvSpPr>
          <p:spPr>
            <a:xfrm>
              <a:off x="7995573" y="4213847"/>
              <a:ext cx="250892" cy="21386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58" name="rc158"/>
            <p:cNvSpPr/>
            <p:nvPr/>
          </p:nvSpPr>
          <p:spPr>
            <a:xfrm>
              <a:off x="8246465" y="4213847"/>
              <a:ext cx="250892" cy="2138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9" name="rc159"/>
            <p:cNvSpPr/>
            <p:nvPr/>
          </p:nvSpPr>
          <p:spPr>
            <a:xfrm>
              <a:off x="8497358" y="4213847"/>
              <a:ext cx="250892" cy="21386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0" name="rc160"/>
            <p:cNvSpPr/>
            <p:nvPr/>
          </p:nvSpPr>
          <p:spPr>
            <a:xfrm>
              <a:off x="2225047" y="3358403"/>
              <a:ext cx="250892" cy="21386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1" name="rc161"/>
            <p:cNvSpPr/>
            <p:nvPr/>
          </p:nvSpPr>
          <p:spPr>
            <a:xfrm>
              <a:off x="2475939" y="3358403"/>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2" name="rc162"/>
            <p:cNvSpPr/>
            <p:nvPr/>
          </p:nvSpPr>
          <p:spPr>
            <a:xfrm>
              <a:off x="2726832" y="3358403"/>
              <a:ext cx="250892"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3" name="rc163"/>
            <p:cNvSpPr/>
            <p:nvPr/>
          </p:nvSpPr>
          <p:spPr>
            <a:xfrm>
              <a:off x="2977724" y="3358403"/>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4" name="rc164"/>
            <p:cNvSpPr/>
            <p:nvPr/>
          </p:nvSpPr>
          <p:spPr>
            <a:xfrm>
              <a:off x="3228617" y="3358403"/>
              <a:ext cx="250892"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5" name="rc165"/>
            <p:cNvSpPr/>
            <p:nvPr/>
          </p:nvSpPr>
          <p:spPr>
            <a:xfrm>
              <a:off x="3479509" y="3358403"/>
              <a:ext cx="250892"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6" name="rc166"/>
            <p:cNvSpPr/>
            <p:nvPr/>
          </p:nvSpPr>
          <p:spPr>
            <a:xfrm>
              <a:off x="3730402" y="3358403"/>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7" name="rc167"/>
            <p:cNvSpPr/>
            <p:nvPr/>
          </p:nvSpPr>
          <p:spPr>
            <a:xfrm>
              <a:off x="3981294" y="3358403"/>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8" name="rc168"/>
            <p:cNvSpPr/>
            <p:nvPr/>
          </p:nvSpPr>
          <p:spPr>
            <a:xfrm>
              <a:off x="4232186" y="3358403"/>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9" name="rc169"/>
            <p:cNvSpPr/>
            <p:nvPr/>
          </p:nvSpPr>
          <p:spPr>
            <a:xfrm>
              <a:off x="4483079" y="3358403"/>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0" name="rc170"/>
            <p:cNvSpPr/>
            <p:nvPr/>
          </p:nvSpPr>
          <p:spPr>
            <a:xfrm>
              <a:off x="4733971" y="3358403"/>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1" name="rc171"/>
            <p:cNvSpPr/>
            <p:nvPr/>
          </p:nvSpPr>
          <p:spPr>
            <a:xfrm>
              <a:off x="4984864" y="3358403"/>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2" name="rc172"/>
            <p:cNvSpPr/>
            <p:nvPr/>
          </p:nvSpPr>
          <p:spPr>
            <a:xfrm>
              <a:off x="5235756" y="3358403"/>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3" name="rc173"/>
            <p:cNvSpPr/>
            <p:nvPr/>
          </p:nvSpPr>
          <p:spPr>
            <a:xfrm>
              <a:off x="5486649" y="3358403"/>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4" name="rc174"/>
            <p:cNvSpPr/>
            <p:nvPr/>
          </p:nvSpPr>
          <p:spPr>
            <a:xfrm>
              <a:off x="5737541" y="3358403"/>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5" name="rc175"/>
            <p:cNvSpPr/>
            <p:nvPr/>
          </p:nvSpPr>
          <p:spPr>
            <a:xfrm>
              <a:off x="5988434" y="3358403"/>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6" name="rc176"/>
            <p:cNvSpPr/>
            <p:nvPr/>
          </p:nvSpPr>
          <p:spPr>
            <a:xfrm>
              <a:off x="6239326" y="3358403"/>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7" name="rc177"/>
            <p:cNvSpPr/>
            <p:nvPr/>
          </p:nvSpPr>
          <p:spPr>
            <a:xfrm>
              <a:off x="6490218" y="3358403"/>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8" name="rc178"/>
            <p:cNvSpPr/>
            <p:nvPr/>
          </p:nvSpPr>
          <p:spPr>
            <a:xfrm>
              <a:off x="6741111" y="3358403"/>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9" name="rc179"/>
            <p:cNvSpPr/>
            <p:nvPr/>
          </p:nvSpPr>
          <p:spPr>
            <a:xfrm>
              <a:off x="6992003" y="3358403"/>
              <a:ext cx="250892" cy="21386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80" name="rc180"/>
            <p:cNvSpPr/>
            <p:nvPr/>
          </p:nvSpPr>
          <p:spPr>
            <a:xfrm>
              <a:off x="7242896" y="3358403"/>
              <a:ext cx="250892" cy="21386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81" name="rc181"/>
            <p:cNvSpPr/>
            <p:nvPr/>
          </p:nvSpPr>
          <p:spPr>
            <a:xfrm>
              <a:off x="7493788" y="3358403"/>
              <a:ext cx="250892" cy="21386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82" name="rc182"/>
            <p:cNvSpPr/>
            <p:nvPr/>
          </p:nvSpPr>
          <p:spPr>
            <a:xfrm>
              <a:off x="7744681" y="3358403"/>
              <a:ext cx="250892" cy="21386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3" name="rc183"/>
            <p:cNvSpPr/>
            <p:nvPr/>
          </p:nvSpPr>
          <p:spPr>
            <a:xfrm>
              <a:off x="7995573" y="3358403"/>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4" name="rc184"/>
            <p:cNvSpPr/>
            <p:nvPr/>
          </p:nvSpPr>
          <p:spPr>
            <a:xfrm>
              <a:off x="8246465" y="3358403"/>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5" name="rc185"/>
            <p:cNvSpPr/>
            <p:nvPr/>
          </p:nvSpPr>
          <p:spPr>
            <a:xfrm>
              <a:off x="8497358" y="3358403"/>
              <a:ext cx="250892"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6" name="rc186"/>
            <p:cNvSpPr/>
            <p:nvPr/>
          </p:nvSpPr>
          <p:spPr>
            <a:xfrm>
              <a:off x="2225047" y="3572264"/>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7" name="rc187"/>
            <p:cNvSpPr/>
            <p:nvPr/>
          </p:nvSpPr>
          <p:spPr>
            <a:xfrm>
              <a:off x="2475939" y="3572264"/>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8" name="rc188"/>
            <p:cNvSpPr/>
            <p:nvPr/>
          </p:nvSpPr>
          <p:spPr>
            <a:xfrm>
              <a:off x="2726832" y="3572264"/>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9" name="rc189"/>
            <p:cNvSpPr/>
            <p:nvPr/>
          </p:nvSpPr>
          <p:spPr>
            <a:xfrm>
              <a:off x="2977724" y="3572264"/>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0" name="rc190"/>
            <p:cNvSpPr/>
            <p:nvPr/>
          </p:nvSpPr>
          <p:spPr>
            <a:xfrm>
              <a:off x="3228617" y="3572264"/>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1" name="rc191"/>
            <p:cNvSpPr/>
            <p:nvPr/>
          </p:nvSpPr>
          <p:spPr>
            <a:xfrm>
              <a:off x="3479509" y="3572264"/>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2" name="rc192"/>
            <p:cNvSpPr/>
            <p:nvPr/>
          </p:nvSpPr>
          <p:spPr>
            <a:xfrm>
              <a:off x="3730402" y="3572264"/>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3" name="rc193"/>
            <p:cNvSpPr/>
            <p:nvPr/>
          </p:nvSpPr>
          <p:spPr>
            <a:xfrm>
              <a:off x="3981294" y="3572264"/>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4" name="rc194"/>
            <p:cNvSpPr/>
            <p:nvPr/>
          </p:nvSpPr>
          <p:spPr>
            <a:xfrm>
              <a:off x="4232186" y="3572264"/>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5" name="rc195"/>
            <p:cNvSpPr/>
            <p:nvPr/>
          </p:nvSpPr>
          <p:spPr>
            <a:xfrm>
              <a:off x="4483079" y="3572264"/>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6" name="rc196"/>
            <p:cNvSpPr/>
            <p:nvPr/>
          </p:nvSpPr>
          <p:spPr>
            <a:xfrm>
              <a:off x="4733971" y="3572264"/>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7" name="rc197"/>
            <p:cNvSpPr/>
            <p:nvPr/>
          </p:nvSpPr>
          <p:spPr>
            <a:xfrm>
              <a:off x="4984864" y="3572264"/>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8" name="rc198"/>
            <p:cNvSpPr/>
            <p:nvPr/>
          </p:nvSpPr>
          <p:spPr>
            <a:xfrm>
              <a:off x="5235756" y="3572264"/>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9" name="rc199"/>
            <p:cNvSpPr/>
            <p:nvPr/>
          </p:nvSpPr>
          <p:spPr>
            <a:xfrm>
              <a:off x="5486649" y="3572264"/>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0" name="rc200"/>
            <p:cNvSpPr/>
            <p:nvPr/>
          </p:nvSpPr>
          <p:spPr>
            <a:xfrm>
              <a:off x="5737541" y="3572264"/>
              <a:ext cx="250892"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1" name="rc201"/>
            <p:cNvSpPr/>
            <p:nvPr/>
          </p:nvSpPr>
          <p:spPr>
            <a:xfrm>
              <a:off x="5988434" y="3572264"/>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2" name="rc202"/>
            <p:cNvSpPr/>
            <p:nvPr/>
          </p:nvSpPr>
          <p:spPr>
            <a:xfrm>
              <a:off x="6239326" y="3572264"/>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3" name="rc203"/>
            <p:cNvSpPr/>
            <p:nvPr/>
          </p:nvSpPr>
          <p:spPr>
            <a:xfrm>
              <a:off x="6490218" y="3572264"/>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4" name="rc204"/>
            <p:cNvSpPr/>
            <p:nvPr/>
          </p:nvSpPr>
          <p:spPr>
            <a:xfrm>
              <a:off x="6741111" y="3572264"/>
              <a:ext cx="250892" cy="21386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05" name="rc205"/>
            <p:cNvSpPr/>
            <p:nvPr/>
          </p:nvSpPr>
          <p:spPr>
            <a:xfrm>
              <a:off x="6992003" y="3572264"/>
              <a:ext cx="250892" cy="21386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6" name="rc206"/>
            <p:cNvSpPr/>
            <p:nvPr/>
          </p:nvSpPr>
          <p:spPr>
            <a:xfrm>
              <a:off x="7242896" y="3572264"/>
              <a:ext cx="250892"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7" name="rc207"/>
            <p:cNvSpPr/>
            <p:nvPr/>
          </p:nvSpPr>
          <p:spPr>
            <a:xfrm>
              <a:off x="7493788" y="3572264"/>
              <a:ext cx="250892"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8" name="rc208"/>
            <p:cNvSpPr/>
            <p:nvPr/>
          </p:nvSpPr>
          <p:spPr>
            <a:xfrm>
              <a:off x="7744681" y="3572264"/>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9" name="rc209"/>
            <p:cNvSpPr/>
            <p:nvPr/>
          </p:nvSpPr>
          <p:spPr>
            <a:xfrm>
              <a:off x="7995573" y="3572264"/>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0" name="rc210"/>
            <p:cNvSpPr/>
            <p:nvPr/>
          </p:nvSpPr>
          <p:spPr>
            <a:xfrm>
              <a:off x="8246465" y="3572264"/>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1" name="rc211"/>
            <p:cNvSpPr/>
            <p:nvPr/>
          </p:nvSpPr>
          <p:spPr>
            <a:xfrm>
              <a:off x="8497358" y="3572264"/>
              <a:ext cx="250892"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2" name="rc212"/>
            <p:cNvSpPr/>
            <p:nvPr/>
          </p:nvSpPr>
          <p:spPr>
            <a:xfrm>
              <a:off x="2225047" y="5283151"/>
              <a:ext cx="250892" cy="21386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13" name="rc213"/>
            <p:cNvSpPr/>
            <p:nvPr/>
          </p:nvSpPr>
          <p:spPr>
            <a:xfrm>
              <a:off x="2475939" y="5283151"/>
              <a:ext cx="250892" cy="21386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14" name="rc214"/>
            <p:cNvSpPr/>
            <p:nvPr/>
          </p:nvSpPr>
          <p:spPr>
            <a:xfrm>
              <a:off x="2726832" y="5283151"/>
              <a:ext cx="250892" cy="21386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15" name="rc215"/>
            <p:cNvSpPr/>
            <p:nvPr/>
          </p:nvSpPr>
          <p:spPr>
            <a:xfrm>
              <a:off x="2977724" y="5283151"/>
              <a:ext cx="250892" cy="21386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16" name="rc216"/>
            <p:cNvSpPr/>
            <p:nvPr/>
          </p:nvSpPr>
          <p:spPr>
            <a:xfrm>
              <a:off x="3228617" y="5283151"/>
              <a:ext cx="250892" cy="21386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17" name="rc217"/>
            <p:cNvSpPr/>
            <p:nvPr/>
          </p:nvSpPr>
          <p:spPr>
            <a:xfrm>
              <a:off x="3479509" y="5283151"/>
              <a:ext cx="250892" cy="21386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18" name="rc218"/>
            <p:cNvSpPr/>
            <p:nvPr/>
          </p:nvSpPr>
          <p:spPr>
            <a:xfrm>
              <a:off x="3730402" y="5283151"/>
              <a:ext cx="250892" cy="21386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19" name="rc219"/>
            <p:cNvSpPr/>
            <p:nvPr/>
          </p:nvSpPr>
          <p:spPr>
            <a:xfrm>
              <a:off x="3981294" y="5283151"/>
              <a:ext cx="250892" cy="21386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20" name="rc220"/>
            <p:cNvSpPr/>
            <p:nvPr/>
          </p:nvSpPr>
          <p:spPr>
            <a:xfrm>
              <a:off x="4232186" y="5283151"/>
              <a:ext cx="250892" cy="21386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21" name="rc221"/>
            <p:cNvSpPr/>
            <p:nvPr/>
          </p:nvSpPr>
          <p:spPr>
            <a:xfrm>
              <a:off x="4483079" y="5283151"/>
              <a:ext cx="250892" cy="21386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22" name="rc222"/>
            <p:cNvSpPr/>
            <p:nvPr/>
          </p:nvSpPr>
          <p:spPr>
            <a:xfrm>
              <a:off x="4733971" y="5283151"/>
              <a:ext cx="250892" cy="21386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23" name="rc223"/>
            <p:cNvSpPr/>
            <p:nvPr/>
          </p:nvSpPr>
          <p:spPr>
            <a:xfrm>
              <a:off x="4984864" y="5283151"/>
              <a:ext cx="250892" cy="21386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24" name="rc224"/>
            <p:cNvSpPr/>
            <p:nvPr/>
          </p:nvSpPr>
          <p:spPr>
            <a:xfrm>
              <a:off x="5235756" y="5283151"/>
              <a:ext cx="250892" cy="21386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25" name="rc225"/>
            <p:cNvSpPr/>
            <p:nvPr/>
          </p:nvSpPr>
          <p:spPr>
            <a:xfrm>
              <a:off x="5486649" y="5283151"/>
              <a:ext cx="250892" cy="21386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26" name="rc226"/>
            <p:cNvSpPr/>
            <p:nvPr/>
          </p:nvSpPr>
          <p:spPr>
            <a:xfrm>
              <a:off x="5737541" y="5283151"/>
              <a:ext cx="250892" cy="21386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27" name="rc227"/>
            <p:cNvSpPr/>
            <p:nvPr/>
          </p:nvSpPr>
          <p:spPr>
            <a:xfrm>
              <a:off x="5988434" y="5283151"/>
              <a:ext cx="250892" cy="21386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28" name="rc228"/>
            <p:cNvSpPr/>
            <p:nvPr/>
          </p:nvSpPr>
          <p:spPr>
            <a:xfrm>
              <a:off x="6239326" y="5283151"/>
              <a:ext cx="250892" cy="21386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29" name="rc229"/>
            <p:cNvSpPr/>
            <p:nvPr/>
          </p:nvSpPr>
          <p:spPr>
            <a:xfrm>
              <a:off x="6490218" y="5283151"/>
              <a:ext cx="250892" cy="21386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30" name="rc230"/>
            <p:cNvSpPr/>
            <p:nvPr/>
          </p:nvSpPr>
          <p:spPr>
            <a:xfrm>
              <a:off x="6741111" y="5283151"/>
              <a:ext cx="250892" cy="21386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31" name="rc231"/>
            <p:cNvSpPr/>
            <p:nvPr/>
          </p:nvSpPr>
          <p:spPr>
            <a:xfrm>
              <a:off x="6992003" y="5283151"/>
              <a:ext cx="250892" cy="21386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32" name="rc232"/>
            <p:cNvSpPr/>
            <p:nvPr/>
          </p:nvSpPr>
          <p:spPr>
            <a:xfrm>
              <a:off x="7242896" y="5283151"/>
              <a:ext cx="250892" cy="21386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33" name="rc233"/>
            <p:cNvSpPr/>
            <p:nvPr/>
          </p:nvSpPr>
          <p:spPr>
            <a:xfrm>
              <a:off x="7493788" y="5283151"/>
              <a:ext cx="250892" cy="21386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34" name="rc234"/>
            <p:cNvSpPr/>
            <p:nvPr/>
          </p:nvSpPr>
          <p:spPr>
            <a:xfrm>
              <a:off x="7744681" y="5283151"/>
              <a:ext cx="250892" cy="21386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35" name="rc235"/>
            <p:cNvSpPr/>
            <p:nvPr/>
          </p:nvSpPr>
          <p:spPr>
            <a:xfrm>
              <a:off x="7995573" y="5283151"/>
              <a:ext cx="250892" cy="21386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36" name="rc236"/>
            <p:cNvSpPr/>
            <p:nvPr/>
          </p:nvSpPr>
          <p:spPr>
            <a:xfrm>
              <a:off x="8246465" y="5283151"/>
              <a:ext cx="250892" cy="213860"/>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37" name="rc237"/>
            <p:cNvSpPr/>
            <p:nvPr/>
          </p:nvSpPr>
          <p:spPr>
            <a:xfrm>
              <a:off x="8497358" y="5283151"/>
              <a:ext cx="250892" cy="213860"/>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38" name="rc238"/>
            <p:cNvSpPr/>
            <p:nvPr/>
          </p:nvSpPr>
          <p:spPr>
            <a:xfrm>
              <a:off x="2225047" y="3999986"/>
              <a:ext cx="250892"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9" name="rc239"/>
            <p:cNvSpPr/>
            <p:nvPr/>
          </p:nvSpPr>
          <p:spPr>
            <a:xfrm>
              <a:off x="2475939" y="3999986"/>
              <a:ext cx="250892"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40" name="rc240"/>
            <p:cNvSpPr/>
            <p:nvPr/>
          </p:nvSpPr>
          <p:spPr>
            <a:xfrm>
              <a:off x="2726832" y="3999986"/>
              <a:ext cx="250892"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41" name="rc241"/>
            <p:cNvSpPr/>
            <p:nvPr/>
          </p:nvSpPr>
          <p:spPr>
            <a:xfrm>
              <a:off x="2977724" y="3999986"/>
              <a:ext cx="250892"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2" name="rc242"/>
            <p:cNvSpPr/>
            <p:nvPr/>
          </p:nvSpPr>
          <p:spPr>
            <a:xfrm>
              <a:off x="3228617" y="3999986"/>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3" name="rc243"/>
            <p:cNvSpPr/>
            <p:nvPr/>
          </p:nvSpPr>
          <p:spPr>
            <a:xfrm>
              <a:off x="3479509" y="3999986"/>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4" name="rc244"/>
            <p:cNvSpPr/>
            <p:nvPr/>
          </p:nvSpPr>
          <p:spPr>
            <a:xfrm>
              <a:off x="3730402" y="3999986"/>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5" name="rc245"/>
            <p:cNvSpPr/>
            <p:nvPr/>
          </p:nvSpPr>
          <p:spPr>
            <a:xfrm>
              <a:off x="3981294" y="3999986"/>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6" name="rc246"/>
            <p:cNvSpPr/>
            <p:nvPr/>
          </p:nvSpPr>
          <p:spPr>
            <a:xfrm>
              <a:off x="4232186" y="3999986"/>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7" name="rc247"/>
            <p:cNvSpPr/>
            <p:nvPr/>
          </p:nvSpPr>
          <p:spPr>
            <a:xfrm>
              <a:off x="4483079" y="3999986"/>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8" name="rc248"/>
            <p:cNvSpPr/>
            <p:nvPr/>
          </p:nvSpPr>
          <p:spPr>
            <a:xfrm>
              <a:off x="4733971" y="3999986"/>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9" name="rc249"/>
            <p:cNvSpPr/>
            <p:nvPr/>
          </p:nvSpPr>
          <p:spPr>
            <a:xfrm>
              <a:off x="4984864" y="3999986"/>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0" name="rc250"/>
            <p:cNvSpPr/>
            <p:nvPr/>
          </p:nvSpPr>
          <p:spPr>
            <a:xfrm>
              <a:off x="5235756" y="3999986"/>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1" name="rc251"/>
            <p:cNvSpPr/>
            <p:nvPr/>
          </p:nvSpPr>
          <p:spPr>
            <a:xfrm>
              <a:off x="5486649" y="3999986"/>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52" name="rc252"/>
            <p:cNvSpPr/>
            <p:nvPr/>
          </p:nvSpPr>
          <p:spPr>
            <a:xfrm>
              <a:off x="5737541" y="3999986"/>
              <a:ext cx="250892"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53" name="rc253"/>
            <p:cNvSpPr/>
            <p:nvPr/>
          </p:nvSpPr>
          <p:spPr>
            <a:xfrm>
              <a:off x="5988434" y="3999986"/>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54" name="rc254"/>
            <p:cNvSpPr/>
            <p:nvPr/>
          </p:nvSpPr>
          <p:spPr>
            <a:xfrm>
              <a:off x="6239326" y="3999986"/>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55" name="rc255"/>
            <p:cNvSpPr/>
            <p:nvPr/>
          </p:nvSpPr>
          <p:spPr>
            <a:xfrm>
              <a:off x="6490218" y="3999986"/>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56" name="rc256"/>
            <p:cNvSpPr/>
            <p:nvPr/>
          </p:nvSpPr>
          <p:spPr>
            <a:xfrm>
              <a:off x="6741111" y="3999986"/>
              <a:ext cx="250892" cy="21386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57" name="rc257"/>
            <p:cNvSpPr/>
            <p:nvPr/>
          </p:nvSpPr>
          <p:spPr>
            <a:xfrm>
              <a:off x="6992003" y="3999986"/>
              <a:ext cx="250892" cy="21386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58" name="rc258"/>
            <p:cNvSpPr/>
            <p:nvPr/>
          </p:nvSpPr>
          <p:spPr>
            <a:xfrm>
              <a:off x="7242896" y="3999986"/>
              <a:ext cx="250892" cy="21386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59" name="rc259"/>
            <p:cNvSpPr/>
            <p:nvPr/>
          </p:nvSpPr>
          <p:spPr>
            <a:xfrm>
              <a:off x="7493788" y="3999986"/>
              <a:ext cx="250892" cy="21386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60" name="rc260"/>
            <p:cNvSpPr/>
            <p:nvPr/>
          </p:nvSpPr>
          <p:spPr>
            <a:xfrm>
              <a:off x="7744681" y="3999986"/>
              <a:ext cx="250892" cy="21386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61" name="rc261"/>
            <p:cNvSpPr/>
            <p:nvPr/>
          </p:nvSpPr>
          <p:spPr>
            <a:xfrm>
              <a:off x="7995573" y="3999986"/>
              <a:ext cx="250892" cy="21386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62" name="rc262"/>
            <p:cNvSpPr/>
            <p:nvPr/>
          </p:nvSpPr>
          <p:spPr>
            <a:xfrm>
              <a:off x="8246465" y="3999986"/>
              <a:ext cx="250892" cy="21386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63" name="rc263"/>
            <p:cNvSpPr/>
            <p:nvPr/>
          </p:nvSpPr>
          <p:spPr>
            <a:xfrm>
              <a:off x="8497358" y="3999986"/>
              <a:ext cx="250892" cy="2138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64" name="rc264"/>
            <p:cNvSpPr/>
            <p:nvPr/>
          </p:nvSpPr>
          <p:spPr>
            <a:xfrm>
              <a:off x="2225047" y="2930681"/>
              <a:ext cx="250892"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65" name="rc265"/>
            <p:cNvSpPr/>
            <p:nvPr/>
          </p:nvSpPr>
          <p:spPr>
            <a:xfrm>
              <a:off x="2475939" y="2930681"/>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66" name="rc266"/>
            <p:cNvSpPr/>
            <p:nvPr/>
          </p:nvSpPr>
          <p:spPr>
            <a:xfrm>
              <a:off x="2726832" y="2930681"/>
              <a:ext cx="250892"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67" name="rc267"/>
            <p:cNvSpPr/>
            <p:nvPr/>
          </p:nvSpPr>
          <p:spPr>
            <a:xfrm>
              <a:off x="2977724" y="2930681"/>
              <a:ext cx="250892" cy="21386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68" name="rc268"/>
            <p:cNvSpPr/>
            <p:nvPr/>
          </p:nvSpPr>
          <p:spPr>
            <a:xfrm>
              <a:off x="3228617" y="2930681"/>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69" name="rc269"/>
            <p:cNvSpPr/>
            <p:nvPr/>
          </p:nvSpPr>
          <p:spPr>
            <a:xfrm>
              <a:off x="3479509" y="2930681"/>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70" name="rc270"/>
            <p:cNvSpPr/>
            <p:nvPr/>
          </p:nvSpPr>
          <p:spPr>
            <a:xfrm>
              <a:off x="3730402" y="2930681"/>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71" name="rc271"/>
            <p:cNvSpPr/>
            <p:nvPr/>
          </p:nvSpPr>
          <p:spPr>
            <a:xfrm>
              <a:off x="3981294" y="2930681"/>
              <a:ext cx="250892"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72" name="rc272"/>
            <p:cNvSpPr/>
            <p:nvPr/>
          </p:nvSpPr>
          <p:spPr>
            <a:xfrm>
              <a:off x="4232186" y="2930681"/>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3" name="rc273"/>
            <p:cNvSpPr/>
            <p:nvPr/>
          </p:nvSpPr>
          <p:spPr>
            <a:xfrm>
              <a:off x="4483079" y="2930681"/>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4" name="rc274"/>
            <p:cNvSpPr/>
            <p:nvPr/>
          </p:nvSpPr>
          <p:spPr>
            <a:xfrm>
              <a:off x="4733971" y="2930681"/>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5" name="rc275"/>
            <p:cNvSpPr/>
            <p:nvPr/>
          </p:nvSpPr>
          <p:spPr>
            <a:xfrm>
              <a:off x="4984864" y="2930681"/>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6" name="rc276"/>
            <p:cNvSpPr/>
            <p:nvPr/>
          </p:nvSpPr>
          <p:spPr>
            <a:xfrm>
              <a:off x="5235756" y="2930681"/>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7" name="rc277"/>
            <p:cNvSpPr/>
            <p:nvPr/>
          </p:nvSpPr>
          <p:spPr>
            <a:xfrm>
              <a:off x="5486649" y="2930681"/>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8" name="rc278"/>
            <p:cNvSpPr/>
            <p:nvPr/>
          </p:nvSpPr>
          <p:spPr>
            <a:xfrm>
              <a:off x="5737541" y="2930681"/>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9" name="rc279"/>
            <p:cNvSpPr/>
            <p:nvPr/>
          </p:nvSpPr>
          <p:spPr>
            <a:xfrm>
              <a:off x="5988434" y="2930681"/>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0" name="rc280"/>
            <p:cNvSpPr/>
            <p:nvPr/>
          </p:nvSpPr>
          <p:spPr>
            <a:xfrm>
              <a:off x="6239326" y="2930681"/>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1" name="rc281"/>
            <p:cNvSpPr/>
            <p:nvPr/>
          </p:nvSpPr>
          <p:spPr>
            <a:xfrm>
              <a:off x="6490218" y="2930681"/>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2" name="rc282"/>
            <p:cNvSpPr/>
            <p:nvPr/>
          </p:nvSpPr>
          <p:spPr>
            <a:xfrm>
              <a:off x="6741111" y="2930681"/>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3" name="rc283"/>
            <p:cNvSpPr/>
            <p:nvPr/>
          </p:nvSpPr>
          <p:spPr>
            <a:xfrm>
              <a:off x="6992003" y="2930681"/>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4" name="rc284"/>
            <p:cNvSpPr/>
            <p:nvPr/>
          </p:nvSpPr>
          <p:spPr>
            <a:xfrm>
              <a:off x="7242896" y="2930681"/>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5" name="rc285"/>
            <p:cNvSpPr/>
            <p:nvPr/>
          </p:nvSpPr>
          <p:spPr>
            <a:xfrm>
              <a:off x="7493788" y="2930681"/>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6" name="rc286"/>
            <p:cNvSpPr/>
            <p:nvPr/>
          </p:nvSpPr>
          <p:spPr>
            <a:xfrm>
              <a:off x="7744681" y="2930681"/>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87" name="rc287"/>
            <p:cNvSpPr/>
            <p:nvPr/>
          </p:nvSpPr>
          <p:spPr>
            <a:xfrm>
              <a:off x="7995573" y="2930681"/>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88" name="rc288"/>
            <p:cNvSpPr/>
            <p:nvPr/>
          </p:nvSpPr>
          <p:spPr>
            <a:xfrm>
              <a:off x="8246465" y="2930681"/>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89" name="rc289"/>
            <p:cNvSpPr/>
            <p:nvPr/>
          </p:nvSpPr>
          <p:spPr>
            <a:xfrm>
              <a:off x="8497358" y="2930681"/>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90" name="rc290"/>
            <p:cNvSpPr/>
            <p:nvPr/>
          </p:nvSpPr>
          <p:spPr>
            <a:xfrm>
              <a:off x="2225047" y="1219793"/>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1" name="rc291"/>
            <p:cNvSpPr/>
            <p:nvPr/>
          </p:nvSpPr>
          <p:spPr>
            <a:xfrm>
              <a:off x="2475939" y="1219793"/>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2" name="rc292"/>
            <p:cNvSpPr/>
            <p:nvPr/>
          </p:nvSpPr>
          <p:spPr>
            <a:xfrm>
              <a:off x="2726832" y="1219793"/>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3" name="rc293"/>
            <p:cNvSpPr/>
            <p:nvPr/>
          </p:nvSpPr>
          <p:spPr>
            <a:xfrm>
              <a:off x="2977724" y="1219793"/>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4" name="rc294"/>
            <p:cNvSpPr/>
            <p:nvPr/>
          </p:nvSpPr>
          <p:spPr>
            <a:xfrm>
              <a:off x="3228617" y="1219793"/>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5" name="rc295"/>
            <p:cNvSpPr/>
            <p:nvPr/>
          </p:nvSpPr>
          <p:spPr>
            <a:xfrm>
              <a:off x="3479509" y="1219793"/>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6" name="rc296"/>
            <p:cNvSpPr/>
            <p:nvPr/>
          </p:nvSpPr>
          <p:spPr>
            <a:xfrm>
              <a:off x="3730402" y="1219793"/>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97" name="rc297"/>
            <p:cNvSpPr/>
            <p:nvPr/>
          </p:nvSpPr>
          <p:spPr>
            <a:xfrm>
              <a:off x="3981294" y="1219793"/>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8" name="rc298"/>
            <p:cNvSpPr/>
            <p:nvPr/>
          </p:nvSpPr>
          <p:spPr>
            <a:xfrm>
              <a:off x="4232186" y="1219793"/>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9" name="rc299"/>
            <p:cNvSpPr/>
            <p:nvPr/>
          </p:nvSpPr>
          <p:spPr>
            <a:xfrm>
              <a:off x="4483079" y="1219793"/>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00" name="rc300"/>
            <p:cNvSpPr/>
            <p:nvPr/>
          </p:nvSpPr>
          <p:spPr>
            <a:xfrm>
              <a:off x="4733971" y="1219793"/>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1" name="rc301"/>
            <p:cNvSpPr/>
            <p:nvPr/>
          </p:nvSpPr>
          <p:spPr>
            <a:xfrm>
              <a:off x="4984864" y="1219793"/>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2" name="rc302"/>
            <p:cNvSpPr/>
            <p:nvPr/>
          </p:nvSpPr>
          <p:spPr>
            <a:xfrm>
              <a:off x="5235756" y="1219793"/>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03" name="rc303"/>
            <p:cNvSpPr/>
            <p:nvPr/>
          </p:nvSpPr>
          <p:spPr>
            <a:xfrm>
              <a:off x="5486649" y="1219793"/>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04" name="rc304"/>
            <p:cNvSpPr/>
            <p:nvPr/>
          </p:nvSpPr>
          <p:spPr>
            <a:xfrm>
              <a:off x="5737541" y="1219793"/>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5" name="rc305"/>
            <p:cNvSpPr/>
            <p:nvPr/>
          </p:nvSpPr>
          <p:spPr>
            <a:xfrm>
              <a:off x="5988434" y="1219793"/>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6" name="rc306"/>
            <p:cNvSpPr/>
            <p:nvPr/>
          </p:nvSpPr>
          <p:spPr>
            <a:xfrm>
              <a:off x="6239326" y="1219793"/>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7" name="rc307"/>
            <p:cNvSpPr/>
            <p:nvPr/>
          </p:nvSpPr>
          <p:spPr>
            <a:xfrm>
              <a:off x="6490218" y="1219793"/>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8" name="rc308"/>
            <p:cNvSpPr/>
            <p:nvPr/>
          </p:nvSpPr>
          <p:spPr>
            <a:xfrm>
              <a:off x="6741111" y="1219793"/>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9" name="rc309"/>
            <p:cNvSpPr/>
            <p:nvPr/>
          </p:nvSpPr>
          <p:spPr>
            <a:xfrm>
              <a:off x="6992003" y="1219793"/>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0" name="rc310"/>
            <p:cNvSpPr/>
            <p:nvPr/>
          </p:nvSpPr>
          <p:spPr>
            <a:xfrm>
              <a:off x="7242896" y="1219793"/>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1" name="rc311"/>
            <p:cNvSpPr/>
            <p:nvPr/>
          </p:nvSpPr>
          <p:spPr>
            <a:xfrm>
              <a:off x="7493788" y="1219793"/>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2" name="rc312"/>
            <p:cNvSpPr/>
            <p:nvPr/>
          </p:nvSpPr>
          <p:spPr>
            <a:xfrm>
              <a:off x="7744681" y="1219793"/>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3" name="rc313"/>
            <p:cNvSpPr/>
            <p:nvPr/>
          </p:nvSpPr>
          <p:spPr>
            <a:xfrm>
              <a:off x="7995573" y="1219793"/>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4" name="rc314"/>
            <p:cNvSpPr/>
            <p:nvPr/>
          </p:nvSpPr>
          <p:spPr>
            <a:xfrm>
              <a:off x="8246465" y="1219793"/>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5" name="rc315"/>
            <p:cNvSpPr/>
            <p:nvPr/>
          </p:nvSpPr>
          <p:spPr>
            <a:xfrm>
              <a:off x="8497358" y="1219793"/>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6" name="rc316"/>
            <p:cNvSpPr/>
            <p:nvPr/>
          </p:nvSpPr>
          <p:spPr>
            <a:xfrm>
              <a:off x="2225047" y="3144542"/>
              <a:ext cx="250892" cy="21386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17" name="rc317"/>
            <p:cNvSpPr/>
            <p:nvPr/>
          </p:nvSpPr>
          <p:spPr>
            <a:xfrm>
              <a:off x="2475939" y="3144542"/>
              <a:ext cx="250892"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18" name="rc318"/>
            <p:cNvSpPr/>
            <p:nvPr/>
          </p:nvSpPr>
          <p:spPr>
            <a:xfrm>
              <a:off x="2726832" y="3144542"/>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19" name="rc319"/>
            <p:cNvSpPr/>
            <p:nvPr/>
          </p:nvSpPr>
          <p:spPr>
            <a:xfrm>
              <a:off x="2977724" y="3144542"/>
              <a:ext cx="250892" cy="21386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20" name="rc320"/>
            <p:cNvSpPr/>
            <p:nvPr/>
          </p:nvSpPr>
          <p:spPr>
            <a:xfrm>
              <a:off x="3228617" y="3144542"/>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21" name="rc321"/>
            <p:cNvSpPr/>
            <p:nvPr/>
          </p:nvSpPr>
          <p:spPr>
            <a:xfrm>
              <a:off x="3479509" y="3144542"/>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22" name="rc322"/>
            <p:cNvSpPr/>
            <p:nvPr/>
          </p:nvSpPr>
          <p:spPr>
            <a:xfrm>
              <a:off x="3730402" y="3144542"/>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23" name="rc323"/>
            <p:cNvSpPr/>
            <p:nvPr/>
          </p:nvSpPr>
          <p:spPr>
            <a:xfrm>
              <a:off x="3981294" y="3144542"/>
              <a:ext cx="250892"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24" name="rc324"/>
            <p:cNvSpPr/>
            <p:nvPr/>
          </p:nvSpPr>
          <p:spPr>
            <a:xfrm>
              <a:off x="4232186" y="3144542"/>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25" name="rc325"/>
            <p:cNvSpPr/>
            <p:nvPr/>
          </p:nvSpPr>
          <p:spPr>
            <a:xfrm>
              <a:off x="4483079" y="3144542"/>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6" name="rc326"/>
            <p:cNvSpPr/>
            <p:nvPr/>
          </p:nvSpPr>
          <p:spPr>
            <a:xfrm>
              <a:off x="4733971" y="3144542"/>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27" name="rc327"/>
            <p:cNvSpPr/>
            <p:nvPr/>
          </p:nvSpPr>
          <p:spPr>
            <a:xfrm>
              <a:off x="4984864" y="3144542"/>
              <a:ext cx="250892"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28" name="rc328"/>
            <p:cNvSpPr/>
            <p:nvPr/>
          </p:nvSpPr>
          <p:spPr>
            <a:xfrm>
              <a:off x="5235756" y="3144542"/>
              <a:ext cx="250892" cy="21386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29" name="rc329"/>
            <p:cNvSpPr/>
            <p:nvPr/>
          </p:nvSpPr>
          <p:spPr>
            <a:xfrm>
              <a:off x="5486649" y="3144542"/>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30" name="rc330"/>
            <p:cNvSpPr/>
            <p:nvPr/>
          </p:nvSpPr>
          <p:spPr>
            <a:xfrm>
              <a:off x="5737541" y="3144542"/>
              <a:ext cx="250892" cy="21386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31" name="rc331"/>
            <p:cNvSpPr/>
            <p:nvPr/>
          </p:nvSpPr>
          <p:spPr>
            <a:xfrm>
              <a:off x="5988434" y="3144542"/>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2" name="rc332"/>
            <p:cNvSpPr/>
            <p:nvPr/>
          </p:nvSpPr>
          <p:spPr>
            <a:xfrm>
              <a:off x="6239326" y="3144542"/>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33" name="rc333"/>
            <p:cNvSpPr/>
            <p:nvPr/>
          </p:nvSpPr>
          <p:spPr>
            <a:xfrm>
              <a:off x="6490218" y="3144542"/>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34" name="rc334"/>
            <p:cNvSpPr/>
            <p:nvPr/>
          </p:nvSpPr>
          <p:spPr>
            <a:xfrm>
              <a:off x="6741111" y="3144542"/>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35" name="rc335"/>
            <p:cNvSpPr/>
            <p:nvPr/>
          </p:nvSpPr>
          <p:spPr>
            <a:xfrm>
              <a:off x="6992003" y="3144542"/>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36" name="rc336"/>
            <p:cNvSpPr/>
            <p:nvPr/>
          </p:nvSpPr>
          <p:spPr>
            <a:xfrm>
              <a:off x="7242896" y="3144542"/>
              <a:ext cx="250892" cy="21386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37" name="rc337"/>
            <p:cNvSpPr/>
            <p:nvPr/>
          </p:nvSpPr>
          <p:spPr>
            <a:xfrm>
              <a:off x="7493788" y="3144542"/>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38" name="rc338"/>
            <p:cNvSpPr/>
            <p:nvPr/>
          </p:nvSpPr>
          <p:spPr>
            <a:xfrm>
              <a:off x="7744681" y="3144542"/>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39" name="rc339"/>
            <p:cNvSpPr/>
            <p:nvPr/>
          </p:nvSpPr>
          <p:spPr>
            <a:xfrm>
              <a:off x="7995573" y="3144542"/>
              <a:ext cx="250892"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40" name="rc340"/>
            <p:cNvSpPr/>
            <p:nvPr/>
          </p:nvSpPr>
          <p:spPr>
            <a:xfrm>
              <a:off x="8246465" y="3144542"/>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41" name="rc341"/>
            <p:cNvSpPr/>
            <p:nvPr/>
          </p:nvSpPr>
          <p:spPr>
            <a:xfrm>
              <a:off x="8497358" y="3144542"/>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42" name="rc342"/>
            <p:cNvSpPr/>
            <p:nvPr/>
          </p:nvSpPr>
          <p:spPr>
            <a:xfrm>
              <a:off x="2225047" y="2289098"/>
              <a:ext cx="250892"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43" name="rc343"/>
            <p:cNvSpPr/>
            <p:nvPr/>
          </p:nvSpPr>
          <p:spPr>
            <a:xfrm>
              <a:off x="2475939" y="2289098"/>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44" name="rc344"/>
            <p:cNvSpPr/>
            <p:nvPr/>
          </p:nvSpPr>
          <p:spPr>
            <a:xfrm>
              <a:off x="2726832" y="2289098"/>
              <a:ext cx="250892"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45" name="rc345"/>
            <p:cNvSpPr/>
            <p:nvPr/>
          </p:nvSpPr>
          <p:spPr>
            <a:xfrm>
              <a:off x="2977724" y="2289098"/>
              <a:ext cx="250892"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46" name="rc346"/>
            <p:cNvSpPr/>
            <p:nvPr/>
          </p:nvSpPr>
          <p:spPr>
            <a:xfrm>
              <a:off x="3228617" y="2289098"/>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47" name="rc347"/>
            <p:cNvSpPr/>
            <p:nvPr/>
          </p:nvSpPr>
          <p:spPr>
            <a:xfrm>
              <a:off x="3479509" y="2289098"/>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48" name="rc348"/>
            <p:cNvSpPr/>
            <p:nvPr/>
          </p:nvSpPr>
          <p:spPr>
            <a:xfrm>
              <a:off x="3730402" y="2289098"/>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49" name="rc349"/>
            <p:cNvSpPr/>
            <p:nvPr/>
          </p:nvSpPr>
          <p:spPr>
            <a:xfrm>
              <a:off x="3981294" y="2289098"/>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50" name="rc350"/>
            <p:cNvSpPr/>
            <p:nvPr/>
          </p:nvSpPr>
          <p:spPr>
            <a:xfrm>
              <a:off x="4232186" y="2289098"/>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51" name="rc351"/>
            <p:cNvSpPr/>
            <p:nvPr/>
          </p:nvSpPr>
          <p:spPr>
            <a:xfrm>
              <a:off x="4483079" y="2289098"/>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52" name="rc352"/>
            <p:cNvSpPr/>
            <p:nvPr/>
          </p:nvSpPr>
          <p:spPr>
            <a:xfrm>
              <a:off x="4733971" y="2289098"/>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53" name="rc353"/>
            <p:cNvSpPr/>
            <p:nvPr/>
          </p:nvSpPr>
          <p:spPr>
            <a:xfrm>
              <a:off x="4984864" y="2289098"/>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54" name="rc354"/>
            <p:cNvSpPr/>
            <p:nvPr/>
          </p:nvSpPr>
          <p:spPr>
            <a:xfrm>
              <a:off x="5235756" y="2289098"/>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55" name="rc355"/>
            <p:cNvSpPr/>
            <p:nvPr/>
          </p:nvSpPr>
          <p:spPr>
            <a:xfrm>
              <a:off x="5486649" y="2289098"/>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56" name="rc356"/>
            <p:cNvSpPr/>
            <p:nvPr/>
          </p:nvSpPr>
          <p:spPr>
            <a:xfrm>
              <a:off x="5737541" y="2289098"/>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57" name="rc357"/>
            <p:cNvSpPr/>
            <p:nvPr/>
          </p:nvSpPr>
          <p:spPr>
            <a:xfrm>
              <a:off x="5988434" y="2289098"/>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58" name="rc358"/>
            <p:cNvSpPr/>
            <p:nvPr/>
          </p:nvSpPr>
          <p:spPr>
            <a:xfrm>
              <a:off x="6239326" y="2289098"/>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59" name="rc359"/>
            <p:cNvSpPr/>
            <p:nvPr/>
          </p:nvSpPr>
          <p:spPr>
            <a:xfrm>
              <a:off x="6490218" y="2289098"/>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60" name="rc360"/>
            <p:cNvSpPr/>
            <p:nvPr/>
          </p:nvSpPr>
          <p:spPr>
            <a:xfrm>
              <a:off x="6741111" y="2289098"/>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61" name="rc361"/>
            <p:cNvSpPr/>
            <p:nvPr/>
          </p:nvSpPr>
          <p:spPr>
            <a:xfrm>
              <a:off x="6992003" y="2289098"/>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62" name="rc362"/>
            <p:cNvSpPr/>
            <p:nvPr/>
          </p:nvSpPr>
          <p:spPr>
            <a:xfrm>
              <a:off x="7242896" y="2289098"/>
              <a:ext cx="250892"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63" name="rc363"/>
            <p:cNvSpPr/>
            <p:nvPr/>
          </p:nvSpPr>
          <p:spPr>
            <a:xfrm>
              <a:off x="7493788" y="2289098"/>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64" name="rc364"/>
            <p:cNvSpPr/>
            <p:nvPr/>
          </p:nvSpPr>
          <p:spPr>
            <a:xfrm>
              <a:off x="7744681" y="2289098"/>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65" name="rc365"/>
            <p:cNvSpPr/>
            <p:nvPr/>
          </p:nvSpPr>
          <p:spPr>
            <a:xfrm>
              <a:off x="7995573" y="2289098"/>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66" name="rc366"/>
            <p:cNvSpPr/>
            <p:nvPr/>
          </p:nvSpPr>
          <p:spPr>
            <a:xfrm>
              <a:off x="8246465" y="2289098"/>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67" name="rc367"/>
            <p:cNvSpPr/>
            <p:nvPr/>
          </p:nvSpPr>
          <p:spPr>
            <a:xfrm>
              <a:off x="8497358" y="2289098"/>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68" name="rc368"/>
            <p:cNvSpPr/>
            <p:nvPr/>
          </p:nvSpPr>
          <p:spPr>
            <a:xfrm>
              <a:off x="2225047" y="1433654"/>
              <a:ext cx="250892"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69" name="rc369"/>
            <p:cNvSpPr/>
            <p:nvPr/>
          </p:nvSpPr>
          <p:spPr>
            <a:xfrm>
              <a:off x="2475939" y="1433654"/>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70" name="rc370"/>
            <p:cNvSpPr/>
            <p:nvPr/>
          </p:nvSpPr>
          <p:spPr>
            <a:xfrm>
              <a:off x="2726832" y="1433654"/>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71" name="rc371"/>
            <p:cNvSpPr/>
            <p:nvPr/>
          </p:nvSpPr>
          <p:spPr>
            <a:xfrm>
              <a:off x="2977724" y="1433654"/>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72" name="rc372"/>
            <p:cNvSpPr/>
            <p:nvPr/>
          </p:nvSpPr>
          <p:spPr>
            <a:xfrm>
              <a:off x="3228617" y="1433654"/>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73" name="rc373"/>
            <p:cNvSpPr/>
            <p:nvPr/>
          </p:nvSpPr>
          <p:spPr>
            <a:xfrm>
              <a:off x="3479509" y="1433654"/>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74" name="rc374"/>
            <p:cNvSpPr/>
            <p:nvPr/>
          </p:nvSpPr>
          <p:spPr>
            <a:xfrm>
              <a:off x="3730402" y="1433654"/>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75" name="rc375"/>
            <p:cNvSpPr/>
            <p:nvPr/>
          </p:nvSpPr>
          <p:spPr>
            <a:xfrm>
              <a:off x="3981294" y="1433654"/>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6" name="rc376"/>
            <p:cNvSpPr/>
            <p:nvPr/>
          </p:nvSpPr>
          <p:spPr>
            <a:xfrm>
              <a:off x="4232186" y="1433654"/>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77" name="rc377"/>
            <p:cNvSpPr/>
            <p:nvPr/>
          </p:nvSpPr>
          <p:spPr>
            <a:xfrm>
              <a:off x="4483079" y="1433654"/>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78" name="rc378"/>
            <p:cNvSpPr/>
            <p:nvPr/>
          </p:nvSpPr>
          <p:spPr>
            <a:xfrm>
              <a:off x="4733971" y="1433654"/>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9" name="rc379"/>
            <p:cNvSpPr/>
            <p:nvPr/>
          </p:nvSpPr>
          <p:spPr>
            <a:xfrm>
              <a:off x="4984864" y="1433654"/>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0" name="rc380"/>
            <p:cNvSpPr/>
            <p:nvPr/>
          </p:nvSpPr>
          <p:spPr>
            <a:xfrm>
              <a:off x="5235756" y="1433654"/>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81" name="rc381"/>
            <p:cNvSpPr/>
            <p:nvPr/>
          </p:nvSpPr>
          <p:spPr>
            <a:xfrm>
              <a:off x="5486649" y="1433654"/>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2" name="rc382"/>
            <p:cNvSpPr/>
            <p:nvPr/>
          </p:nvSpPr>
          <p:spPr>
            <a:xfrm>
              <a:off x="5737541" y="1433654"/>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3" name="rc383"/>
            <p:cNvSpPr/>
            <p:nvPr/>
          </p:nvSpPr>
          <p:spPr>
            <a:xfrm>
              <a:off x="5988434" y="1433654"/>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4" name="rc384"/>
            <p:cNvSpPr/>
            <p:nvPr/>
          </p:nvSpPr>
          <p:spPr>
            <a:xfrm>
              <a:off x="6239326" y="1433654"/>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5" name="rc385"/>
            <p:cNvSpPr/>
            <p:nvPr/>
          </p:nvSpPr>
          <p:spPr>
            <a:xfrm>
              <a:off x="6490218" y="1433654"/>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6" name="rc386"/>
            <p:cNvSpPr/>
            <p:nvPr/>
          </p:nvSpPr>
          <p:spPr>
            <a:xfrm>
              <a:off x="6741111" y="1433654"/>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7" name="rc387"/>
            <p:cNvSpPr/>
            <p:nvPr/>
          </p:nvSpPr>
          <p:spPr>
            <a:xfrm>
              <a:off x="6992003" y="1433654"/>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8" name="rc388"/>
            <p:cNvSpPr/>
            <p:nvPr/>
          </p:nvSpPr>
          <p:spPr>
            <a:xfrm>
              <a:off x="7242896" y="1433654"/>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89" name="rc389"/>
            <p:cNvSpPr/>
            <p:nvPr/>
          </p:nvSpPr>
          <p:spPr>
            <a:xfrm>
              <a:off x="7493788" y="1433654"/>
              <a:ext cx="250892"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90" name="rc390"/>
            <p:cNvSpPr/>
            <p:nvPr/>
          </p:nvSpPr>
          <p:spPr>
            <a:xfrm>
              <a:off x="7744681" y="1433654"/>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91" name="rc391"/>
            <p:cNvSpPr/>
            <p:nvPr/>
          </p:nvSpPr>
          <p:spPr>
            <a:xfrm>
              <a:off x="7995573" y="1433654"/>
              <a:ext cx="250892" cy="21386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92" name="rc392"/>
            <p:cNvSpPr/>
            <p:nvPr/>
          </p:nvSpPr>
          <p:spPr>
            <a:xfrm>
              <a:off x="8246465" y="1433654"/>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3" name="rc393"/>
            <p:cNvSpPr/>
            <p:nvPr/>
          </p:nvSpPr>
          <p:spPr>
            <a:xfrm>
              <a:off x="8497358" y="1433654"/>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4" name="rc394"/>
            <p:cNvSpPr/>
            <p:nvPr/>
          </p:nvSpPr>
          <p:spPr>
            <a:xfrm>
              <a:off x="2225047" y="4855429"/>
              <a:ext cx="250892" cy="21386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395" name="rc395"/>
            <p:cNvSpPr/>
            <p:nvPr/>
          </p:nvSpPr>
          <p:spPr>
            <a:xfrm>
              <a:off x="2475939" y="4855429"/>
              <a:ext cx="250892" cy="21386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396" name="rc396"/>
            <p:cNvSpPr/>
            <p:nvPr/>
          </p:nvSpPr>
          <p:spPr>
            <a:xfrm>
              <a:off x="2726832" y="4855429"/>
              <a:ext cx="250892" cy="21386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397" name="rc397"/>
            <p:cNvSpPr/>
            <p:nvPr/>
          </p:nvSpPr>
          <p:spPr>
            <a:xfrm>
              <a:off x="2977724" y="4855429"/>
              <a:ext cx="250892" cy="21386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98" name="rc398"/>
            <p:cNvSpPr/>
            <p:nvPr/>
          </p:nvSpPr>
          <p:spPr>
            <a:xfrm>
              <a:off x="3228617" y="4855429"/>
              <a:ext cx="250892" cy="21386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99" name="rc399"/>
            <p:cNvSpPr/>
            <p:nvPr/>
          </p:nvSpPr>
          <p:spPr>
            <a:xfrm>
              <a:off x="3479509" y="4855429"/>
              <a:ext cx="250892" cy="21386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00" name="rc400"/>
            <p:cNvSpPr/>
            <p:nvPr/>
          </p:nvSpPr>
          <p:spPr>
            <a:xfrm>
              <a:off x="3730402" y="4855429"/>
              <a:ext cx="250892" cy="21386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01" name="rc401"/>
            <p:cNvSpPr/>
            <p:nvPr/>
          </p:nvSpPr>
          <p:spPr>
            <a:xfrm>
              <a:off x="3981294" y="4855429"/>
              <a:ext cx="250892" cy="21386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02" name="rc402"/>
            <p:cNvSpPr/>
            <p:nvPr/>
          </p:nvSpPr>
          <p:spPr>
            <a:xfrm>
              <a:off x="4232186" y="4855429"/>
              <a:ext cx="250892" cy="21386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03" name="rc403"/>
            <p:cNvSpPr/>
            <p:nvPr/>
          </p:nvSpPr>
          <p:spPr>
            <a:xfrm>
              <a:off x="4483079" y="4855429"/>
              <a:ext cx="250892" cy="21386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04" name="rc404"/>
            <p:cNvSpPr/>
            <p:nvPr/>
          </p:nvSpPr>
          <p:spPr>
            <a:xfrm>
              <a:off x="4733971" y="4855429"/>
              <a:ext cx="250892" cy="2138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05" name="rc405"/>
            <p:cNvSpPr/>
            <p:nvPr/>
          </p:nvSpPr>
          <p:spPr>
            <a:xfrm>
              <a:off x="4984864" y="4855429"/>
              <a:ext cx="250892"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06" name="rc406"/>
            <p:cNvSpPr/>
            <p:nvPr/>
          </p:nvSpPr>
          <p:spPr>
            <a:xfrm>
              <a:off x="5235756" y="4855429"/>
              <a:ext cx="250892" cy="21386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07" name="rc407"/>
            <p:cNvSpPr/>
            <p:nvPr/>
          </p:nvSpPr>
          <p:spPr>
            <a:xfrm>
              <a:off x="5486649" y="4855429"/>
              <a:ext cx="250892"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08" name="rc408"/>
            <p:cNvSpPr/>
            <p:nvPr/>
          </p:nvSpPr>
          <p:spPr>
            <a:xfrm>
              <a:off x="5737541" y="4855429"/>
              <a:ext cx="250892"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09" name="rc409"/>
            <p:cNvSpPr/>
            <p:nvPr/>
          </p:nvSpPr>
          <p:spPr>
            <a:xfrm>
              <a:off x="5988434" y="4855429"/>
              <a:ext cx="250892"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10" name="rc410"/>
            <p:cNvSpPr/>
            <p:nvPr/>
          </p:nvSpPr>
          <p:spPr>
            <a:xfrm>
              <a:off x="6239326" y="4855429"/>
              <a:ext cx="250892"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11" name="rc411"/>
            <p:cNvSpPr/>
            <p:nvPr/>
          </p:nvSpPr>
          <p:spPr>
            <a:xfrm>
              <a:off x="6490218" y="4855429"/>
              <a:ext cx="250892"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12" name="rc412"/>
            <p:cNvSpPr/>
            <p:nvPr/>
          </p:nvSpPr>
          <p:spPr>
            <a:xfrm>
              <a:off x="6741111" y="4855429"/>
              <a:ext cx="250892"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13" name="rc413"/>
            <p:cNvSpPr/>
            <p:nvPr/>
          </p:nvSpPr>
          <p:spPr>
            <a:xfrm>
              <a:off x="6992003" y="4855429"/>
              <a:ext cx="250892"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14" name="rc414"/>
            <p:cNvSpPr/>
            <p:nvPr/>
          </p:nvSpPr>
          <p:spPr>
            <a:xfrm>
              <a:off x="7242896" y="4855429"/>
              <a:ext cx="250892" cy="2138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15" name="rc415"/>
            <p:cNvSpPr/>
            <p:nvPr/>
          </p:nvSpPr>
          <p:spPr>
            <a:xfrm>
              <a:off x="7493788" y="4855429"/>
              <a:ext cx="250892" cy="21386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16" name="rc416"/>
            <p:cNvSpPr/>
            <p:nvPr/>
          </p:nvSpPr>
          <p:spPr>
            <a:xfrm>
              <a:off x="7744681" y="4855429"/>
              <a:ext cx="250892" cy="21386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17" name="rc417"/>
            <p:cNvSpPr/>
            <p:nvPr/>
          </p:nvSpPr>
          <p:spPr>
            <a:xfrm>
              <a:off x="7995573" y="4855429"/>
              <a:ext cx="250892" cy="21386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418" name="rc418"/>
            <p:cNvSpPr/>
            <p:nvPr/>
          </p:nvSpPr>
          <p:spPr>
            <a:xfrm>
              <a:off x="8246465" y="4855429"/>
              <a:ext cx="250892" cy="213860"/>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419" name="rc419"/>
            <p:cNvSpPr/>
            <p:nvPr/>
          </p:nvSpPr>
          <p:spPr>
            <a:xfrm>
              <a:off x="8497358" y="4855429"/>
              <a:ext cx="250892" cy="21386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20" name="rc420"/>
            <p:cNvSpPr/>
            <p:nvPr/>
          </p:nvSpPr>
          <p:spPr>
            <a:xfrm>
              <a:off x="2225047" y="5069290"/>
              <a:ext cx="250892" cy="21386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21" name="rc421"/>
            <p:cNvSpPr/>
            <p:nvPr/>
          </p:nvSpPr>
          <p:spPr>
            <a:xfrm>
              <a:off x="2475939" y="5069290"/>
              <a:ext cx="250892" cy="21386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22" name="rc422"/>
            <p:cNvSpPr/>
            <p:nvPr/>
          </p:nvSpPr>
          <p:spPr>
            <a:xfrm>
              <a:off x="2726832" y="5069290"/>
              <a:ext cx="250892" cy="21386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23" name="rc423"/>
            <p:cNvSpPr/>
            <p:nvPr/>
          </p:nvSpPr>
          <p:spPr>
            <a:xfrm>
              <a:off x="2977724" y="5069290"/>
              <a:ext cx="250892" cy="21386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24" name="rc424"/>
            <p:cNvSpPr/>
            <p:nvPr/>
          </p:nvSpPr>
          <p:spPr>
            <a:xfrm>
              <a:off x="3228617" y="5069290"/>
              <a:ext cx="250892" cy="21386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25" name="rc425"/>
            <p:cNvSpPr/>
            <p:nvPr/>
          </p:nvSpPr>
          <p:spPr>
            <a:xfrm>
              <a:off x="3479509" y="5069290"/>
              <a:ext cx="250892" cy="21386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26" name="rc426"/>
            <p:cNvSpPr/>
            <p:nvPr/>
          </p:nvSpPr>
          <p:spPr>
            <a:xfrm>
              <a:off x="3730402" y="5069290"/>
              <a:ext cx="250892" cy="21386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27" name="rc427"/>
            <p:cNvSpPr/>
            <p:nvPr/>
          </p:nvSpPr>
          <p:spPr>
            <a:xfrm>
              <a:off x="3981294" y="5069290"/>
              <a:ext cx="250892" cy="21386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28" name="rc428"/>
            <p:cNvSpPr/>
            <p:nvPr/>
          </p:nvSpPr>
          <p:spPr>
            <a:xfrm>
              <a:off x="4232186" y="5069290"/>
              <a:ext cx="250892" cy="21386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29" name="rc429"/>
            <p:cNvSpPr/>
            <p:nvPr/>
          </p:nvSpPr>
          <p:spPr>
            <a:xfrm>
              <a:off x="4483079" y="5069290"/>
              <a:ext cx="250892" cy="21386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30" name="rc430"/>
            <p:cNvSpPr/>
            <p:nvPr/>
          </p:nvSpPr>
          <p:spPr>
            <a:xfrm>
              <a:off x="4733971" y="5069290"/>
              <a:ext cx="250892" cy="21386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31" name="rc431"/>
            <p:cNvSpPr/>
            <p:nvPr/>
          </p:nvSpPr>
          <p:spPr>
            <a:xfrm>
              <a:off x="4984864" y="5069290"/>
              <a:ext cx="250892" cy="21386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32" name="rc432"/>
            <p:cNvSpPr/>
            <p:nvPr/>
          </p:nvSpPr>
          <p:spPr>
            <a:xfrm>
              <a:off x="5235756" y="5069290"/>
              <a:ext cx="250892" cy="213860"/>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433" name="rc433"/>
            <p:cNvSpPr/>
            <p:nvPr/>
          </p:nvSpPr>
          <p:spPr>
            <a:xfrm>
              <a:off x="5486649" y="5069290"/>
              <a:ext cx="250892" cy="21386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434" name="rc434"/>
            <p:cNvSpPr/>
            <p:nvPr/>
          </p:nvSpPr>
          <p:spPr>
            <a:xfrm>
              <a:off x="5737541" y="5069290"/>
              <a:ext cx="250892" cy="213860"/>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435" name="rc435"/>
            <p:cNvSpPr/>
            <p:nvPr/>
          </p:nvSpPr>
          <p:spPr>
            <a:xfrm>
              <a:off x="5988434" y="5069290"/>
              <a:ext cx="250892" cy="21386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436" name="rc436"/>
            <p:cNvSpPr/>
            <p:nvPr/>
          </p:nvSpPr>
          <p:spPr>
            <a:xfrm>
              <a:off x="6239326" y="5069290"/>
              <a:ext cx="250892" cy="213860"/>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437" name="rc437"/>
            <p:cNvSpPr/>
            <p:nvPr/>
          </p:nvSpPr>
          <p:spPr>
            <a:xfrm>
              <a:off x="6490218" y="5069290"/>
              <a:ext cx="250892" cy="21386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438" name="rc438"/>
            <p:cNvSpPr/>
            <p:nvPr/>
          </p:nvSpPr>
          <p:spPr>
            <a:xfrm>
              <a:off x="6741111" y="5069290"/>
              <a:ext cx="250892" cy="21386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439" name="rc439"/>
            <p:cNvSpPr/>
            <p:nvPr/>
          </p:nvSpPr>
          <p:spPr>
            <a:xfrm>
              <a:off x="6992003" y="5069290"/>
              <a:ext cx="250892" cy="21386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440" name="rc440"/>
            <p:cNvSpPr/>
            <p:nvPr/>
          </p:nvSpPr>
          <p:spPr>
            <a:xfrm>
              <a:off x="7242896" y="5069290"/>
              <a:ext cx="250892" cy="21386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441" name="rc441"/>
            <p:cNvSpPr/>
            <p:nvPr/>
          </p:nvSpPr>
          <p:spPr>
            <a:xfrm>
              <a:off x="7493788" y="5069290"/>
              <a:ext cx="250892" cy="21386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442" name="rc442"/>
            <p:cNvSpPr/>
            <p:nvPr/>
          </p:nvSpPr>
          <p:spPr>
            <a:xfrm>
              <a:off x="7744681" y="5069290"/>
              <a:ext cx="250892" cy="213860"/>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443" name="rc443"/>
            <p:cNvSpPr/>
            <p:nvPr/>
          </p:nvSpPr>
          <p:spPr>
            <a:xfrm>
              <a:off x="7995573" y="5069290"/>
              <a:ext cx="250892" cy="21386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444" name="rc444"/>
            <p:cNvSpPr/>
            <p:nvPr/>
          </p:nvSpPr>
          <p:spPr>
            <a:xfrm>
              <a:off x="8246465" y="5069290"/>
              <a:ext cx="250892" cy="21386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45" name="rc445"/>
            <p:cNvSpPr/>
            <p:nvPr/>
          </p:nvSpPr>
          <p:spPr>
            <a:xfrm>
              <a:off x="8497358" y="5069290"/>
              <a:ext cx="250892" cy="21386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446" name="rc446"/>
            <p:cNvSpPr/>
            <p:nvPr/>
          </p:nvSpPr>
          <p:spPr>
            <a:xfrm>
              <a:off x="2225047" y="2716820"/>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47" name="rc447"/>
            <p:cNvSpPr/>
            <p:nvPr/>
          </p:nvSpPr>
          <p:spPr>
            <a:xfrm>
              <a:off x="2475939" y="2716820"/>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48" name="rc448"/>
            <p:cNvSpPr/>
            <p:nvPr/>
          </p:nvSpPr>
          <p:spPr>
            <a:xfrm>
              <a:off x="2726832" y="2716820"/>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49" name="rc449"/>
            <p:cNvSpPr/>
            <p:nvPr/>
          </p:nvSpPr>
          <p:spPr>
            <a:xfrm>
              <a:off x="2977724" y="2716820"/>
              <a:ext cx="250892"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50" name="rc450"/>
            <p:cNvSpPr/>
            <p:nvPr/>
          </p:nvSpPr>
          <p:spPr>
            <a:xfrm>
              <a:off x="3228617" y="2716820"/>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51" name="rc451"/>
            <p:cNvSpPr/>
            <p:nvPr/>
          </p:nvSpPr>
          <p:spPr>
            <a:xfrm>
              <a:off x="3479509" y="2716820"/>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52" name="rc452"/>
            <p:cNvSpPr/>
            <p:nvPr/>
          </p:nvSpPr>
          <p:spPr>
            <a:xfrm>
              <a:off x="3730402" y="2716820"/>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3" name="rc453"/>
            <p:cNvSpPr/>
            <p:nvPr/>
          </p:nvSpPr>
          <p:spPr>
            <a:xfrm>
              <a:off x="3981294" y="2716820"/>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54" name="rc454"/>
            <p:cNvSpPr/>
            <p:nvPr/>
          </p:nvSpPr>
          <p:spPr>
            <a:xfrm>
              <a:off x="4232186" y="2716820"/>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5" name="rc455"/>
            <p:cNvSpPr/>
            <p:nvPr/>
          </p:nvSpPr>
          <p:spPr>
            <a:xfrm>
              <a:off x="4483079" y="2716820"/>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6" name="rc456"/>
            <p:cNvSpPr/>
            <p:nvPr/>
          </p:nvSpPr>
          <p:spPr>
            <a:xfrm>
              <a:off x="4733971" y="2716820"/>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57" name="rc457"/>
            <p:cNvSpPr/>
            <p:nvPr/>
          </p:nvSpPr>
          <p:spPr>
            <a:xfrm>
              <a:off x="4984864" y="2716820"/>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58" name="rc458"/>
            <p:cNvSpPr/>
            <p:nvPr/>
          </p:nvSpPr>
          <p:spPr>
            <a:xfrm>
              <a:off x="5235756" y="2716820"/>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59" name="rc459"/>
            <p:cNvSpPr/>
            <p:nvPr/>
          </p:nvSpPr>
          <p:spPr>
            <a:xfrm>
              <a:off x="5486649" y="2716820"/>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60" name="rc460"/>
            <p:cNvSpPr/>
            <p:nvPr/>
          </p:nvSpPr>
          <p:spPr>
            <a:xfrm>
              <a:off x="5737541" y="2716820"/>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61" name="rc461"/>
            <p:cNvSpPr/>
            <p:nvPr/>
          </p:nvSpPr>
          <p:spPr>
            <a:xfrm>
              <a:off x="5988434" y="2716820"/>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62" name="rc462"/>
            <p:cNvSpPr/>
            <p:nvPr/>
          </p:nvSpPr>
          <p:spPr>
            <a:xfrm>
              <a:off x="6239326" y="2716820"/>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63" name="rc463"/>
            <p:cNvSpPr/>
            <p:nvPr/>
          </p:nvSpPr>
          <p:spPr>
            <a:xfrm>
              <a:off x="6490218" y="2716820"/>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64" name="rc464"/>
            <p:cNvSpPr/>
            <p:nvPr/>
          </p:nvSpPr>
          <p:spPr>
            <a:xfrm>
              <a:off x="6741111" y="2716820"/>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65" name="rc465"/>
            <p:cNvSpPr/>
            <p:nvPr/>
          </p:nvSpPr>
          <p:spPr>
            <a:xfrm>
              <a:off x="6992003" y="2716820"/>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66" name="rc466"/>
            <p:cNvSpPr/>
            <p:nvPr/>
          </p:nvSpPr>
          <p:spPr>
            <a:xfrm>
              <a:off x="7242896" y="2716820"/>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67" name="rc467"/>
            <p:cNvSpPr/>
            <p:nvPr/>
          </p:nvSpPr>
          <p:spPr>
            <a:xfrm>
              <a:off x="7493788" y="2716820"/>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68" name="rc468"/>
            <p:cNvSpPr/>
            <p:nvPr/>
          </p:nvSpPr>
          <p:spPr>
            <a:xfrm>
              <a:off x="7744681" y="2716820"/>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69" name="rc469"/>
            <p:cNvSpPr/>
            <p:nvPr/>
          </p:nvSpPr>
          <p:spPr>
            <a:xfrm>
              <a:off x="7995573" y="2716820"/>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70" name="rc470"/>
            <p:cNvSpPr/>
            <p:nvPr/>
          </p:nvSpPr>
          <p:spPr>
            <a:xfrm>
              <a:off x="8246465" y="2716820"/>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71" name="rc471"/>
            <p:cNvSpPr/>
            <p:nvPr/>
          </p:nvSpPr>
          <p:spPr>
            <a:xfrm>
              <a:off x="8497358" y="2716820"/>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72" name="rc472"/>
            <p:cNvSpPr/>
            <p:nvPr/>
          </p:nvSpPr>
          <p:spPr>
            <a:xfrm>
              <a:off x="2225047" y="2502959"/>
              <a:ext cx="250892"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73" name="rc473"/>
            <p:cNvSpPr/>
            <p:nvPr/>
          </p:nvSpPr>
          <p:spPr>
            <a:xfrm>
              <a:off x="2475939" y="2502959"/>
              <a:ext cx="250892"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74" name="rc474"/>
            <p:cNvSpPr/>
            <p:nvPr/>
          </p:nvSpPr>
          <p:spPr>
            <a:xfrm>
              <a:off x="2726832" y="2502959"/>
              <a:ext cx="250892"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75" name="rc475"/>
            <p:cNvSpPr/>
            <p:nvPr/>
          </p:nvSpPr>
          <p:spPr>
            <a:xfrm>
              <a:off x="2977724" y="2502959"/>
              <a:ext cx="250892"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76" name="rc476"/>
            <p:cNvSpPr/>
            <p:nvPr/>
          </p:nvSpPr>
          <p:spPr>
            <a:xfrm>
              <a:off x="3228617" y="2502959"/>
              <a:ext cx="250892"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77" name="rc477"/>
            <p:cNvSpPr/>
            <p:nvPr/>
          </p:nvSpPr>
          <p:spPr>
            <a:xfrm>
              <a:off x="3479509" y="2502959"/>
              <a:ext cx="250892"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78" name="rc478"/>
            <p:cNvSpPr/>
            <p:nvPr/>
          </p:nvSpPr>
          <p:spPr>
            <a:xfrm>
              <a:off x="3730402" y="2502959"/>
              <a:ext cx="250892" cy="21386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79" name="rc479"/>
            <p:cNvSpPr/>
            <p:nvPr/>
          </p:nvSpPr>
          <p:spPr>
            <a:xfrm>
              <a:off x="3981294" y="2502959"/>
              <a:ext cx="250892" cy="21386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80" name="rc480"/>
            <p:cNvSpPr/>
            <p:nvPr/>
          </p:nvSpPr>
          <p:spPr>
            <a:xfrm>
              <a:off x="4232186" y="2502959"/>
              <a:ext cx="250892" cy="21386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81" name="rc481"/>
            <p:cNvSpPr/>
            <p:nvPr/>
          </p:nvSpPr>
          <p:spPr>
            <a:xfrm>
              <a:off x="4483079" y="2502959"/>
              <a:ext cx="250892"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82" name="rc482"/>
            <p:cNvSpPr/>
            <p:nvPr/>
          </p:nvSpPr>
          <p:spPr>
            <a:xfrm>
              <a:off x="4733971" y="2502959"/>
              <a:ext cx="250892"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83" name="rc483"/>
            <p:cNvSpPr/>
            <p:nvPr/>
          </p:nvSpPr>
          <p:spPr>
            <a:xfrm>
              <a:off x="4984864" y="2502959"/>
              <a:ext cx="250892"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84" name="rc484"/>
            <p:cNvSpPr/>
            <p:nvPr/>
          </p:nvSpPr>
          <p:spPr>
            <a:xfrm>
              <a:off x="5235756" y="2502959"/>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85" name="rc485"/>
            <p:cNvSpPr/>
            <p:nvPr/>
          </p:nvSpPr>
          <p:spPr>
            <a:xfrm>
              <a:off x="5486649" y="2502959"/>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86" name="rc486"/>
            <p:cNvSpPr/>
            <p:nvPr/>
          </p:nvSpPr>
          <p:spPr>
            <a:xfrm>
              <a:off x="5737541" y="2502959"/>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87" name="rc487"/>
            <p:cNvSpPr/>
            <p:nvPr/>
          </p:nvSpPr>
          <p:spPr>
            <a:xfrm>
              <a:off x="5988434" y="2502959"/>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88" name="rc488"/>
            <p:cNvSpPr/>
            <p:nvPr/>
          </p:nvSpPr>
          <p:spPr>
            <a:xfrm>
              <a:off x="6239326" y="2502959"/>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89" name="rc489"/>
            <p:cNvSpPr/>
            <p:nvPr/>
          </p:nvSpPr>
          <p:spPr>
            <a:xfrm>
              <a:off x="6490218" y="2502959"/>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90" name="rc490"/>
            <p:cNvSpPr/>
            <p:nvPr/>
          </p:nvSpPr>
          <p:spPr>
            <a:xfrm>
              <a:off x="6741111" y="2502959"/>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1" name="rc491"/>
            <p:cNvSpPr/>
            <p:nvPr/>
          </p:nvSpPr>
          <p:spPr>
            <a:xfrm>
              <a:off x="6992003" y="2502959"/>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2" name="rc492"/>
            <p:cNvSpPr/>
            <p:nvPr/>
          </p:nvSpPr>
          <p:spPr>
            <a:xfrm>
              <a:off x="7242896" y="2502959"/>
              <a:ext cx="250892" cy="2138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93" name="rc493"/>
            <p:cNvSpPr/>
            <p:nvPr/>
          </p:nvSpPr>
          <p:spPr>
            <a:xfrm>
              <a:off x="7493788" y="2502959"/>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94" name="rc494"/>
            <p:cNvSpPr/>
            <p:nvPr/>
          </p:nvSpPr>
          <p:spPr>
            <a:xfrm>
              <a:off x="7744681" y="2502959"/>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95" name="rc495"/>
            <p:cNvSpPr/>
            <p:nvPr/>
          </p:nvSpPr>
          <p:spPr>
            <a:xfrm>
              <a:off x="7995573" y="2502959"/>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96" name="rc496"/>
            <p:cNvSpPr/>
            <p:nvPr/>
          </p:nvSpPr>
          <p:spPr>
            <a:xfrm>
              <a:off x="8246465" y="2502959"/>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97" name="rc497"/>
            <p:cNvSpPr/>
            <p:nvPr/>
          </p:nvSpPr>
          <p:spPr>
            <a:xfrm>
              <a:off x="8497358" y="2502959"/>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98" name="rc498"/>
            <p:cNvSpPr/>
            <p:nvPr/>
          </p:nvSpPr>
          <p:spPr>
            <a:xfrm>
              <a:off x="2225047" y="5497012"/>
              <a:ext cx="250892" cy="21386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499" name="rc499"/>
            <p:cNvSpPr/>
            <p:nvPr/>
          </p:nvSpPr>
          <p:spPr>
            <a:xfrm>
              <a:off x="2475939" y="5497012"/>
              <a:ext cx="250892" cy="21386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500" name="rc500"/>
            <p:cNvSpPr/>
            <p:nvPr/>
          </p:nvSpPr>
          <p:spPr>
            <a:xfrm>
              <a:off x="2726832" y="5497012"/>
              <a:ext cx="250892" cy="21386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501" name="rc501"/>
            <p:cNvSpPr/>
            <p:nvPr/>
          </p:nvSpPr>
          <p:spPr>
            <a:xfrm>
              <a:off x="2977724" y="5497012"/>
              <a:ext cx="250892" cy="21386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502" name="rc502"/>
            <p:cNvSpPr/>
            <p:nvPr/>
          </p:nvSpPr>
          <p:spPr>
            <a:xfrm>
              <a:off x="3228617" y="5497012"/>
              <a:ext cx="250892" cy="21386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03" name="rc503"/>
            <p:cNvSpPr/>
            <p:nvPr/>
          </p:nvSpPr>
          <p:spPr>
            <a:xfrm>
              <a:off x="3479509" y="5497012"/>
              <a:ext cx="250892" cy="21386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04" name="rc504"/>
            <p:cNvSpPr/>
            <p:nvPr/>
          </p:nvSpPr>
          <p:spPr>
            <a:xfrm>
              <a:off x="3730402" y="5497012"/>
              <a:ext cx="250892" cy="21386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05" name="rc505"/>
            <p:cNvSpPr/>
            <p:nvPr/>
          </p:nvSpPr>
          <p:spPr>
            <a:xfrm>
              <a:off x="3981294" y="5497012"/>
              <a:ext cx="250892" cy="21386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06" name="rc506"/>
            <p:cNvSpPr/>
            <p:nvPr/>
          </p:nvSpPr>
          <p:spPr>
            <a:xfrm>
              <a:off x="4232186" y="5497012"/>
              <a:ext cx="250892" cy="21386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07" name="rc507"/>
            <p:cNvSpPr/>
            <p:nvPr/>
          </p:nvSpPr>
          <p:spPr>
            <a:xfrm>
              <a:off x="4483079" y="5497012"/>
              <a:ext cx="250892" cy="21386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08" name="rc508"/>
            <p:cNvSpPr/>
            <p:nvPr/>
          </p:nvSpPr>
          <p:spPr>
            <a:xfrm>
              <a:off x="4733971" y="5497012"/>
              <a:ext cx="250892" cy="21386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09" name="rc509"/>
            <p:cNvSpPr/>
            <p:nvPr/>
          </p:nvSpPr>
          <p:spPr>
            <a:xfrm>
              <a:off x="4984864" y="5497012"/>
              <a:ext cx="250892" cy="21386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510" name="rc510"/>
            <p:cNvSpPr/>
            <p:nvPr/>
          </p:nvSpPr>
          <p:spPr>
            <a:xfrm>
              <a:off x="5235756" y="5497012"/>
              <a:ext cx="250892" cy="21386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511" name="rc511"/>
            <p:cNvSpPr/>
            <p:nvPr/>
          </p:nvSpPr>
          <p:spPr>
            <a:xfrm>
              <a:off x="5486649" y="5497012"/>
              <a:ext cx="250892" cy="21386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512" name="rc512"/>
            <p:cNvSpPr/>
            <p:nvPr/>
          </p:nvSpPr>
          <p:spPr>
            <a:xfrm>
              <a:off x="5737541" y="5497012"/>
              <a:ext cx="250892" cy="21386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13" name="rc513"/>
            <p:cNvSpPr/>
            <p:nvPr/>
          </p:nvSpPr>
          <p:spPr>
            <a:xfrm>
              <a:off x="5988434" y="5497012"/>
              <a:ext cx="250892" cy="21386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514" name="rc514"/>
            <p:cNvSpPr/>
            <p:nvPr/>
          </p:nvSpPr>
          <p:spPr>
            <a:xfrm>
              <a:off x="6239326" y="5497012"/>
              <a:ext cx="250892" cy="21386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515" name="rc515"/>
            <p:cNvSpPr/>
            <p:nvPr/>
          </p:nvSpPr>
          <p:spPr>
            <a:xfrm>
              <a:off x="6490218" y="5497012"/>
              <a:ext cx="250892" cy="213860"/>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516" name="rc516"/>
            <p:cNvSpPr/>
            <p:nvPr/>
          </p:nvSpPr>
          <p:spPr>
            <a:xfrm>
              <a:off x="6741111" y="5497012"/>
              <a:ext cx="250892" cy="21386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517" name="rc517"/>
            <p:cNvSpPr/>
            <p:nvPr/>
          </p:nvSpPr>
          <p:spPr>
            <a:xfrm>
              <a:off x="6992003" y="5497012"/>
              <a:ext cx="250892" cy="21386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518" name="rc518"/>
            <p:cNvSpPr/>
            <p:nvPr/>
          </p:nvSpPr>
          <p:spPr>
            <a:xfrm>
              <a:off x="7242896" y="5497012"/>
              <a:ext cx="250892" cy="213860"/>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519" name="rc519"/>
            <p:cNvSpPr/>
            <p:nvPr/>
          </p:nvSpPr>
          <p:spPr>
            <a:xfrm>
              <a:off x="7493788" y="5497012"/>
              <a:ext cx="250892" cy="213860"/>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520" name="rc520"/>
            <p:cNvSpPr/>
            <p:nvPr/>
          </p:nvSpPr>
          <p:spPr>
            <a:xfrm>
              <a:off x="7744681" y="5497012"/>
              <a:ext cx="250892" cy="213860"/>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521" name="rc521"/>
            <p:cNvSpPr/>
            <p:nvPr/>
          </p:nvSpPr>
          <p:spPr>
            <a:xfrm>
              <a:off x="7995573" y="5497012"/>
              <a:ext cx="250892" cy="213860"/>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522" name="rc522"/>
            <p:cNvSpPr/>
            <p:nvPr/>
          </p:nvSpPr>
          <p:spPr>
            <a:xfrm>
              <a:off x="8246465" y="5497012"/>
              <a:ext cx="250892" cy="213860"/>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523" name="rc523"/>
            <p:cNvSpPr/>
            <p:nvPr/>
          </p:nvSpPr>
          <p:spPr>
            <a:xfrm>
              <a:off x="8497358" y="5497012"/>
              <a:ext cx="250892" cy="213860"/>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524" name="rc524"/>
            <p:cNvSpPr/>
            <p:nvPr/>
          </p:nvSpPr>
          <p:spPr>
            <a:xfrm>
              <a:off x="2225047" y="4427707"/>
              <a:ext cx="250892" cy="21386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25" name="rc525"/>
            <p:cNvSpPr/>
            <p:nvPr/>
          </p:nvSpPr>
          <p:spPr>
            <a:xfrm>
              <a:off x="2475939" y="4427707"/>
              <a:ext cx="250892" cy="21386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26" name="rc526"/>
            <p:cNvSpPr/>
            <p:nvPr/>
          </p:nvSpPr>
          <p:spPr>
            <a:xfrm>
              <a:off x="2726832" y="4427707"/>
              <a:ext cx="250892" cy="21386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27" name="rc527"/>
            <p:cNvSpPr/>
            <p:nvPr/>
          </p:nvSpPr>
          <p:spPr>
            <a:xfrm>
              <a:off x="2977724" y="4427707"/>
              <a:ext cx="250892" cy="21386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28" name="rc528"/>
            <p:cNvSpPr/>
            <p:nvPr/>
          </p:nvSpPr>
          <p:spPr>
            <a:xfrm>
              <a:off x="3228617" y="4427707"/>
              <a:ext cx="250892" cy="21386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29" name="rc529"/>
            <p:cNvSpPr/>
            <p:nvPr/>
          </p:nvSpPr>
          <p:spPr>
            <a:xfrm>
              <a:off x="3479509" y="4427707"/>
              <a:ext cx="250892" cy="21386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30" name="rc530"/>
            <p:cNvSpPr/>
            <p:nvPr/>
          </p:nvSpPr>
          <p:spPr>
            <a:xfrm>
              <a:off x="3730402" y="4427707"/>
              <a:ext cx="250892" cy="21386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31" name="rc531"/>
            <p:cNvSpPr/>
            <p:nvPr/>
          </p:nvSpPr>
          <p:spPr>
            <a:xfrm>
              <a:off x="3981294" y="4427707"/>
              <a:ext cx="250892" cy="21386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32" name="rc532"/>
            <p:cNvSpPr/>
            <p:nvPr/>
          </p:nvSpPr>
          <p:spPr>
            <a:xfrm>
              <a:off x="4232186" y="4427707"/>
              <a:ext cx="250892" cy="2138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33" name="rc533"/>
            <p:cNvSpPr/>
            <p:nvPr/>
          </p:nvSpPr>
          <p:spPr>
            <a:xfrm>
              <a:off x="4483079" y="4427707"/>
              <a:ext cx="250892" cy="2138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34" name="rc534"/>
            <p:cNvSpPr/>
            <p:nvPr/>
          </p:nvSpPr>
          <p:spPr>
            <a:xfrm>
              <a:off x="4733971" y="4427707"/>
              <a:ext cx="250892" cy="21386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35" name="rc535"/>
            <p:cNvSpPr/>
            <p:nvPr/>
          </p:nvSpPr>
          <p:spPr>
            <a:xfrm>
              <a:off x="4984864" y="4427707"/>
              <a:ext cx="250892" cy="21386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36" name="rc536"/>
            <p:cNvSpPr/>
            <p:nvPr/>
          </p:nvSpPr>
          <p:spPr>
            <a:xfrm>
              <a:off x="5235756" y="4427707"/>
              <a:ext cx="250892" cy="21386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37" name="rc537"/>
            <p:cNvSpPr/>
            <p:nvPr/>
          </p:nvSpPr>
          <p:spPr>
            <a:xfrm>
              <a:off x="5486649" y="4427707"/>
              <a:ext cx="250892" cy="2138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38" name="rc538"/>
            <p:cNvSpPr/>
            <p:nvPr/>
          </p:nvSpPr>
          <p:spPr>
            <a:xfrm>
              <a:off x="5737541" y="4427707"/>
              <a:ext cx="250892" cy="2138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39" name="rc539"/>
            <p:cNvSpPr/>
            <p:nvPr/>
          </p:nvSpPr>
          <p:spPr>
            <a:xfrm>
              <a:off x="5988434" y="4427707"/>
              <a:ext cx="250892" cy="21386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40" name="rc540"/>
            <p:cNvSpPr/>
            <p:nvPr/>
          </p:nvSpPr>
          <p:spPr>
            <a:xfrm>
              <a:off x="6239326" y="4427707"/>
              <a:ext cx="250892" cy="21386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41" name="rc541"/>
            <p:cNvSpPr/>
            <p:nvPr/>
          </p:nvSpPr>
          <p:spPr>
            <a:xfrm>
              <a:off x="6490218" y="4427707"/>
              <a:ext cx="250892" cy="2138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42" name="rc542"/>
            <p:cNvSpPr/>
            <p:nvPr/>
          </p:nvSpPr>
          <p:spPr>
            <a:xfrm>
              <a:off x="6741111" y="4427707"/>
              <a:ext cx="250892" cy="21386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43" name="rc543"/>
            <p:cNvSpPr/>
            <p:nvPr/>
          </p:nvSpPr>
          <p:spPr>
            <a:xfrm>
              <a:off x="6992003" y="4427707"/>
              <a:ext cx="250892" cy="21386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44" name="rc544"/>
            <p:cNvSpPr/>
            <p:nvPr/>
          </p:nvSpPr>
          <p:spPr>
            <a:xfrm>
              <a:off x="7242896" y="4427707"/>
              <a:ext cx="250892" cy="21386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45" name="rc545"/>
            <p:cNvSpPr/>
            <p:nvPr/>
          </p:nvSpPr>
          <p:spPr>
            <a:xfrm>
              <a:off x="7493788" y="4427707"/>
              <a:ext cx="250892" cy="21386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46" name="rc546"/>
            <p:cNvSpPr/>
            <p:nvPr/>
          </p:nvSpPr>
          <p:spPr>
            <a:xfrm>
              <a:off x="7744681" y="4427707"/>
              <a:ext cx="250892" cy="21386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47" name="rc547"/>
            <p:cNvSpPr/>
            <p:nvPr/>
          </p:nvSpPr>
          <p:spPr>
            <a:xfrm>
              <a:off x="7995573" y="4427707"/>
              <a:ext cx="250892" cy="21386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48" name="rc548"/>
            <p:cNvSpPr/>
            <p:nvPr/>
          </p:nvSpPr>
          <p:spPr>
            <a:xfrm>
              <a:off x="8246465" y="4427707"/>
              <a:ext cx="250892" cy="21386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49" name="rc549"/>
            <p:cNvSpPr/>
            <p:nvPr/>
          </p:nvSpPr>
          <p:spPr>
            <a:xfrm>
              <a:off x="8497358" y="4427707"/>
              <a:ext cx="250892" cy="21386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50" name="tx550"/>
            <p:cNvSpPr/>
            <p:nvPr/>
          </p:nvSpPr>
          <p:spPr>
            <a:xfrm>
              <a:off x="2290234"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551" name="tx551"/>
            <p:cNvSpPr/>
            <p:nvPr/>
          </p:nvSpPr>
          <p:spPr>
            <a:xfrm>
              <a:off x="2541127"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552" name="tx552"/>
            <p:cNvSpPr/>
            <p:nvPr/>
          </p:nvSpPr>
          <p:spPr>
            <a:xfrm>
              <a:off x="2792019"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553" name="tx553"/>
            <p:cNvSpPr/>
            <p:nvPr/>
          </p:nvSpPr>
          <p:spPr>
            <a:xfrm>
              <a:off x="3042912"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554" name="tx554"/>
            <p:cNvSpPr/>
            <p:nvPr/>
          </p:nvSpPr>
          <p:spPr>
            <a:xfrm>
              <a:off x="3293804"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555" name="tx555"/>
            <p:cNvSpPr/>
            <p:nvPr/>
          </p:nvSpPr>
          <p:spPr>
            <a:xfrm>
              <a:off x="3544696"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556" name="tx556"/>
            <p:cNvSpPr/>
            <p:nvPr/>
          </p:nvSpPr>
          <p:spPr>
            <a:xfrm>
              <a:off x="3795589"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57" name="tx557"/>
            <p:cNvSpPr/>
            <p:nvPr/>
          </p:nvSpPr>
          <p:spPr>
            <a:xfrm>
              <a:off x="4046481"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58" name="tx558"/>
            <p:cNvSpPr/>
            <p:nvPr/>
          </p:nvSpPr>
          <p:spPr>
            <a:xfrm>
              <a:off x="4297374"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59" name="tx559"/>
            <p:cNvSpPr/>
            <p:nvPr/>
          </p:nvSpPr>
          <p:spPr>
            <a:xfrm>
              <a:off x="4548266"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60" name="tx560"/>
            <p:cNvSpPr/>
            <p:nvPr/>
          </p:nvSpPr>
          <p:spPr>
            <a:xfrm>
              <a:off x="4799159"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61" name="tx561"/>
            <p:cNvSpPr/>
            <p:nvPr/>
          </p:nvSpPr>
          <p:spPr>
            <a:xfrm>
              <a:off x="5050051"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62" name="tx562"/>
            <p:cNvSpPr/>
            <p:nvPr/>
          </p:nvSpPr>
          <p:spPr>
            <a:xfrm>
              <a:off x="5300943"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63" name="tx563"/>
            <p:cNvSpPr/>
            <p:nvPr/>
          </p:nvSpPr>
          <p:spPr>
            <a:xfrm>
              <a:off x="5551836"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64" name="tx564"/>
            <p:cNvSpPr/>
            <p:nvPr/>
          </p:nvSpPr>
          <p:spPr>
            <a:xfrm>
              <a:off x="5802728"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65" name="tx565"/>
            <p:cNvSpPr/>
            <p:nvPr/>
          </p:nvSpPr>
          <p:spPr>
            <a:xfrm>
              <a:off x="6053621"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66" name="tx566"/>
            <p:cNvSpPr/>
            <p:nvPr/>
          </p:nvSpPr>
          <p:spPr>
            <a:xfrm>
              <a:off x="6304513"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567" name="tx567"/>
            <p:cNvSpPr/>
            <p:nvPr/>
          </p:nvSpPr>
          <p:spPr>
            <a:xfrm>
              <a:off x="6555406"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568" name="tx568"/>
            <p:cNvSpPr/>
            <p:nvPr/>
          </p:nvSpPr>
          <p:spPr>
            <a:xfrm>
              <a:off x="6806298"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569" name="tx569"/>
            <p:cNvSpPr/>
            <p:nvPr/>
          </p:nvSpPr>
          <p:spPr>
            <a:xfrm>
              <a:off x="7057191"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570" name="tx570"/>
            <p:cNvSpPr/>
            <p:nvPr/>
          </p:nvSpPr>
          <p:spPr>
            <a:xfrm>
              <a:off x="7308083"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571" name="tx571"/>
            <p:cNvSpPr/>
            <p:nvPr/>
          </p:nvSpPr>
          <p:spPr>
            <a:xfrm>
              <a:off x="7558975"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572" name="tx572"/>
            <p:cNvSpPr/>
            <p:nvPr/>
          </p:nvSpPr>
          <p:spPr>
            <a:xfrm>
              <a:off x="7809868"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573" name="tx573"/>
            <p:cNvSpPr/>
            <p:nvPr/>
          </p:nvSpPr>
          <p:spPr>
            <a:xfrm>
              <a:off x="8060760"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574" name="tx574"/>
            <p:cNvSpPr/>
            <p:nvPr/>
          </p:nvSpPr>
          <p:spPr>
            <a:xfrm>
              <a:off x="8311653"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575" name="tx575"/>
            <p:cNvSpPr/>
            <p:nvPr/>
          </p:nvSpPr>
          <p:spPr>
            <a:xfrm>
              <a:off x="8562545"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576" name="tx576"/>
            <p:cNvSpPr/>
            <p:nvPr/>
          </p:nvSpPr>
          <p:spPr>
            <a:xfrm>
              <a:off x="2290234"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77" name="tx577"/>
            <p:cNvSpPr/>
            <p:nvPr/>
          </p:nvSpPr>
          <p:spPr>
            <a:xfrm>
              <a:off x="2541127"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78" name="tx578"/>
            <p:cNvSpPr/>
            <p:nvPr/>
          </p:nvSpPr>
          <p:spPr>
            <a:xfrm>
              <a:off x="2792019"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79" name="tx579"/>
            <p:cNvSpPr/>
            <p:nvPr/>
          </p:nvSpPr>
          <p:spPr>
            <a:xfrm>
              <a:off x="3042912"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80" name="tx580"/>
            <p:cNvSpPr/>
            <p:nvPr/>
          </p:nvSpPr>
          <p:spPr>
            <a:xfrm>
              <a:off x="3293804"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81" name="tx581"/>
            <p:cNvSpPr/>
            <p:nvPr/>
          </p:nvSpPr>
          <p:spPr>
            <a:xfrm>
              <a:off x="3544696"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82" name="tx582"/>
            <p:cNvSpPr/>
            <p:nvPr/>
          </p:nvSpPr>
          <p:spPr>
            <a:xfrm>
              <a:off x="3795589"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83" name="tx583"/>
            <p:cNvSpPr/>
            <p:nvPr/>
          </p:nvSpPr>
          <p:spPr>
            <a:xfrm>
              <a:off x="4046481"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84" name="tx584"/>
            <p:cNvSpPr/>
            <p:nvPr/>
          </p:nvSpPr>
          <p:spPr>
            <a:xfrm>
              <a:off x="4297374"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85" name="tx585"/>
            <p:cNvSpPr/>
            <p:nvPr/>
          </p:nvSpPr>
          <p:spPr>
            <a:xfrm>
              <a:off x="4548266"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86" name="tx586"/>
            <p:cNvSpPr/>
            <p:nvPr/>
          </p:nvSpPr>
          <p:spPr>
            <a:xfrm>
              <a:off x="4799159"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87" name="tx587"/>
            <p:cNvSpPr/>
            <p:nvPr/>
          </p:nvSpPr>
          <p:spPr>
            <a:xfrm>
              <a:off x="5050051"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88" name="tx588"/>
            <p:cNvSpPr/>
            <p:nvPr/>
          </p:nvSpPr>
          <p:spPr>
            <a:xfrm>
              <a:off x="5300943"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89" name="tx589"/>
            <p:cNvSpPr/>
            <p:nvPr/>
          </p:nvSpPr>
          <p:spPr>
            <a:xfrm>
              <a:off x="5551836"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90" name="tx590"/>
            <p:cNvSpPr/>
            <p:nvPr/>
          </p:nvSpPr>
          <p:spPr>
            <a:xfrm>
              <a:off x="5802728"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91" name="tx591"/>
            <p:cNvSpPr/>
            <p:nvPr/>
          </p:nvSpPr>
          <p:spPr>
            <a:xfrm>
              <a:off x="6053621"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92" name="tx592"/>
            <p:cNvSpPr/>
            <p:nvPr/>
          </p:nvSpPr>
          <p:spPr>
            <a:xfrm>
              <a:off x="6304513"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93" name="tx593"/>
            <p:cNvSpPr/>
            <p:nvPr/>
          </p:nvSpPr>
          <p:spPr>
            <a:xfrm>
              <a:off x="6555406"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94" name="tx594"/>
            <p:cNvSpPr/>
            <p:nvPr/>
          </p:nvSpPr>
          <p:spPr>
            <a:xfrm>
              <a:off x="6806298"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95" name="tx595"/>
            <p:cNvSpPr/>
            <p:nvPr/>
          </p:nvSpPr>
          <p:spPr>
            <a:xfrm>
              <a:off x="7057191"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96" name="tx596"/>
            <p:cNvSpPr/>
            <p:nvPr/>
          </p:nvSpPr>
          <p:spPr>
            <a:xfrm>
              <a:off x="7308083"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97" name="tx597"/>
            <p:cNvSpPr/>
            <p:nvPr/>
          </p:nvSpPr>
          <p:spPr>
            <a:xfrm>
              <a:off x="7558975"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98" name="tx598"/>
            <p:cNvSpPr/>
            <p:nvPr/>
          </p:nvSpPr>
          <p:spPr>
            <a:xfrm>
              <a:off x="7809868"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99" name="tx599"/>
            <p:cNvSpPr/>
            <p:nvPr/>
          </p:nvSpPr>
          <p:spPr>
            <a:xfrm>
              <a:off x="8060760"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00" name="tx600"/>
            <p:cNvSpPr/>
            <p:nvPr/>
          </p:nvSpPr>
          <p:spPr>
            <a:xfrm>
              <a:off x="8311653"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01" name="tx601"/>
            <p:cNvSpPr/>
            <p:nvPr/>
          </p:nvSpPr>
          <p:spPr>
            <a:xfrm>
              <a:off x="8562545"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02" name="tx602"/>
            <p:cNvSpPr/>
            <p:nvPr/>
          </p:nvSpPr>
          <p:spPr>
            <a:xfrm>
              <a:off x="2792019"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603" name="tx603"/>
            <p:cNvSpPr/>
            <p:nvPr/>
          </p:nvSpPr>
          <p:spPr>
            <a:xfrm>
              <a:off x="3042912"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604" name="tx604"/>
            <p:cNvSpPr/>
            <p:nvPr/>
          </p:nvSpPr>
          <p:spPr>
            <a:xfrm>
              <a:off x="3293804"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605" name="tx605"/>
            <p:cNvSpPr/>
            <p:nvPr/>
          </p:nvSpPr>
          <p:spPr>
            <a:xfrm>
              <a:off x="3544696"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606" name="tx606"/>
            <p:cNvSpPr/>
            <p:nvPr/>
          </p:nvSpPr>
          <p:spPr>
            <a:xfrm>
              <a:off x="3795589"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607" name="tx607"/>
            <p:cNvSpPr/>
            <p:nvPr/>
          </p:nvSpPr>
          <p:spPr>
            <a:xfrm>
              <a:off x="4046481"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08" name="tx608"/>
            <p:cNvSpPr/>
            <p:nvPr/>
          </p:nvSpPr>
          <p:spPr>
            <a:xfrm>
              <a:off x="4297374"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609" name="tx609"/>
            <p:cNvSpPr/>
            <p:nvPr/>
          </p:nvSpPr>
          <p:spPr>
            <a:xfrm>
              <a:off x="4548266"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610" name="tx610"/>
            <p:cNvSpPr/>
            <p:nvPr/>
          </p:nvSpPr>
          <p:spPr>
            <a:xfrm>
              <a:off x="4799159"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11" name="tx611"/>
            <p:cNvSpPr/>
            <p:nvPr/>
          </p:nvSpPr>
          <p:spPr>
            <a:xfrm>
              <a:off x="5050051"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612" name="tx612"/>
            <p:cNvSpPr/>
            <p:nvPr/>
          </p:nvSpPr>
          <p:spPr>
            <a:xfrm>
              <a:off x="5300943"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613" name="tx613"/>
            <p:cNvSpPr/>
            <p:nvPr/>
          </p:nvSpPr>
          <p:spPr>
            <a:xfrm>
              <a:off x="5551836"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614" name="tx614"/>
            <p:cNvSpPr/>
            <p:nvPr/>
          </p:nvSpPr>
          <p:spPr>
            <a:xfrm>
              <a:off x="5802728"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615" name="tx615"/>
            <p:cNvSpPr/>
            <p:nvPr/>
          </p:nvSpPr>
          <p:spPr>
            <a:xfrm>
              <a:off x="6053621"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616" name="tx616"/>
            <p:cNvSpPr/>
            <p:nvPr/>
          </p:nvSpPr>
          <p:spPr>
            <a:xfrm>
              <a:off x="6304513"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617" name="tx617"/>
            <p:cNvSpPr/>
            <p:nvPr/>
          </p:nvSpPr>
          <p:spPr>
            <a:xfrm>
              <a:off x="6555406"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618" name="tx618"/>
            <p:cNvSpPr/>
            <p:nvPr/>
          </p:nvSpPr>
          <p:spPr>
            <a:xfrm>
              <a:off x="6806298"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619" name="tx619"/>
            <p:cNvSpPr/>
            <p:nvPr/>
          </p:nvSpPr>
          <p:spPr>
            <a:xfrm>
              <a:off x="7057191"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620" name="tx620"/>
            <p:cNvSpPr/>
            <p:nvPr/>
          </p:nvSpPr>
          <p:spPr>
            <a:xfrm>
              <a:off x="7308083"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621" name="tx621"/>
            <p:cNvSpPr/>
            <p:nvPr/>
          </p:nvSpPr>
          <p:spPr>
            <a:xfrm>
              <a:off x="8060760"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622" name="tx622"/>
            <p:cNvSpPr/>
            <p:nvPr/>
          </p:nvSpPr>
          <p:spPr>
            <a:xfrm>
              <a:off x="8311653"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623" name="tx623"/>
            <p:cNvSpPr/>
            <p:nvPr/>
          </p:nvSpPr>
          <p:spPr>
            <a:xfrm>
              <a:off x="8562545"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624" name="tx624"/>
            <p:cNvSpPr/>
            <p:nvPr/>
          </p:nvSpPr>
          <p:spPr>
            <a:xfrm>
              <a:off x="2290234"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25" name="tx625"/>
            <p:cNvSpPr/>
            <p:nvPr/>
          </p:nvSpPr>
          <p:spPr>
            <a:xfrm>
              <a:off x="2541127"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26" name="tx626"/>
            <p:cNvSpPr/>
            <p:nvPr/>
          </p:nvSpPr>
          <p:spPr>
            <a:xfrm>
              <a:off x="2792019"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27" name="tx627"/>
            <p:cNvSpPr/>
            <p:nvPr/>
          </p:nvSpPr>
          <p:spPr>
            <a:xfrm>
              <a:off x="3042912"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28" name="tx628"/>
            <p:cNvSpPr/>
            <p:nvPr/>
          </p:nvSpPr>
          <p:spPr>
            <a:xfrm>
              <a:off x="3293804"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29" name="tx629"/>
            <p:cNvSpPr/>
            <p:nvPr/>
          </p:nvSpPr>
          <p:spPr>
            <a:xfrm>
              <a:off x="3544696"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30" name="tx630"/>
            <p:cNvSpPr/>
            <p:nvPr/>
          </p:nvSpPr>
          <p:spPr>
            <a:xfrm>
              <a:off x="3795589"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31" name="tx631"/>
            <p:cNvSpPr/>
            <p:nvPr/>
          </p:nvSpPr>
          <p:spPr>
            <a:xfrm>
              <a:off x="4046481"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32" name="tx632"/>
            <p:cNvSpPr/>
            <p:nvPr/>
          </p:nvSpPr>
          <p:spPr>
            <a:xfrm>
              <a:off x="4297374"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33" name="tx633"/>
            <p:cNvSpPr/>
            <p:nvPr/>
          </p:nvSpPr>
          <p:spPr>
            <a:xfrm>
              <a:off x="4548266"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34" name="tx634"/>
            <p:cNvSpPr/>
            <p:nvPr/>
          </p:nvSpPr>
          <p:spPr>
            <a:xfrm>
              <a:off x="4799159"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35" name="tx635"/>
            <p:cNvSpPr/>
            <p:nvPr/>
          </p:nvSpPr>
          <p:spPr>
            <a:xfrm>
              <a:off x="5050051"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36" name="tx636"/>
            <p:cNvSpPr/>
            <p:nvPr/>
          </p:nvSpPr>
          <p:spPr>
            <a:xfrm>
              <a:off x="5300943"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37" name="tx637"/>
            <p:cNvSpPr/>
            <p:nvPr/>
          </p:nvSpPr>
          <p:spPr>
            <a:xfrm>
              <a:off x="5551836"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38" name="tx638"/>
            <p:cNvSpPr/>
            <p:nvPr/>
          </p:nvSpPr>
          <p:spPr>
            <a:xfrm>
              <a:off x="5802728"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39" name="tx639"/>
            <p:cNvSpPr/>
            <p:nvPr/>
          </p:nvSpPr>
          <p:spPr>
            <a:xfrm>
              <a:off x="6053621"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40" name="tx640"/>
            <p:cNvSpPr/>
            <p:nvPr/>
          </p:nvSpPr>
          <p:spPr>
            <a:xfrm>
              <a:off x="6304513"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41" name="tx641"/>
            <p:cNvSpPr/>
            <p:nvPr/>
          </p:nvSpPr>
          <p:spPr>
            <a:xfrm>
              <a:off x="6555406"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42" name="tx642"/>
            <p:cNvSpPr/>
            <p:nvPr/>
          </p:nvSpPr>
          <p:spPr>
            <a:xfrm>
              <a:off x="6806298"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43" name="tx643"/>
            <p:cNvSpPr/>
            <p:nvPr/>
          </p:nvSpPr>
          <p:spPr>
            <a:xfrm>
              <a:off x="7057191"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44" name="tx644"/>
            <p:cNvSpPr/>
            <p:nvPr/>
          </p:nvSpPr>
          <p:spPr>
            <a:xfrm>
              <a:off x="7308083"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45" name="tx645"/>
            <p:cNvSpPr/>
            <p:nvPr/>
          </p:nvSpPr>
          <p:spPr>
            <a:xfrm>
              <a:off x="7558975"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46" name="tx646"/>
            <p:cNvSpPr/>
            <p:nvPr/>
          </p:nvSpPr>
          <p:spPr>
            <a:xfrm>
              <a:off x="7809868"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47" name="tx647"/>
            <p:cNvSpPr/>
            <p:nvPr/>
          </p:nvSpPr>
          <p:spPr>
            <a:xfrm>
              <a:off x="8060760"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48" name="tx648"/>
            <p:cNvSpPr/>
            <p:nvPr/>
          </p:nvSpPr>
          <p:spPr>
            <a:xfrm>
              <a:off x="8311653"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49" name="tx649"/>
            <p:cNvSpPr/>
            <p:nvPr/>
          </p:nvSpPr>
          <p:spPr>
            <a:xfrm>
              <a:off x="8562545"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50" name="tx650"/>
            <p:cNvSpPr/>
            <p:nvPr/>
          </p:nvSpPr>
          <p:spPr>
            <a:xfrm>
              <a:off x="2290234"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51" name="tx651"/>
            <p:cNvSpPr/>
            <p:nvPr/>
          </p:nvSpPr>
          <p:spPr>
            <a:xfrm>
              <a:off x="2541127"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52" name="tx652"/>
            <p:cNvSpPr/>
            <p:nvPr/>
          </p:nvSpPr>
          <p:spPr>
            <a:xfrm>
              <a:off x="2792019"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53" name="tx653"/>
            <p:cNvSpPr/>
            <p:nvPr/>
          </p:nvSpPr>
          <p:spPr>
            <a:xfrm>
              <a:off x="3042912"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54" name="tx654"/>
            <p:cNvSpPr/>
            <p:nvPr/>
          </p:nvSpPr>
          <p:spPr>
            <a:xfrm>
              <a:off x="3293804"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55" name="tx655"/>
            <p:cNvSpPr/>
            <p:nvPr/>
          </p:nvSpPr>
          <p:spPr>
            <a:xfrm>
              <a:off x="3544696"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56" name="tx656"/>
            <p:cNvSpPr/>
            <p:nvPr/>
          </p:nvSpPr>
          <p:spPr>
            <a:xfrm>
              <a:off x="3795589"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57" name="tx657"/>
            <p:cNvSpPr/>
            <p:nvPr/>
          </p:nvSpPr>
          <p:spPr>
            <a:xfrm>
              <a:off x="4046481"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58" name="tx658"/>
            <p:cNvSpPr/>
            <p:nvPr/>
          </p:nvSpPr>
          <p:spPr>
            <a:xfrm>
              <a:off x="4297374"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59" name="tx659"/>
            <p:cNvSpPr/>
            <p:nvPr/>
          </p:nvSpPr>
          <p:spPr>
            <a:xfrm>
              <a:off x="4548266"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60" name="tx660"/>
            <p:cNvSpPr/>
            <p:nvPr/>
          </p:nvSpPr>
          <p:spPr>
            <a:xfrm>
              <a:off x="4799159"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61" name="tx661"/>
            <p:cNvSpPr/>
            <p:nvPr/>
          </p:nvSpPr>
          <p:spPr>
            <a:xfrm>
              <a:off x="5050051"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62" name="tx662"/>
            <p:cNvSpPr/>
            <p:nvPr/>
          </p:nvSpPr>
          <p:spPr>
            <a:xfrm>
              <a:off x="5300943"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63" name="tx663"/>
            <p:cNvSpPr/>
            <p:nvPr/>
          </p:nvSpPr>
          <p:spPr>
            <a:xfrm>
              <a:off x="5551836"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64" name="tx664"/>
            <p:cNvSpPr/>
            <p:nvPr/>
          </p:nvSpPr>
          <p:spPr>
            <a:xfrm>
              <a:off x="5802728"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65" name="tx665"/>
            <p:cNvSpPr/>
            <p:nvPr/>
          </p:nvSpPr>
          <p:spPr>
            <a:xfrm>
              <a:off x="6053621"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66" name="tx666"/>
            <p:cNvSpPr/>
            <p:nvPr/>
          </p:nvSpPr>
          <p:spPr>
            <a:xfrm>
              <a:off x="6304513"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67" name="tx667"/>
            <p:cNvSpPr/>
            <p:nvPr/>
          </p:nvSpPr>
          <p:spPr>
            <a:xfrm>
              <a:off x="6555406"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68" name="tx668"/>
            <p:cNvSpPr/>
            <p:nvPr/>
          </p:nvSpPr>
          <p:spPr>
            <a:xfrm>
              <a:off x="6806298"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69" name="tx669"/>
            <p:cNvSpPr/>
            <p:nvPr/>
          </p:nvSpPr>
          <p:spPr>
            <a:xfrm>
              <a:off x="7057191"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70" name="tx670"/>
            <p:cNvSpPr/>
            <p:nvPr/>
          </p:nvSpPr>
          <p:spPr>
            <a:xfrm>
              <a:off x="7308083"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71" name="tx671"/>
            <p:cNvSpPr/>
            <p:nvPr/>
          </p:nvSpPr>
          <p:spPr>
            <a:xfrm>
              <a:off x="7558975"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72" name="tx672"/>
            <p:cNvSpPr/>
            <p:nvPr/>
          </p:nvSpPr>
          <p:spPr>
            <a:xfrm>
              <a:off x="7809868"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73" name="tx673"/>
            <p:cNvSpPr/>
            <p:nvPr/>
          </p:nvSpPr>
          <p:spPr>
            <a:xfrm>
              <a:off x="8060760"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74" name="tx674"/>
            <p:cNvSpPr/>
            <p:nvPr/>
          </p:nvSpPr>
          <p:spPr>
            <a:xfrm>
              <a:off x="8311653"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75" name="tx675"/>
            <p:cNvSpPr/>
            <p:nvPr/>
          </p:nvSpPr>
          <p:spPr>
            <a:xfrm>
              <a:off x="8562545"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76" name="tx676"/>
            <p:cNvSpPr/>
            <p:nvPr/>
          </p:nvSpPr>
          <p:spPr>
            <a:xfrm>
              <a:off x="2290234"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677" name="tx677"/>
            <p:cNvSpPr/>
            <p:nvPr/>
          </p:nvSpPr>
          <p:spPr>
            <a:xfrm>
              <a:off x="2541127"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678" name="tx678"/>
            <p:cNvSpPr/>
            <p:nvPr/>
          </p:nvSpPr>
          <p:spPr>
            <a:xfrm>
              <a:off x="2792019"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679" name="tx679"/>
            <p:cNvSpPr/>
            <p:nvPr/>
          </p:nvSpPr>
          <p:spPr>
            <a:xfrm>
              <a:off x="3042912"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680" name="tx680"/>
            <p:cNvSpPr/>
            <p:nvPr/>
          </p:nvSpPr>
          <p:spPr>
            <a:xfrm>
              <a:off x="3293804"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681" name="tx681"/>
            <p:cNvSpPr/>
            <p:nvPr/>
          </p:nvSpPr>
          <p:spPr>
            <a:xfrm>
              <a:off x="3544696"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682" name="tx682"/>
            <p:cNvSpPr/>
            <p:nvPr/>
          </p:nvSpPr>
          <p:spPr>
            <a:xfrm>
              <a:off x="4297374"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683" name="tx683"/>
            <p:cNvSpPr/>
            <p:nvPr/>
          </p:nvSpPr>
          <p:spPr>
            <a:xfrm>
              <a:off x="4548266"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684" name="tx684"/>
            <p:cNvSpPr/>
            <p:nvPr/>
          </p:nvSpPr>
          <p:spPr>
            <a:xfrm>
              <a:off x="4799159"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685" name="tx685"/>
            <p:cNvSpPr/>
            <p:nvPr/>
          </p:nvSpPr>
          <p:spPr>
            <a:xfrm>
              <a:off x="5050051"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686" name="tx686"/>
            <p:cNvSpPr/>
            <p:nvPr/>
          </p:nvSpPr>
          <p:spPr>
            <a:xfrm>
              <a:off x="5300943"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687" name="tx687"/>
            <p:cNvSpPr/>
            <p:nvPr/>
          </p:nvSpPr>
          <p:spPr>
            <a:xfrm>
              <a:off x="5551836"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688" name="tx688"/>
            <p:cNvSpPr/>
            <p:nvPr/>
          </p:nvSpPr>
          <p:spPr>
            <a:xfrm>
              <a:off x="5802728"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689" name="tx689"/>
            <p:cNvSpPr/>
            <p:nvPr/>
          </p:nvSpPr>
          <p:spPr>
            <a:xfrm>
              <a:off x="6053621"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690" name="tx690"/>
            <p:cNvSpPr/>
            <p:nvPr/>
          </p:nvSpPr>
          <p:spPr>
            <a:xfrm>
              <a:off x="6304513"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691" name="tx691"/>
            <p:cNvSpPr/>
            <p:nvPr/>
          </p:nvSpPr>
          <p:spPr>
            <a:xfrm>
              <a:off x="6555406"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692" name="tx692"/>
            <p:cNvSpPr/>
            <p:nvPr/>
          </p:nvSpPr>
          <p:spPr>
            <a:xfrm>
              <a:off x="6806298"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693" name="tx693"/>
            <p:cNvSpPr/>
            <p:nvPr/>
          </p:nvSpPr>
          <p:spPr>
            <a:xfrm>
              <a:off x="7057191"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694" name="tx694"/>
            <p:cNvSpPr/>
            <p:nvPr/>
          </p:nvSpPr>
          <p:spPr>
            <a:xfrm>
              <a:off x="7308083"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695" name="tx695"/>
            <p:cNvSpPr/>
            <p:nvPr/>
          </p:nvSpPr>
          <p:spPr>
            <a:xfrm>
              <a:off x="7558975"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696" name="tx696"/>
            <p:cNvSpPr/>
            <p:nvPr/>
          </p:nvSpPr>
          <p:spPr>
            <a:xfrm>
              <a:off x="7809868"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97" name="tx697"/>
            <p:cNvSpPr/>
            <p:nvPr/>
          </p:nvSpPr>
          <p:spPr>
            <a:xfrm>
              <a:off x="8060760"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98" name="tx698"/>
            <p:cNvSpPr/>
            <p:nvPr/>
          </p:nvSpPr>
          <p:spPr>
            <a:xfrm>
              <a:off x="8311653"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99" name="tx699"/>
            <p:cNvSpPr/>
            <p:nvPr/>
          </p:nvSpPr>
          <p:spPr>
            <a:xfrm>
              <a:off x="8562545"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700" name="tx700"/>
            <p:cNvSpPr/>
            <p:nvPr/>
          </p:nvSpPr>
          <p:spPr>
            <a:xfrm>
              <a:off x="2290234"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01" name="tx701"/>
            <p:cNvSpPr/>
            <p:nvPr/>
          </p:nvSpPr>
          <p:spPr>
            <a:xfrm>
              <a:off x="2541127"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02" name="tx702"/>
            <p:cNvSpPr/>
            <p:nvPr/>
          </p:nvSpPr>
          <p:spPr>
            <a:xfrm>
              <a:off x="279201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03" name="tx703"/>
            <p:cNvSpPr/>
            <p:nvPr/>
          </p:nvSpPr>
          <p:spPr>
            <a:xfrm>
              <a:off x="3042912"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04" name="tx704"/>
            <p:cNvSpPr/>
            <p:nvPr/>
          </p:nvSpPr>
          <p:spPr>
            <a:xfrm>
              <a:off x="3293804"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05" name="tx705"/>
            <p:cNvSpPr/>
            <p:nvPr/>
          </p:nvSpPr>
          <p:spPr>
            <a:xfrm>
              <a:off x="3544696"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06" name="tx706"/>
            <p:cNvSpPr/>
            <p:nvPr/>
          </p:nvSpPr>
          <p:spPr>
            <a:xfrm>
              <a:off x="379558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07" name="tx707"/>
            <p:cNvSpPr/>
            <p:nvPr/>
          </p:nvSpPr>
          <p:spPr>
            <a:xfrm>
              <a:off x="4046481"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08" name="tx708"/>
            <p:cNvSpPr/>
            <p:nvPr/>
          </p:nvSpPr>
          <p:spPr>
            <a:xfrm>
              <a:off x="4297374"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09" name="tx709"/>
            <p:cNvSpPr/>
            <p:nvPr/>
          </p:nvSpPr>
          <p:spPr>
            <a:xfrm>
              <a:off x="4548266"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10" name="tx710"/>
            <p:cNvSpPr/>
            <p:nvPr/>
          </p:nvSpPr>
          <p:spPr>
            <a:xfrm>
              <a:off x="479915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11" name="tx711"/>
            <p:cNvSpPr/>
            <p:nvPr/>
          </p:nvSpPr>
          <p:spPr>
            <a:xfrm>
              <a:off x="5050051"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12" name="tx712"/>
            <p:cNvSpPr/>
            <p:nvPr/>
          </p:nvSpPr>
          <p:spPr>
            <a:xfrm>
              <a:off x="5300943"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13" name="tx713"/>
            <p:cNvSpPr/>
            <p:nvPr/>
          </p:nvSpPr>
          <p:spPr>
            <a:xfrm>
              <a:off x="5551836"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14" name="tx714"/>
            <p:cNvSpPr/>
            <p:nvPr/>
          </p:nvSpPr>
          <p:spPr>
            <a:xfrm>
              <a:off x="5802728"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15" name="tx715"/>
            <p:cNvSpPr/>
            <p:nvPr/>
          </p:nvSpPr>
          <p:spPr>
            <a:xfrm>
              <a:off x="6053621"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16" name="tx716"/>
            <p:cNvSpPr/>
            <p:nvPr/>
          </p:nvSpPr>
          <p:spPr>
            <a:xfrm>
              <a:off x="6304513"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17" name="tx717"/>
            <p:cNvSpPr/>
            <p:nvPr/>
          </p:nvSpPr>
          <p:spPr>
            <a:xfrm>
              <a:off x="6555406"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18" name="tx718"/>
            <p:cNvSpPr/>
            <p:nvPr/>
          </p:nvSpPr>
          <p:spPr>
            <a:xfrm>
              <a:off x="6806298"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19" name="tx719"/>
            <p:cNvSpPr/>
            <p:nvPr/>
          </p:nvSpPr>
          <p:spPr>
            <a:xfrm>
              <a:off x="7057191"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720" name="tx720"/>
            <p:cNvSpPr/>
            <p:nvPr/>
          </p:nvSpPr>
          <p:spPr>
            <a:xfrm>
              <a:off x="7308083"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721" name="tx721"/>
            <p:cNvSpPr/>
            <p:nvPr/>
          </p:nvSpPr>
          <p:spPr>
            <a:xfrm>
              <a:off x="7558975"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722" name="tx722"/>
            <p:cNvSpPr/>
            <p:nvPr/>
          </p:nvSpPr>
          <p:spPr>
            <a:xfrm>
              <a:off x="7809868"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23" name="tx723"/>
            <p:cNvSpPr/>
            <p:nvPr/>
          </p:nvSpPr>
          <p:spPr>
            <a:xfrm>
              <a:off x="8060760"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24" name="tx724"/>
            <p:cNvSpPr/>
            <p:nvPr/>
          </p:nvSpPr>
          <p:spPr>
            <a:xfrm>
              <a:off x="8311653"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25" name="tx725"/>
            <p:cNvSpPr/>
            <p:nvPr/>
          </p:nvSpPr>
          <p:spPr>
            <a:xfrm>
              <a:off x="8562545"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26" name="tx726"/>
            <p:cNvSpPr/>
            <p:nvPr/>
          </p:nvSpPr>
          <p:spPr>
            <a:xfrm>
              <a:off x="2290234"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27" name="tx727"/>
            <p:cNvSpPr/>
            <p:nvPr/>
          </p:nvSpPr>
          <p:spPr>
            <a:xfrm>
              <a:off x="2541127"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28" name="tx728"/>
            <p:cNvSpPr/>
            <p:nvPr/>
          </p:nvSpPr>
          <p:spPr>
            <a:xfrm>
              <a:off x="2792019"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29" name="tx729"/>
            <p:cNvSpPr/>
            <p:nvPr/>
          </p:nvSpPr>
          <p:spPr>
            <a:xfrm>
              <a:off x="3042912"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30" name="tx730"/>
            <p:cNvSpPr/>
            <p:nvPr/>
          </p:nvSpPr>
          <p:spPr>
            <a:xfrm>
              <a:off x="3293804"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31" name="tx731"/>
            <p:cNvSpPr/>
            <p:nvPr/>
          </p:nvSpPr>
          <p:spPr>
            <a:xfrm>
              <a:off x="3544696"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32" name="tx732"/>
            <p:cNvSpPr/>
            <p:nvPr/>
          </p:nvSpPr>
          <p:spPr>
            <a:xfrm>
              <a:off x="3795589"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33" name="tx733"/>
            <p:cNvSpPr/>
            <p:nvPr/>
          </p:nvSpPr>
          <p:spPr>
            <a:xfrm>
              <a:off x="4046481"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34" name="tx734"/>
            <p:cNvSpPr/>
            <p:nvPr/>
          </p:nvSpPr>
          <p:spPr>
            <a:xfrm>
              <a:off x="4297374"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35" name="tx735"/>
            <p:cNvSpPr/>
            <p:nvPr/>
          </p:nvSpPr>
          <p:spPr>
            <a:xfrm>
              <a:off x="4548266"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36" name="tx736"/>
            <p:cNvSpPr/>
            <p:nvPr/>
          </p:nvSpPr>
          <p:spPr>
            <a:xfrm>
              <a:off x="4799159"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37" name="tx737"/>
            <p:cNvSpPr/>
            <p:nvPr/>
          </p:nvSpPr>
          <p:spPr>
            <a:xfrm>
              <a:off x="5050051"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38" name="tx738"/>
            <p:cNvSpPr/>
            <p:nvPr/>
          </p:nvSpPr>
          <p:spPr>
            <a:xfrm>
              <a:off x="5300943"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39" name="tx739"/>
            <p:cNvSpPr/>
            <p:nvPr/>
          </p:nvSpPr>
          <p:spPr>
            <a:xfrm>
              <a:off x="5551836"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40" name="tx740"/>
            <p:cNvSpPr/>
            <p:nvPr/>
          </p:nvSpPr>
          <p:spPr>
            <a:xfrm>
              <a:off x="5802728"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41" name="tx741"/>
            <p:cNvSpPr/>
            <p:nvPr/>
          </p:nvSpPr>
          <p:spPr>
            <a:xfrm>
              <a:off x="6053621"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42" name="tx742"/>
            <p:cNvSpPr/>
            <p:nvPr/>
          </p:nvSpPr>
          <p:spPr>
            <a:xfrm>
              <a:off x="6304513"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43" name="tx743"/>
            <p:cNvSpPr/>
            <p:nvPr/>
          </p:nvSpPr>
          <p:spPr>
            <a:xfrm>
              <a:off x="6555406"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44" name="tx744"/>
            <p:cNvSpPr/>
            <p:nvPr/>
          </p:nvSpPr>
          <p:spPr>
            <a:xfrm>
              <a:off x="6806298"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45" name="tx745"/>
            <p:cNvSpPr/>
            <p:nvPr/>
          </p:nvSpPr>
          <p:spPr>
            <a:xfrm>
              <a:off x="7057191"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46" name="tx746"/>
            <p:cNvSpPr/>
            <p:nvPr/>
          </p:nvSpPr>
          <p:spPr>
            <a:xfrm>
              <a:off x="7308083"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47" name="tx747"/>
            <p:cNvSpPr/>
            <p:nvPr/>
          </p:nvSpPr>
          <p:spPr>
            <a:xfrm>
              <a:off x="7558975"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48" name="tx748"/>
            <p:cNvSpPr/>
            <p:nvPr/>
          </p:nvSpPr>
          <p:spPr>
            <a:xfrm>
              <a:off x="7809868"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49" name="tx749"/>
            <p:cNvSpPr/>
            <p:nvPr/>
          </p:nvSpPr>
          <p:spPr>
            <a:xfrm>
              <a:off x="8060760"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50" name="tx750"/>
            <p:cNvSpPr/>
            <p:nvPr/>
          </p:nvSpPr>
          <p:spPr>
            <a:xfrm>
              <a:off x="8311653"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51" name="tx751"/>
            <p:cNvSpPr/>
            <p:nvPr/>
          </p:nvSpPr>
          <p:spPr>
            <a:xfrm>
              <a:off x="8562545"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52" name="tx752"/>
            <p:cNvSpPr/>
            <p:nvPr/>
          </p:nvSpPr>
          <p:spPr>
            <a:xfrm>
              <a:off x="2290234"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753" name="tx753"/>
            <p:cNvSpPr/>
            <p:nvPr/>
          </p:nvSpPr>
          <p:spPr>
            <a:xfrm>
              <a:off x="2541127"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754" name="tx754"/>
            <p:cNvSpPr/>
            <p:nvPr/>
          </p:nvSpPr>
          <p:spPr>
            <a:xfrm>
              <a:off x="2792019"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755" name="tx755"/>
            <p:cNvSpPr/>
            <p:nvPr/>
          </p:nvSpPr>
          <p:spPr>
            <a:xfrm>
              <a:off x="3042912"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756" name="tx756"/>
            <p:cNvSpPr/>
            <p:nvPr/>
          </p:nvSpPr>
          <p:spPr>
            <a:xfrm>
              <a:off x="3293804"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757" name="tx757"/>
            <p:cNvSpPr/>
            <p:nvPr/>
          </p:nvSpPr>
          <p:spPr>
            <a:xfrm>
              <a:off x="3544696"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758" name="tx758"/>
            <p:cNvSpPr/>
            <p:nvPr/>
          </p:nvSpPr>
          <p:spPr>
            <a:xfrm>
              <a:off x="3795589"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759" name="tx759"/>
            <p:cNvSpPr/>
            <p:nvPr/>
          </p:nvSpPr>
          <p:spPr>
            <a:xfrm>
              <a:off x="4046481"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760" name="tx760"/>
            <p:cNvSpPr/>
            <p:nvPr/>
          </p:nvSpPr>
          <p:spPr>
            <a:xfrm>
              <a:off x="4297374"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761" name="tx761"/>
            <p:cNvSpPr/>
            <p:nvPr/>
          </p:nvSpPr>
          <p:spPr>
            <a:xfrm>
              <a:off x="4548266"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762" name="tx762"/>
            <p:cNvSpPr/>
            <p:nvPr/>
          </p:nvSpPr>
          <p:spPr>
            <a:xfrm>
              <a:off x="4799159"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763" name="tx763"/>
            <p:cNvSpPr/>
            <p:nvPr/>
          </p:nvSpPr>
          <p:spPr>
            <a:xfrm>
              <a:off x="5050051"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764" name="tx764"/>
            <p:cNvSpPr/>
            <p:nvPr/>
          </p:nvSpPr>
          <p:spPr>
            <a:xfrm>
              <a:off x="5300943"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765" name="tx765"/>
            <p:cNvSpPr/>
            <p:nvPr/>
          </p:nvSpPr>
          <p:spPr>
            <a:xfrm>
              <a:off x="5551836"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766" name="tx766"/>
            <p:cNvSpPr/>
            <p:nvPr/>
          </p:nvSpPr>
          <p:spPr>
            <a:xfrm>
              <a:off x="5802728"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767" name="tx767"/>
            <p:cNvSpPr/>
            <p:nvPr/>
          </p:nvSpPr>
          <p:spPr>
            <a:xfrm>
              <a:off x="6053621"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768" name="tx768"/>
            <p:cNvSpPr/>
            <p:nvPr/>
          </p:nvSpPr>
          <p:spPr>
            <a:xfrm>
              <a:off x="6304513"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769" name="tx769"/>
            <p:cNvSpPr/>
            <p:nvPr/>
          </p:nvSpPr>
          <p:spPr>
            <a:xfrm>
              <a:off x="6555406"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770" name="tx770"/>
            <p:cNvSpPr/>
            <p:nvPr/>
          </p:nvSpPr>
          <p:spPr>
            <a:xfrm>
              <a:off x="6806298"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771" name="tx771"/>
            <p:cNvSpPr/>
            <p:nvPr/>
          </p:nvSpPr>
          <p:spPr>
            <a:xfrm>
              <a:off x="7057191"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772" name="tx772"/>
            <p:cNvSpPr/>
            <p:nvPr/>
          </p:nvSpPr>
          <p:spPr>
            <a:xfrm>
              <a:off x="7308083"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773" name="tx773"/>
            <p:cNvSpPr/>
            <p:nvPr/>
          </p:nvSpPr>
          <p:spPr>
            <a:xfrm>
              <a:off x="7558975"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774" name="tx774"/>
            <p:cNvSpPr/>
            <p:nvPr/>
          </p:nvSpPr>
          <p:spPr>
            <a:xfrm>
              <a:off x="7809868"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775" name="tx775"/>
            <p:cNvSpPr/>
            <p:nvPr/>
          </p:nvSpPr>
          <p:spPr>
            <a:xfrm>
              <a:off x="2290234"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76" name="tx776"/>
            <p:cNvSpPr/>
            <p:nvPr/>
          </p:nvSpPr>
          <p:spPr>
            <a:xfrm>
              <a:off x="2541127"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77" name="tx777"/>
            <p:cNvSpPr/>
            <p:nvPr/>
          </p:nvSpPr>
          <p:spPr>
            <a:xfrm>
              <a:off x="2792019"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78" name="tx778"/>
            <p:cNvSpPr/>
            <p:nvPr/>
          </p:nvSpPr>
          <p:spPr>
            <a:xfrm>
              <a:off x="3042912"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79" name="tx779"/>
            <p:cNvSpPr/>
            <p:nvPr/>
          </p:nvSpPr>
          <p:spPr>
            <a:xfrm>
              <a:off x="3293804"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80" name="tx780"/>
            <p:cNvSpPr/>
            <p:nvPr/>
          </p:nvSpPr>
          <p:spPr>
            <a:xfrm>
              <a:off x="3544696"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81" name="tx781"/>
            <p:cNvSpPr/>
            <p:nvPr/>
          </p:nvSpPr>
          <p:spPr>
            <a:xfrm>
              <a:off x="3795589"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82" name="tx782"/>
            <p:cNvSpPr/>
            <p:nvPr/>
          </p:nvSpPr>
          <p:spPr>
            <a:xfrm>
              <a:off x="4046481"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83" name="tx783"/>
            <p:cNvSpPr/>
            <p:nvPr/>
          </p:nvSpPr>
          <p:spPr>
            <a:xfrm>
              <a:off x="4297374"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84" name="tx784"/>
            <p:cNvSpPr/>
            <p:nvPr/>
          </p:nvSpPr>
          <p:spPr>
            <a:xfrm>
              <a:off x="4548266"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85" name="tx785"/>
            <p:cNvSpPr/>
            <p:nvPr/>
          </p:nvSpPr>
          <p:spPr>
            <a:xfrm>
              <a:off x="4799159"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86" name="tx786"/>
            <p:cNvSpPr/>
            <p:nvPr/>
          </p:nvSpPr>
          <p:spPr>
            <a:xfrm>
              <a:off x="5050051"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87" name="tx787"/>
            <p:cNvSpPr/>
            <p:nvPr/>
          </p:nvSpPr>
          <p:spPr>
            <a:xfrm>
              <a:off x="5300943"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88" name="tx788"/>
            <p:cNvSpPr/>
            <p:nvPr/>
          </p:nvSpPr>
          <p:spPr>
            <a:xfrm>
              <a:off x="5551836"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89" name="tx789"/>
            <p:cNvSpPr/>
            <p:nvPr/>
          </p:nvSpPr>
          <p:spPr>
            <a:xfrm>
              <a:off x="5802728"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90" name="tx790"/>
            <p:cNvSpPr/>
            <p:nvPr/>
          </p:nvSpPr>
          <p:spPr>
            <a:xfrm>
              <a:off x="6053621"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91" name="tx791"/>
            <p:cNvSpPr/>
            <p:nvPr/>
          </p:nvSpPr>
          <p:spPr>
            <a:xfrm>
              <a:off x="6304513"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92" name="tx792"/>
            <p:cNvSpPr/>
            <p:nvPr/>
          </p:nvSpPr>
          <p:spPr>
            <a:xfrm>
              <a:off x="6555406"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93" name="tx793"/>
            <p:cNvSpPr/>
            <p:nvPr/>
          </p:nvSpPr>
          <p:spPr>
            <a:xfrm>
              <a:off x="6806298"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794" name="tx794"/>
            <p:cNvSpPr/>
            <p:nvPr/>
          </p:nvSpPr>
          <p:spPr>
            <a:xfrm>
              <a:off x="7057191"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795" name="tx795"/>
            <p:cNvSpPr/>
            <p:nvPr/>
          </p:nvSpPr>
          <p:spPr>
            <a:xfrm>
              <a:off x="7308083"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796" name="tx796"/>
            <p:cNvSpPr/>
            <p:nvPr/>
          </p:nvSpPr>
          <p:spPr>
            <a:xfrm>
              <a:off x="7558975"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797" name="tx797"/>
            <p:cNvSpPr/>
            <p:nvPr/>
          </p:nvSpPr>
          <p:spPr>
            <a:xfrm>
              <a:off x="7809868"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798" name="tx798"/>
            <p:cNvSpPr/>
            <p:nvPr/>
          </p:nvSpPr>
          <p:spPr>
            <a:xfrm>
              <a:off x="8060760"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799" name="tx799"/>
            <p:cNvSpPr/>
            <p:nvPr/>
          </p:nvSpPr>
          <p:spPr>
            <a:xfrm>
              <a:off x="8311653"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800" name="tx800"/>
            <p:cNvSpPr/>
            <p:nvPr/>
          </p:nvSpPr>
          <p:spPr>
            <a:xfrm>
              <a:off x="8562545"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01" name="tx801"/>
            <p:cNvSpPr/>
            <p:nvPr/>
          </p:nvSpPr>
          <p:spPr>
            <a:xfrm>
              <a:off x="2290234"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02" name="tx802"/>
            <p:cNvSpPr/>
            <p:nvPr/>
          </p:nvSpPr>
          <p:spPr>
            <a:xfrm>
              <a:off x="2541127"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03" name="tx803"/>
            <p:cNvSpPr/>
            <p:nvPr/>
          </p:nvSpPr>
          <p:spPr>
            <a:xfrm>
              <a:off x="2792019"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04" name="tx804"/>
            <p:cNvSpPr/>
            <p:nvPr/>
          </p:nvSpPr>
          <p:spPr>
            <a:xfrm>
              <a:off x="3042912"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805" name="tx805"/>
            <p:cNvSpPr/>
            <p:nvPr/>
          </p:nvSpPr>
          <p:spPr>
            <a:xfrm>
              <a:off x="3293804"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06" name="tx806"/>
            <p:cNvSpPr/>
            <p:nvPr/>
          </p:nvSpPr>
          <p:spPr>
            <a:xfrm>
              <a:off x="3544696"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07" name="tx807"/>
            <p:cNvSpPr/>
            <p:nvPr/>
          </p:nvSpPr>
          <p:spPr>
            <a:xfrm>
              <a:off x="3795589"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08" name="tx808"/>
            <p:cNvSpPr/>
            <p:nvPr/>
          </p:nvSpPr>
          <p:spPr>
            <a:xfrm>
              <a:off x="4046481"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09" name="tx809"/>
            <p:cNvSpPr/>
            <p:nvPr/>
          </p:nvSpPr>
          <p:spPr>
            <a:xfrm>
              <a:off x="4297374"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10" name="tx810"/>
            <p:cNvSpPr/>
            <p:nvPr/>
          </p:nvSpPr>
          <p:spPr>
            <a:xfrm>
              <a:off x="4548266"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11" name="tx811"/>
            <p:cNvSpPr/>
            <p:nvPr/>
          </p:nvSpPr>
          <p:spPr>
            <a:xfrm>
              <a:off x="4799159"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12" name="tx812"/>
            <p:cNvSpPr/>
            <p:nvPr/>
          </p:nvSpPr>
          <p:spPr>
            <a:xfrm>
              <a:off x="5050051"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13" name="tx813"/>
            <p:cNvSpPr/>
            <p:nvPr/>
          </p:nvSpPr>
          <p:spPr>
            <a:xfrm>
              <a:off x="5300943"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14" name="tx814"/>
            <p:cNvSpPr/>
            <p:nvPr/>
          </p:nvSpPr>
          <p:spPr>
            <a:xfrm>
              <a:off x="5551836"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15" name="tx815"/>
            <p:cNvSpPr/>
            <p:nvPr/>
          </p:nvSpPr>
          <p:spPr>
            <a:xfrm>
              <a:off x="5802728"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16" name="tx816"/>
            <p:cNvSpPr/>
            <p:nvPr/>
          </p:nvSpPr>
          <p:spPr>
            <a:xfrm>
              <a:off x="6053621"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17" name="tx817"/>
            <p:cNvSpPr/>
            <p:nvPr/>
          </p:nvSpPr>
          <p:spPr>
            <a:xfrm>
              <a:off x="6304513"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18" name="tx818"/>
            <p:cNvSpPr/>
            <p:nvPr/>
          </p:nvSpPr>
          <p:spPr>
            <a:xfrm>
              <a:off x="6555406"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19" name="tx819"/>
            <p:cNvSpPr/>
            <p:nvPr/>
          </p:nvSpPr>
          <p:spPr>
            <a:xfrm>
              <a:off x="6806298"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20" name="tx820"/>
            <p:cNvSpPr/>
            <p:nvPr/>
          </p:nvSpPr>
          <p:spPr>
            <a:xfrm>
              <a:off x="7057191"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21" name="tx821"/>
            <p:cNvSpPr/>
            <p:nvPr/>
          </p:nvSpPr>
          <p:spPr>
            <a:xfrm>
              <a:off x="7308083"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22" name="tx822"/>
            <p:cNvSpPr/>
            <p:nvPr/>
          </p:nvSpPr>
          <p:spPr>
            <a:xfrm>
              <a:off x="7558975"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23" name="tx823"/>
            <p:cNvSpPr/>
            <p:nvPr/>
          </p:nvSpPr>
          <p:spPr>
            <a:xfrm>
              <a:off x="7809868"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24" name="tx824"/>
            <p:cNvSpPr/>
            <p:nvPr/>
          </p:nvSpPr>
          <p:spPr>
            <a:xfrm>
              <a:off x="8060760"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25" name="tx825"/>
            <p:cNvSpPr/>
            <p:nvPr/>
          </p:nvSpPr>
          <p:spPr>
            <a:xfrm>
              <a:off x="8311653"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26" name="tx826"/>
            <p:cNvSpPr/>
            <p:nvPr/>
          </p:nvSpPr>
          <p:spPr>
            <a:xfrm>
              <a:off x="8562545"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27" name="tx827"/>
            <p:cNvSpPr/>
            <p:nvPr/>
          </p:nvSpPr>
          <p:spPr>
            <a:xfrm>
              <a:off x="2290234"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28" name="tx828"/>
            <p:cNvSpPr/>
            <p:nvPr/>
          </p:nvSpPr>
          <p:spPr>
            <a:xfrm>
              <a:off x="2541127"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29" name="tx829"/>
            <p:cNvSpPr/>
            <p:nvPr/>
          </p:nvSpPr>
          <p:spPr>
            <a:xfrm>
              <a:off x="2792019"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30" name="tx830"/>
            <p:cNvSpPr/>
            <p:nvPr/>
          </p:nvSpPr>
          <p:spPr>
            <a:xfrm>
              <a:off x="3042912"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31" name="tx831"/>
            <p:cNvSpPr/>
            <p:nvPr/>
          </p:nvSpPr>
          <p:spPr>
            <a:xfrm>
              <a:off x="3293804"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32" name="tx832"/>
            <p:cNvSpPr/>
            <p:nvPr/>
          </p:nvSpPr>
          <p:spPr>
            <a:xfrm>
              <a:off x="3544696"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33" name="tx833"/>
            <p:cNvSpPr/>
            <p:nvPr/>
          </p:nvSpPr>
          <p:spPr>
            <a:xfrm>
              <a:off x="3795589"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34" name="tx834"/>
            <p:cNvSpPr/>
            <p:nvPr/>
          </p:nvSpPr>
          <p:spPr>
            <a:xfrm>
              <a:off x="4046481"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35" name="tx835"/>
            <p:cNvSpPr/>
            <p:nvPr/>
          </p:nvSpPr>
          <p:spPr>
            <a:xfrm>
              <a:off x="4297374"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36" name="tx836"/>
            <p:cNvSpPr/>
            <p:nvPr/>
          </p:nvSpPr>
          <p:spPr>
            <a:xfrm>
              <a:off x="4548266"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37" name="tx837"/>
            <p:cNvSpPr/>
            <p:nvPr/>
          </p:nvSpPr>
          <p:spPr>
            <a:xfrm>
              <a:off x="4799159"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38" name="tx838"/>
            <p:cNvSpPr/>
            <p:nvPr/>
          </p:nvSpPr>
          <p:spPr>
            <a:xfrm>
              <a:off x="5050051"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39" name="tx839"/>
            <p:cNvSpPr/>
            <p:nvPr/>
          </p:nvSpPr>
          <p:spPr>
            <a:xfrm>
              <a:off x="5300943"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40" name="tx840"/>
            <p:cNvSpPr/>
            <p:nvPr/>
          </p:nvSpPr>
          <p:spPr>
            <a:xfrm>
              <a:off x="5551836"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41" name="tx841"/>
            <p:cNvSpPr/>
            <p:nvPr/>
          </p:nvSpPr>
          <p:spPr>
            <a:xfrm>
              <a:off x="5802728"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42" name="tx842"/>
            <p:cNvSpPr/>
            <p:nvPr/>
          </p:nvSpPr>
          <p:spPr>
            <a:xfrm>
              <a:off x="6053621"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43" name="tx843"/>
            <p:cNvSpPr/>
            <p:nvPr/>
          </p:nvSpPr>
          <p:spPr>
            <a:xfrm>
              <a:off x="6304513"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44" name="tx844"/>
            <p:cNvSpPr/>
            <p:nvPr/>
          </p:nvSpPr>
          <p:spPr>
            <a:xfrm>
              <a:off x="6555406"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45" name="tx845"/>
            <p:cNvSpPr/>
            <p:nvPr/>
          </p:nvSpPr>
          <p:spPr>
            <a:xfrm>
              <a:off x="6806298"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46" name="tx846"/>
            <p:cNvSpPr/>
            <p:nvPr/>
          </p:nvSpPr>
          <p:spPr>
            <a:xfrm>
              <a:off x="7057191"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47" name="tx847"/>
            <p:cNvSpPr/>
            <p:nvPr/>
          </p:nvSpPr>
          <p:spPr>
            <a:xfrm>
              <a:off x="7308083"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48" name="tx848"/>
            <p:cNvSpPr/>
            <p:nvPr/>
          </p:nvSpPr>
          <p:spPr>
            <a:xfrm>
              <a:off x="7558975"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49" name="tx849"/>
            <p:cNvSpPr/>
            <p:nvPr/>
          </p:nvSpPr>
          <p:spPr>
            <a:xfrm>
              <a:off x="7809868"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0" name="tx850"/>
            <p:cNvSpPr/>
            <p:nvPr/>
          </p:nvSpPr>
          <p:spPr>
            <a:xfrm>
              <a:off x="8060760"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1" name="tx851"/>
            <p:cNvSpPr/>
            <p:nvPr/>
          </p:nvSpPr>
          <p:spPr>
            <a:xfrm>
              <a:off x="8311653"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2" name="tx852"/>
            <p:cNvSpPr/>
            <p:nvPr/>
          </p:nvSpPr>
          <p:spPr>
            <a:xfrm>
              <a:off x="8562545"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3" name="tx853"/>
            <p:cNvSpPr/>
            <p:nvPr/>
          </p:nvSpPr>
          <p:spPr>
            <a:xfrm>
              <a:off x="2290234"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854" name="tx854"/>
            <p:cNvSpPr/>
            <p:nvPr/>
          </p:nvSpPr>
          <p:spPr>
            <a:xfrm>
              <a:off x="2541127"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55" name="tx855"/>
            <p:cNvSpPr/>
            <p:nvPr/>
          </p:nvSpPr>
          <p:spPr>
            <a:xfrm>
              <a:off x="2792019"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56" name="tx856"/>
            <p:cNvSpPr/>
            <p:nvPr/>
          </p:nvSpPr>
          <p:spPr>
            <a:xfrm>
              <a:off x="3042912"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857" name="tx857"/>
            <p:cNvSpPr/>
            <p:nvPr/>
          </p:nvSpPr>
          <p:spPr>
            <a:xfrm>
              <a:off x="3293804"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58" name="tx858"/>
            <p:cNvSpPr/>
            <p:nvPr/>
          </p:nvSpPr>
          <p:spPr>
            <a:xfrm>
              <a:off x="3544696"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59" name="tx859"/>
            <p:cNvSpPr/>
            <p:nvPr/>
          </p:nvSpPr>
          <p:spPr>
            <a:xfrm>
              <a:off x="3795589"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60" name="tx860"/>
            <p:cNvSpPr/>
            <p:nvPr/>
          </p:nvSpPr>
          <p:spPr>
            <a:xfrm>
              <a:off x="4046481"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61" name="tx861"/>
            <p:cNvSpPr/>
            <p:nvPr/>
          </p:nvSpPr>
          <p:spPr>
            <a:xfrm>
              <a:off x="4297374"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62" name="tx862"/>
            <p:cNvSpPr/>
            <p:nvPr/>
          </p:nvSpPr>
          <p:spPr>
            <a:xfrm>
              <a:off x="4548266"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63" name="tx863"/>
            <p:cNvSpPr/>
            <p:nvPr/>
          </p:nvSpPr>
          <p:spPr>
            <a:xfrm>
              <a:off x="4799159"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64" name="tx864"/>
            <p:cNvSpPr/>
            <p:nvPr/>
          </p:nvSpPr>
          <p:spPr>
            <a:xfrm>
              <a:off x="5050051"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65" name="tx865"/>
            <p:cNvSpPr/>
            <p:nvPr/>
          </p:nvSpPr>
          <p:spPr>
            <a:xfrm>
              <a:off x="5300943"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866" name="tx866"/>
            <p:cNvSpPr/>
            <p:nvPr/>
          </p:nvSpPr>
          <p:spPr>
            <a:xfrm>
              <a:off x="5551836"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67" name="tx867"/>
            <p:cNvSpPr/>
            <p:nvPr/>
          </p:nvSpPr>
          <p:spPr>
            <a:xfrm>
              <a:off x="5802728"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868" name="tx868"/>
            <p:cNvSpPr/>
            <p:nvPr/>
          </p:nvSpPr>
          <p:spPr>
            <a:xfrm>
              <a:off x="6053621"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69" name="tx869"/>
            <p:cNvSpPr/>
            <p:nvPr/>
          </p:nvSpPr>
          <p:spPr>
            <a:xfrm>
              <a:off x="6304513"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70" name="tx870"/>
            <p:cNvSpPr/>
            <p:nvPr/>
          </p:nvSpPr>
          <p:spPr>
            <a:xfrm>
              <a:off x="6555406"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71" name="tx871"/>
            <p:cNvSpPr/>
            <p:nvPr/>
          </p:nvSpPr>
          <p:spPr>
            <a:xfrm>
              <a:off x="6806298"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72" name="tx872"/>
            <p:cNvSpPr/>
            <p:nvPr/>
          </p:nvSpPr>
          <p:spPr>
            <a:xfrm>
              <a:off x="7057191"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73" name="tx873"/>
            <p:cNvSpPr/>
            <p:nvPr/>
          </p:nvSpPr>
          <p:spPr>
            <a:xfrm>
              <a:off x="7308083"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874" name="tx874"/>
            <p:cNvSpPr/>
            <p:nvPr/>
          </p:nvSpPr>
          <p:spPr>
            <a:xfrm>
              <a:off x="7558975"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75" name="tx875"/>
            <p:cNvSpPr/>
            <p:nvPr/>
          </p:nvSpPr>
          <p:spPr>
            <a:xfrm>
              <a:off x="7809868"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76" name="tx876"/>
            <p:cNvSpPr/>
            <p:nvPr/>
          </p:nvSpPr>
          <p:spPr>
            <a:xfrm>
              <a:off x="8060760"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77" name="tx877"/>
            <p:cNvSpPr/>
            <p:nvPr/>
          </p:nvSpPr>
          <p:spPr>
            <a:xfrm>
              <a:off x="8311653"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78" name="tx878"/>
            <p:cNvSpPr/>
            <p:nvPr/>
          </p:nvSpPr>
          <p:spPr>
            <a:xfrm>
              <a:off x="8562545"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79" name="tx879"/>
            <p:cNvSpPr/>
            <p:nvPr/>
          </p:nvSpPr>
          <p:spPr>
            <a:xfrm>
              <a:off x="2290234"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80" name="tx880"/>
            <p:cNvSpPr/>
            <p:nvPr/>
          </p:nvSpPr>
          <p:spPr>
            <a:xfrm>
              <a:off x="2541127"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81" name="tx881"/>
            <p:cNvSpPr/>
            <p:nvPr/>
          </p:nvSpPr>
          <p:spPr>
            <a:xfrm>
              <a:off x="2792019"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82" name="tx882"/>
            <p:cNvSpPr/>
            <p:nvPr/>
          </p:nvSpPr>
          <p:spPr>
            <a:xfrm>
              <a:off x="3042912"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83" name="tx883"/>
            <p:cNvSpPr/>
            <p:nvPr/>
          </p:nvSpPr>
          <p:spPr>
            <a:xfrm>
              <a:off x="3293804"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84" name="tx884"/>
            <p:cNvSpPr/>
            <p:nvPr/>
          </p:nvSpPr>
          <p:spPr>
            <a:xfrm>
              <a:off x="3544696"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85" name="tx885"/>
            <p:cNvSpPr/>
            <p:nvPr/>
          </p:nvSpPr>
          <p:spPr>
            <a:xfrm>
              <a:off x="3795589"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86" name="tx886"/>
            <p:cNvSpPr/>
            <p:nvPr/>
          </p:nvSpPr>
          <p:spPr>
            <a:xfrm>
              <a:off x="4046481"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87" name="tx887"/>
            <p:cNvSpPr/>
            <p:nvPr/>
          </p:nvSpPr>
          <p:spPr>
            <a:xfrm>
              <a:off x="4297374"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88" name="tx888"/>
            <p:cNvSpPr/>
            <p:nvPr/>
          </p:nvSpPr>
          <p:spPr>
            <a:xfrm>
              <a:off x="4548266"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89" name="tx889"/>
            <p:cNvSpPr/>
            <p:nvPr/>
          </p:nvSpPr>
          <p:spPr>
            <a:xfrm>
              <a:off x="4799159"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90" name="tx890"/>
            <p:cNvSpPr/>
            <p:nvPr/>
          </p:nvSpPr>
          <p:spPr>
            <a:xfrm>
              <a:off x="5050051"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91" name="tx891"/>
            <p:cNvSpPr/>
            <p:nvPr/>
          </p:nvSpPr>
          <p:spPr>
            <a:xfrm>
              <a:off x="5300943"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92" name="tx892"/>
            <p:cNvSpPr/>
            <p:nvPr/>
          </p:nvSpPr>
          <p:spPr>
            <a:xfrm>
              <a:off x="5551836"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93" name="tx893"/>
            <p:cNvSpPr/>
            <p:nvPr/>
          </p:nvSpPr>
          <p:spPr>
            <a:xfrm>
              <a:off x="5802728"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94" name="tx894"/>
            <p:cNvSpPr/>
            <p:nvPr/>
          </p:nvSpPr>
          <p:spPr>
            <a:xfrm>
              <a:off x="6053621"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95" name="tx895"/>
            <p:cNvSpPr/>
            <p:nvPr/>
          </p:nvSpPr>
          <p:spPr>
            <a:xfrm>
              <a:off x="6304513"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96" name="tx896"/>
            <p:cNvSpPr/>
            <p:nvPr/>
          </p:nvSpPr>
          <p:spPr>
            <a:xfrm>
              <a:off x="6555406"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97" name="tx897"/>
            <p:cNvSpPr/>
            <p:nvPr/>
          </p:nvSpPr>
          <p:spPr>
            <a:xfrm>
              <a:off x="6806298"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98" name="tx898"/>
            <p:cNvSpPr/>
            <p:nvPr/>
          </p:nvSpPr>
          <p:spPr>
            <a:xfrm>
              <a:off x="7057191"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99" name="tx899"/>
            <p:cNvSpPr/>
            <p:nvPr/>
          </p:nvSpPr>
          <p:spPr>
            <a:xfrm>
              <a:off x="7308083"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00" name="tx900"/>
            <p:cNvSpPr/>
            <p:nvPr/>
          </p:nvSpPr>
          <p:spPr>
            <a:xfrm>
              <a:off x="7558975"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01" name="tx901"/>
            <p:cNvSpPr/>
            <p:nvPr/>
          </p:nvSpPr>
          <p:spPr>
            <a:xfrm>
              <a:off x="7809868"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02" name="tx902"/>
            <p:cNvSpPr/>
            <p:nvPr/>
          </p:nvSpPr>
          <p:spPr>
            <a:xfrm>
              <a:off x="8060760"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03" name="tx903"/>
            <p:cNvSpPr/>
            <p:nvPr/>
          </p:nvSpPr>
          <p:spPr>
            <a:xfrm>
              <a:off x="8311653"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04" name="tx904"/>
            <p:cNvSpPr/>
            <p:nvPr/>
          </p:nvSpPr>
          <p:spPr>
            <a:xfrm>
              <a:off x="8562545"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05" name="tx905"/>
            <p:cNvSpPr/>
            <p:nvPr/>
          </p:nvSpPr>
          <p:spPr>
            <a:xfrm>
              <a:off x="2290234"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06" name="tx906"/>
            <p:cNvSpPr/>
            <p:nvPr/>
          </p:nvSpPr>
          <p:spPr>
            <a:xfrm>
              <a:off x="2541127"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07" name="tx907"/>
            <p:cNvSpPr/>
            <p:nvPr/>
          </p:nvSpPr>
          <p:spPr>
            <a:xfrm>
              <a:off x="2792019"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08" name="tx908"/>
            <p:cNvSpPr/>
            <p:nvPr/>
          </p:nvSpPr>
          <p:spPr>
            <a:xfrm>
              <a:off x="3042912"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09" name="tx909"/>
            <p:cNvSpPr/>
            <p:nvPr/>
          </p:nvSpPr>
          <p:spPr>
            <a:xfrm>
              <a:off x="3293804"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10" name="tx910"/>
            <p:cNvSpPr/>
            <p:nvPr/>
          </p:nvSpPr>
          <p:spPr>
            <a:xfrm>
              <a:off x="3544696"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11" name="tx911"/>
            <p:cNvSpPr/>
            <p:nvPr/>
          </p:nvSpPr>
          <p:spPr>
            <a:xfrm>
              <a:off x="3795589"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12" name="tx912"/>
            <p:cNvSpPr/>
            <p:nvPr/>
          </p:nvSpPr>
          <p:spPr>
            <a:xfrm>
              <a:off x="4046481"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13" name="tx913"/>
            <p:cNvSpPr/>
            <p:nvPr/>
          </p:nvSpPr>
          <p:spPr>
            <a:xfrm>
              <a:off x="4297374"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14" name="tx914"/>
            <p:cNvSpPr/>
            <p:nvPr/>
          </p:nvSpPr>
          <p:spPr>
            <a:xfrm>
              <a:off x="4548266"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15" name="tx915"/>
            <p:cNvSpPr/>
            <p:nvPr/>
          </p:nvSpPr>
          <p:spPr>
            <a:xfrm>
              <a:off x="4799159"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16" name="tx916"/>
            <p:cNvSpPr/>
            <p:nvPr/>
          </p:nvSpPr>
          <p:spPr>
            <a:xfrm>
              <a:off x="5050051"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17" name="tx917"/>
            <p:cNvSpPr/>
            <p:nvPr/>
          </p:nvSpPr>
          <p:spPr>
            <a:xfrm>
              <a:off x="5300943"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18" name="tx918"/>
            <p:cNvSpPr/>
            <p:nvPr/>
          </p:nvSpPr>
          <p:spPr>
            <a:xfrm>
              <a:off x="5551836"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19" name="tx919"/>
            <p:cNvSpPr/>
            <p:nvPr/>
          </p:nvSpPr>
          <p:spPr>
            <a:xfrm>
              <a:off x="5802728"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20" name="tx920"/>
            <p:cNvSpPr/>
            <p:nvPr/>
          </p:nvSpPr>
          <p:spPr>
            <a:xfrm>
              <a:off x="6053621"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21" name="tx921"/>
            <p:cNvSpPr/>
            <p:nvPr/>
          </p:nvSpPr>
          <p:spPr>
            <a:xfrm>
              <a:off x="6304513"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22" name="tx922"/>
            <p:cNvSpPr/>
            <p:nvPr/>
          </p:nvSpPr>
          <p:spPr>
            <a:xfrm>
              <a:off x="6555406"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23" name="tx923"/>
            <p:cNvSpPr/>
            <p:nvPr/>
          </p:nvSpPr>
          <p:spPr>
            <a:xfrm>
              <a:off x="6806298"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24" name="tx924"/>
            <p:cNvSpPr/>
            <p:nvPr/>
          </p:nvSpPr>
          <p:spPr>
            <a:xfrm>
              <a:off x="7057191"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25" name="tx925"/>
            <p:cNvSpPr/>
            <p:nvPr/>
          </p:nvSpPr>
          <p:spPr>
            <a:xfrm>
              <a:off x="7308083"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26" name="tx926"/>
            <p:cNvSpPr/>
            <p:nvPr/>
          </p:nvSpPr>
          <p:spPr>
            <a:xfrm>
              <a:off x="7558975"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27" name="tx927"/>
            <p:cNvSpPr/>
            <p:nvPr/>
          </p:nvSpPr>
          <p:spPr>
            <a:xfrm>
              <a:off x="7809868"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28" name="tx928"/>
            <p:cNvSpPr/>
            <p:nvPr/>
          </p:nvSpPr>
          <p:spPr>
            <a:xfrm>
              <a:off x="8060760"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29" name="tx929"/>
            <p:cNvSpPr/>
            <p:nvPr/>
          </p:nvSpPr>
          <p:spPr>
            <a:xfrm>
              <a:off x="8311653"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30" name="tx930"/>
            <p:cNvSpPr/>
            <p:nvPr/>
          </p:nvSpPr>
          <p:spPr>
            <a:xfrm>
              <a:off x="8562545"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31" name="tx931"/>
            <p:cNvSpPr/>
            <p:nvPr/>
          </p:nvSpPr>
          <p:spPr>
            <a:xfrm>
              <a:off x="2290234"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932" name="tx932"/>
            <p:cNvSpPr/>
            <p:nvPr/>
          </p:nvSpPr>
          <p:spPr>
            <a:xfrm>
              <a:off x="2541127"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933" name="tx933"/>
            <p:cNvSpPr/>
            <p:nvPr/>
          </p:nvSpPr>
          <p:spPr>
            <a:xfrm>
              <a:off x="2792019"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934" name="tx934"/>
            <p:cNvSpPr/>
            <p:nvPr/>
          </p:nvSpPr>
          <p:spPr>
            <a:xfrm>
              <a:off x="3042912"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935" name="tx935"/>
            <p:cNvSpPr/>
            <p:nvPr/>
          </p:nvSpPr>
          <p:spPr>
            <a:xfrm>
              <a:off x="3293804"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936" name="tx936"/>
            <p:cNvSpPr/>
            <p:nvPr/>
          </p:nvSpPr>
          <p:spPr>
            <a:xfrm>
              <a:off x="3544696"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937" name="tx937"/>
            <p:cNvSpPr/>
            <p:nvPr/>
          </p:nvSpPr>
          <p:spPr>
            <a:xfrm>
              <a:off x="3795589"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938" name="tx938"/>
            <p:cNvSpPr/>
            <p:nvPr/>
          </p:nvSpPr>
          <p:spPr>
            <a:xfrm>
              <a:off x="4046481"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39" name="tx939"/>
            <p:cNvSpPr/>
            <p:nvPr/>
          </p:nvSpPr>
          <p:spPr>
            <a:xfrm>
              <a:off x="4297374"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940" name="tx940"/>
            <p:cNvSpPr/>
            <p:nvPr/>
          </p:nvSpPr>
          <p:spPr>
            <a:xfrm>
              <a:off x="4548266"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941" name="tx941"/>
            <p:cNvSpPr/>
            <p:nvPr/>
          </p:nvSpPr>
          <p:spPr>
            <a:xfrm>
              <a:off x="4799159"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42" name="tx942"/>
            <p:cNvSpPr/>
            <p:nvPr/>
          </p:nvSpPr>
          <p:spPr>
            <a:xfrm>
              <a:off x="5050051"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43" name="tx943"/>
            <p:cNvSpPr/>
            <p:nvPr/>
          </p:nvSpPr>
          <p:spPr>
            <a:xfrm>
              <a:off x="5300943"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44" name="tx944"/>
            <p:cNvSpPr/>
            <p:nvPr/>
          </p:nvSpPr>
          <p:spPr>
            <a:xfrm>
              <a:off x="5551836"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45" name="tx945"/>
            <p:cNvSpPr/>
            <p:nvPr/>
          </p:nvSpPr>
          <p:spPr>
            <a:xfrm>
              <a:off x="5802728"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46" name="tx946"/>
            <p:cNvSpPr/>
            <p:nvPr/>
          </p:nvSpPr>
          <p:spPr>
            <a:xfrm>
              <a:off x="6053621"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47" name="tx947"/>
            <p:cNvSpPr/>
            <p:nvPr/>
          </p:nvSpPr>
          <p:spPr>
            <a:xfrm>
              <a:off x="6304513"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48" name="tx948"/>
            <p:cNvSpPr/>
            <p:nvPr/>
          </p:nvSpPr>
          <p:spPr>
            <a:xfrm>
              <a:off x="6555406"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49" name="tx949"/>
            <p:cNvSpPr/>
            <p:nvPr/>
          </p:nvSpPr>
          <p:spPr>
            <a:xfrm>
              <a:off x="6806298"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50" name="tx950"/>
            <p:cNvSpPr/>
            <p:nvPr/>
          </p:nvSpPr>
          <p:spPr>
            <a:xfrm>
              <a:off x="7057191"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51" name="tx951"/>
            <p:cNvSpPr/>
            <p:nvPr/>
          </p:nvSpPr>
          <p:spPr>
            <a:xfrm>
              <a:off x="7308083"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52" name="tx952"/>
            <p:cNvSpPr/>
            <p:nvPr/>
          </p:nvSpPr>
          <p:spPr>
            <a:xfrm>
              <a:off x="7558975"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53" name="tx953"/>
            <p:cNvSpPr/>
            <p:nvPr/>
          </p:nvSpPr>
          <p:spPr>
            <a:xfrm>
              <a:off x="7809868"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54" name="tx954"/>
            <p:cNvSpPr/>
            <p:nvPr/>
          </p:nvSpPr>
          <p:spPr>
            <a:xfrm>
              <a:off x="8562545"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955" name="tx955"/>
            <p:cNvSpPr/>
            <p:nvPr/>
          </p:nvSpPr>
          <p:spPr>
            <a:xfrm>
              <a:off x="2290234"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956" name="tx956"/>
            <p:cNvSpPr/>
            <p:nvPr/>
          </p:nvSpPr>
          <p:spPr>
            <a:xfrm>
              <a:off x="2541127"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57" name="tx957"/>
            <p:cNvSpPr/>
            <p:nvPr/>
          </p:nvSpPr>
          <p:spPr>
            <a:xfrm>
              <a:off x="2792019"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958" name="tx958"/>
            <p:cNvSpPr/>
            <p:nvPr/>
          </p:nvSpPr>
          <p:spPr>
            <a:xfrm>
              <a:off x="3042912"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59" name="tx959"/>
            <p:cNvSpPr/>
            <p:nvPr/>
          </p:nvSpPr>
          <p:spPr>
            <a:xfrm>
              <a:off x="3293804"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60" name="tx960"/>
            <p:cNvSpPr/>
            <p:nvPr/>
          </p:nvSpPr>
          <p:spPr>
            <a:xfrm>
              <a:off x="3544696"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61" name="tx961"/>
            <p:cNvSpPr/>
            <p:nvPr/>
          </p:nvSpPr>
          <p:spPr>
            <a:xfrm>
              <a:off x="3795589"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62" name="tx962"/>
            <p:cNvSpPr/>
            <p:nvPr/>
          </p:nvSpPr>
          <p:spPr>
            <a:xfrm>
              <a:off x="4046481"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63" name="tx963"/>
            <p:cNvSpPr/>
            <p:nvPr/>
          </p:nvSpPr>
          <p:spPr>
            <a:xfrm>
              <a:off x="4297374"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964" name="tx964"/>
            <p:cNvSpPr/>
            <p:nvPr/>
          </p:nvSpPr>
          <p:spPr>
            <a:xfrm>
              <a:off x="4548266"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965" name="tx965"/>
            <p:cNvSpPr/>
            <p:nvPr/>
          </p:nvSpPr>
          <p:spPr>
            <a:xfrm>
              <a:off x="4799159"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966" name="tx966"/>
            <p:cNvSpPr/>
            <p:nvPr/>
          </p:nvSpPr>
          <p:spPr>
            <a:xfrm>
              <a:off x="5050051"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967" name="tx967"/>
            <p:cNvSpPr/>
            <p:nvPr/>
          </p:nvSpPr>
          <p:spPr>
            <a:xfrm>
              <a:off x="6555406"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968" name="tx968"/>
            <p:cNvSpPr/>
            <p:nvPr/>
          </p:nvSpPr>
          <p:spPr>
            <a:xfrm>
              <a:off x="6806298"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969" name="tx969"/>
            <p:cNvSpPr/>
            <p:nvPr/>
          </p:nvSpPr>
          <p:spPr>
            <a:xfrm>
              <a:off x="7057191"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970" name="tx970"/>
            <p:cNvSpPr/>
            <p:nvPr/>
          </p:nvSpPr>
          <p:spPr>
            <a:xfrm>
              <a:off x="7308083"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971" name="tx971"/>
            <p:cNvSpPr/>
            <p:nvPr/>
          </p:nvSpPr>
          <p:spPr>
            <a:xfrm>
              <a:off x="7558975"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972" name="tx972"/>
            <p:cNvSpPr/>
            <p:nvPr/>
          </p:nvSpPr>
          <p:spPr>
            <a:xfrm>
              <a:off x="8060760"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973" name="tx973"/>
            <p:cNvSpPr/>
            <p:nvPr/>
          </p:nvSpPr>
          <p:spPr>
            <a:xfrm>
              <a:off x="8311653"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974" name="tx974"/>
            <p:cNvSpPr/>
            <p:nvPr/>
          </p:nvSpPr>
          <p:spPr>
            <a:xfrm>
              <a:off x="8562545"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975" name="tx975"/>
            <p:cNvSpPr/>
            <p:nvPr/>
          </p:nvSpPr>
          <p:spPr>
            <a:xfrm>
              <a:off x="2290234"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76" name="tx976"/>
            <p:cNvSpPr/>
            <p:nvPr/>
          </p:nvSpPr>
          <p:spPr>
            <a:xfrm>
              <a:off x="2541127"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77" name="tx977"/>
            <p:cNvSpPr/>
            <p:nvPr/>
          </p:nvSpPr>
          <p:spPr>
            <a:xfrm>
              <a:off x="2792019"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78" name="tx978"/>
            <p:cNvSpPr/>
            <p:nvPr/>
          </p:nvSpPr>
          <p:spPr>
            <a:xfrm>
              <a:off x="3042912"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79" name="tx979"/>
            <p:cNvSpPr/>
            <p:nvPr/>
          </p:nvSpPr>
          <p:spPr>
            <a:xfrm>
              <a:off x="3293804"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80" name="tx980"/>
            <p:cNvSpPr/>
            <p:nvPr/>
          </p:nvSpPr>
          <p:spPr>
            <a:xfrm>
              <a:off x="3544696"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81" name="tx981"/>
            <p:cNvSpPr/>
            <p:nvPr/>
          </p:nvSpPr>
          <p:spPr>
            <a:xfrm>
              <a:off x="3795589"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82" name="tx982"/>
            <p:cNvSpPr/>
            <p:nvPr/>
          </p:nvSpPr>
          <p:spPr>
            <a:xfrm>
              <a:off x="4046481"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83" name="tx983"/>
            <p:cNvSpPr/>
            <p:nvPr/>
          </p:nvSpPr>
          <p:spPr>
            <a:xfrm>
              <a:off x="4297374"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84" name="tx984"/>
            <p:cNvSpPr/>
            <p:nvPr/>
          </p:nvSpPr>
          <p:spPr>
            <a:xfrm>
              <a:off x="4548266"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85" name="tx985"/>
            <p:cNvSpPr/>
            <p:nvPr/>
          </p:nvSpPr>
          <p:spPr>
            <a:xfrm>
              <a:off x="4799159"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86" name="tx986"/>
            <p:cNvSpPr/>
            <p:nvPr/>
          </p:nvSpPr>
          <p:spPr>
            <a:xfrm>
              <a:off x="5050051"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87" name="tx987"/>
            <p:cNvSpPr/>
            <p:nvPr/>
          </p:nvSpPr>
          <p:spPr>
            <a:xfrm>
              <a:off x="5300943"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88" name="tx988"/>
            <p:cNvSpPr/>
            <p:nvPr/>
          </p:nvSpPr>
          <p:spPr>
            <a:xfrm>
              <a:off x="5551836"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89" name="tx989"/>
            <p:cNvSpPr/>
            <p:nvPr/>
          </p:nvSpPr>
          <p:spPr>
            <a:xfrm>
              <a:off x="5802728"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90" name="tx990"/>
            <p:cNvSpPr/>
            <p:nvPr/>
          </p:nvSpPr>
          <p:spPr>
            <a:xfrm>
              <a:off x="6053621"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91" name="tx991"/>
            <p:cNvSpPr/>
            <p:nvPr/>
          </p:nvSpPr>
          <p:spPr>
            <a:xfrm>
              <a:off x="6304513"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92" name="tx992"/>
            <p:cNvSpPr/>
            <p:nvPr/>
          </p:nvSpPr>
          <p:spPr>
            <a:xfrm>
              <a:off x="6555406"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93" name="tx993"/>
            <p:cNvSpPr/>
            <p:nvPr/>
          </p:nvSpPr>
          <p:spPr>
            <a:xfrm>
              <a:off x="6806298"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94" name="tx994"/>
            <p:cNvSpPr/>
            <p:nvPr/>
          </p:nvSpPr>
          <p:spPr>
            <a:xfrm>
              <a:off x="7057191"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95" name="tx995"/>
            <p:cNvSpPr/>
            <p:nvPr/>
          </p:nvSpPr>
          <p:spPr>
            <a:xfrm>
              <a:off x="7308083"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96" name="tx996"/>
            <p:cNvSpPr/>
            <p:nvPr/>
          </p:nvSpPr>
          <p:spPr>
            <a:xfrm>
              <a:off x="7558975"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97" name="tx997"/>
            <p:cNvSpPr/>
            <p:nvPr/>
          </p:nvSpPr>
          <p:spPr>
            <a:xfrm>
              <a:off x="7809868"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98" name="tx998"/>
            <p:cNvSpPr/>
            <p:nvPr/>
          </p:nvSpPr>
          <p:spPr>
            <a:xfrm>
              <a:off x="8060760"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99" name="tx999"/>
            <p:cNvSpPr/>
            <p:nvPr/>
          </p:nvSpPr>
          <p:spPr>
            <a:xfrm>
              <a:off x="8311653"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00" name="tx1000"/>
            <p:cNvSpPr/>
            <p:nvPr/>
          </p:nvSpPr>
          <p:spPr>
            <a:xfrm>
              <a:off x="8562545"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01" name="tx1001"/>
            <p:cNvSpPr/>
            <p:nvPr/>
          </p:nvSpPr>
          <p:spPr>
            <a:xfrm>
              <a:off x="2290234"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02" name="tx1002"/>
            <p:cNvSpPr/>
            <p:nvPr/>
          </p:nvSpPr>
          <p:spPr>
            <a:xfrm>
              <a:off x="2541127"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03" name="tx1003"/>
            <p:cNvSpPr/>
            <p:nvPr/>
          </p:nvSpPr>
          <p:spPr>
            <a:xfrm>
              <a:off x="2792019"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04" name="tx1004"/>
            <p:cNvSpPr/>
            <p:nvPr/>
          </p:nvSpPr>
          <p:spPr>
            <a:xfrm>
              <a:off x="3042912"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05" name="tx1005"/>
            <p:cNvSpPr/>
            <p:nvPr/>
          </p:nvSpPr>
          <p:spPr>
            <a:xfrm>
              <a:off x="3293804"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06" name="tx1006"/>
            <p:cNvSpPr/>
            <p:nvPr/>
          </p:nvSpPr>
          <p:spPr>
            <a:xfrm>
              <a:off x="3544696"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07" name="tx1007"/>
            <p:cNvSpPr/>
            <p:nvPr/>
          </p:nvSpPr>
          <p:spPr>
            <a:xfrm>
              <a:off x="3795589"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008" name="tx1008"/>
            <p:cNvSpPr/>
            <p:nvPr/>
          </p:nvSpPr>
          <p:spPr>
            <a:xfrm>
              <a:off x="4046481"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009" name="tx1009"/>
            <p:cNvSpPr/>
            <p:nvPr/>
          </p:nvSpPr>
          <p:spPr>
            <a:xfrm>
              <a:off x="4297374"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010" name="tx1010"/>
            <p:cNvSpPr/>
            <p:nvPr/>
          </p:nvSpPr>
          <p:spPr>
            <a:xfrm>
              <a:off x="4548266"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011" name="tx1011"/>
            <p:cNvSpPr/>
            <p:nvPr/>
          </p:nvSpPr>
          <p:spPr>
            <a:xfrm>
              <a:off x="4799159"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12" name="tx1012"/>
            <p:cNvSpPr/>
            <p:nvPr/>
          </p:nvSpPr>
          <p:spPr>
            <a:xfrm>
              <a:off x="5050051"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13" name="tx1013"/>
            <p:cNvSpPr/>
            <p:nvPr/>
          </p:nvSpPr>
          <p:spPr>
            <a:xfrm>
              <a:off x="5300943"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14" name="tx1014"/>
            <p:cNvSpPr/>
            <p:nvPr/>
          </p:nvSpPr>
          <p:spPr>
            <a:xfrm>
              <a:off x="5551836"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15" name="tx1015"/>
            <p:cNvSpPr/>
            <p:nvPr/>
          </p:nvSpPr>
          <p:spPr>
            <a:xfrm>
              <a:off x="5802728"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16" name="tx1016"/>
            <p:cNvSpPr/>
            <p:nvPr/>
          </p:nvSpPr>
          <p:spPr>
            <a:xfrm>
              <a:off x="6053621"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17" name="tx1017"/>
            <p:cNvSpPr/>
            <p:nvPr/>
          </p:nvSpPr>
          <p:spPr>
            <a:xfrm>
              <a:off x="6304513"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18" name="tx1018"/>
            <p:cNvSpPr/>
            <p:nvPr/>
          </p:nvSpPr>
          <p:spPr>
            <a:xfrm>
              <a:off x="6555406"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19" name="tx1019"/>
            <p:cNvSpPr/>
            <p:nvPr/>
          </p:nvSpPr>
          <p:spPr>
            <a:xfrm>
              <a:off x="6806298"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20" name="tx1020"/>
            <p:cNvSpPr/>
            <p:nvPr/>
          </p:nvSpPr>
          <p:spPr>
            <a:xfrm>
              <a:off x="7057191"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21" name="tx1021"/>
            <p:cNvSpPr/>
            <p:nvPr/>
          </p:nvSpPr>
          <p:spPr>
            <a:xfrm>
              <a:off x="7308083"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22" name="tx1022"/>
            <p:cNvSpPr/>
            <p:nvPr/>
          </p:nvSpPr>
          <p:spPr>
            <a:xfrm>
              <a:off x="7558975"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23" name="tx1023"/>
            <p:cNvSpPr/>
            <p:nvPr/>
          </p:nvSpPr>
          <p:spPr>
            <a:xfrm>
              <a:off x="7809868"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24" name="tx1024"/>
            <p:cNvSpPr/>
            <p:nvPr/>
          </p:nvSpPr>
          <p:spPr>
            <a:xfrm>
              <a:off x="8060760"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25" name="tx1025"/>
            <p:cNvSpPr/>
            <p:nvPr/>
          </p:nvSpPr>
          <p:spPr>
            <a:xfrm>
              <a:off x="8311653"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26" name="tx1026"/>
            <p:cNvSpPr/>
            <p:nvPr/>
          </p:nvSpPr>
          <p:spPr>
            <a:xfrm>
              <a:off x="8562545"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27" name="tx1027"/>
            <p:cNvSpPr/>
            <p:nvPr/>
          </p:nvSpPr>
          <p:spPr>
            <a:xfrm>
              <a:off x="2290234"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028" name="tx1028"/>
            <p:cNvSpPr/>
            <p:nvPr/>
          </p:nvSpPr>
          <p:spPr>
            <a:xfrm>
              <a:off x="2541127"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029" name="tx1029"/>
            <p:cNvSpPr/>
            <p:nvPr/>
          </p:nvSpPr>
          <p:spPr>
            <a:xfrm>
              <a:off x="2792019"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030" name="tx1030"/>
            <p:cNvSpPr/>
            <p:nvPr/>
          </p:nvSpPr>
          <p:spPr>
            <a:xfrm>
              <a:off x="3042912"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031" name="tx1031"/>
            <p:cNvSpPr/>
            <p:nvPr/>
          </p:nvSpPr>
          <p:spPr>
            <a:xfrm>
              <a:off x="3293804"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032" name="tx1032"/>
            <p:cNvSpPr/>
            <p:nvPr/>
          </p:nvSpPr>
          <p:spPr>
            <a:xfrm>
              <a:off x="3544696"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033" name="tx1033"/>
            <p:cNvSpPr/>
            <p:nvPr/>
          </p:nvSpPr>
          <p:spPr>
            <a:xfrm>
              <a:off x="3795589"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034" name="tx1034"/>
            <p:cNvSpPr/>
            <p:nvPr/>
          </p:nvSpPr>
          <p:spPr>
            <a:xfrm>
              <a:off x="4046481"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035" name="tx1035"/>
            <p:cNvSpPr/>
            <p:nvPr/>
          </p:nvSpPr>
          <p:spPr>
            <a:xfrm>
              <a:off x="4297374"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036" name="tx1036"/>
            <p:cNvSpPr/>
            <p:nvPr/>
          </p:nvSpPr>
          <p:spPr>
            <a:xfrm>
              <a:off x="4548266"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037" name="tx1037"/>
            <p:cNvSpPr/>
            <p:nvPr/>
          </p:nvSpPr>
          <p:spPr>
            <a:xfrm>
              <a:off x="4799159"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038" name="tx1038"/>
            <p:cNvSpPr/>
            <p:nvPr/>
          </p:nvSpPr>
          <p:spPr>
            <a:xfrm>
              <a:off x="5050051"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039" name="tx1039"/>
            <p:cNvSpPr/>
            <p:nvPr/>
          </p:nvSpPr>
          <p:spPr>
            <a:xfrm>
              <a:off x="5300943"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040" name="tx1040"/>
            <p:cNvSpPr/>
            <p:nvPr/>
          </p:nvSpPr>
          <p:spPr>
            <a:xfrm>
              <a:off x="5551836"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041" name="tx1041"/>
            <p:cNvSpPr/>
            <p:nvPr/>
          </p:nvSpPr>
          <p:spPr>
            <a:xfrm>
              <a:off x="5802728"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042" name="tx1042"/>
            <p:cNvSpPr/>
            <p:nvPr/>
          </p:nvSpPr>
          <p:spPr>
            <a:xfrm>
              <a:off x="6053621"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043" name="tx1043"/>
            <p:cNvSpPr/>
            <p:nvPr/>
          </p:nvSpPr>
          <p:spPr>
            <a:xfrm>
              <a:off x="6304513"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044" name="tx1044"/>
            <p:cNvSpPr/>
            <p:nvPr/>
          </p:nvSpPr>
          <p:spPr>
            <a:xfrm>
              <a:off x="7057191"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1045" name="tx1045"/>
            <p:cNvSpPr/>
            <p:nvPr/>
          </p:nvSpPr>
          <p:spPr>
            <a:xfrm>
              <a:off x="2290234"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46" name="tx1046"/>
            <p:cNvSpPr/>
            <p:nvPr/>
          </p:nvSpPr>
          <p:spPr>
            <a:xfrm>
              <a:off x="2541127"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047" name="tx1047"/>
            <p:cNvSpPr/>
            <p:nvPr/>
          </p:nvSpPr>
          <p:spPr>
            <a:xfrm>
              <a:off x="2792019"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048" name="tx1048"/>
            <p:cNvSpPr/>
            <p:nvPr/>
          </p:nvSpPr>
          <p:spPr>
            <a:xfrm>
              <a:off x="3042912"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49" name="tx1049"/>
            <p:cNvSpPr/>
            <p:nvPr/>
          </p:nvSpPr>
          <p:spPr>
            <a:xfrm>
              <a:off x="3293804"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050" name="tx1050"/>
            <p:cNvSpPr/>
            <p:nvPr/>
          </p:nvSpPr>
          <p:spPr>
            <a:xfrm>
              <a:off x="3544696"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051" name="tx1051"/>
            <p:cNvSpPr/>
            <p:nvPr/>
          </p:nvSpPr>
          <p:spPr>
            <a:xfrm>
              <a:off x="3795589"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052" name="tx1052"/>
            <p:cNvSpPr/>
            <p:nvPr/>
          </p:nvSpPr>
          <p:spPr>
            <a:xfrm>
              <a:off x="4046481"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053" name="tx1053"/>
            <p:cNvSpPr/>
            <p:nvPr/>
          </p:nvSpPr>
          <p:spPr>
            <a:xfrm>
              <a:off x="4297374"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54" name="tx1054"/>
            <p:cNvSpPr/>
            <p:nvPr/>
          </p:nvSpPr>
          <p:spPr>
            <a:xfrm>
              <a:off x="4548266"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55" name="tx1055"/>
            <p:cNvSpPr/>
            <p:nvPr/>
          </p:nvSpPr>
          <p:spPr>
            <a:xfrm>
              <a:off x="4799159"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56" name="tx1056"/>
            <p:cNvSpPr/>
            <p:nvPr/>
          </p:nvSpPr>
          <p:spPr>
            <a:xfrm>
              <a:off x="5050051"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57" name="tx1057"/>
            <p:cNvSpPr/>
            <p:nvPr/>
          </p:nvSpPr>
          <p:spPr>
            <a:xfrm>
              <a:off x="5300943"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058" name="tx1058"/>
            <p:cNvSpPr/>
            <p:nvPr/>
          </p:nvSpPr>
          <p:spPr>
            <a:xfrm>
              <a:off x="5551836"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59" name="tx1059"/>
            <p:cNvSpPr/>
            <p:nvPr/>
          </p:nvSpPr>
          <p:spPr>
            <a:xfrm>
              <a:off x="5802728"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60" name="tx1060"/>
            <p:cNvSpPr/>
            <p:nvPr/>
          </p:nvSpPr>
          <p:spPr>
            <a:xfrm>
              <a:off x="6053621"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061" name="tx1061"/>
            <p:cNvSpPr/>
            <p:nvPr/>
          </p:nvSpPr>
          <p:spPr>
            <a:xfrm>
              <a:off x="6304513"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062" name="tx1062"/>
            <p:cNvSpPr/>
            <p:nvPr/>
          </p:nvSpPr>
          <p:spPr>
            <a:xfrm>
              <a:off x="6555406"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63" name="tx1063"/>
            <p:cNvSpPr/>
            <p:nvPr/>
          </p:nvSpPr>
          <p:spPr>
            <a:xfrm>
              <a:off x="6806298"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064" name="tx1064"/>
            <p:cNvSpPr/>
            <p:nvPr/>
          </p:nvSpPr>
          <p:spPr>
            <a:xfrm>
              <a:off x="7057191"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065" name="tx1065"/>
            <p:cNvSpPr/>
            <p:nvPr/>
          </p:nvSpPr>
          <p:spPr>
            <a:xfrm>
              <a:off x="7308083"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066" name="tx1066"/>
            <p:cNvSpPr/>
            <p:nvPr/>
          </p:nvSpPr>
          <p:spPr>
            <a:xfrm>
              <a:off x="7558975"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067" name="tx1067"/>
            <p:cNvSpPr/>
            <p:nvPr/>
          </p:nvSpPr>
          <p:spPr>
            <a:xfrm>
              <a:off x="7809868"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68" name="tx1068"/>
            <p:cNvSpPr/>
            <p:nvPr/>
          </p:nvSpPr>
          <p:spPr>
            <a:xfrm>
              <a:off x="8060760"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069" name="tx1069"/>
            <p:cNvSpPr/>
            <p:nvPr/>
          </p:nvSpPr>
          <p:spPr>
            <a:xfrm>
              <a:off x="8311653"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070" name="tx1070"/>
            <p:cNvSpPr/>
            <p:nvPr/>
          </p:nvSpPr>
          <p:spPr>
            <a:xfrm>
              <a:off x="8562545"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071" name="tx1071"/>
            <p:cNvSpPr/>
            <p:nvPr/>
          </p:nvSpPr>
          <p:spPr>
            <a:xfrm>
              <a:off x="2290234"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072" name="tx1072"/>
            <p:cNvSpPr/>
            <p:nvPr/>
          </p:nvSpPr>
          <p:spPr>
            <a:xfrm>
              <a:off x="2541127"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073" name="tx1073"/>
            <p:cNvSpPr/>
            <p:nvPr/>
          </p:nvSpPr>
          <p:spPr>
            <a:xfrm>
              <a:off x="7558975"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074" name="tx1074"/>
            <p:cNvSpPr/>
            <p:nvPr/>
          </p:nvSpPr>
          <p:spPr>
            <a:xfrm>
              <a:off x="7809868"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075" name="tx1075"/>
            <p:cNvSpPr/>
            <p:nvPr/>
          </p:nvSpPr>
          <p:spPr>
            <a:xfrm>
              <a:off x="3795589"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076" name="tx1076"/>
            <p:cNvSpPr/>
            <p:nvPr/>
          </p:nvSpPr>
          <p:spPr>
            <a:xfrm>
              <a:off x="4046481"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077" name="tx1077"/>
            <p:cNvSpPr/>
            <p:nvPr/>
          </p:nvSpPr>
          <p:spPr>
            <a:xfrm>
              <a:off x="8060760"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078" name="tx1078"/>
            <p:cNvSpPr/>
            <p:nvPr/>
          </p:nvSpPr>
          <p:spPr>
            <a:xfrm>
              <a:off x="8311653"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079" name="tx1079"/>
            <p:cNvSpPr/>
            <p:nvPr/>
          </p:nvSpPr>
          <p:spPr>
            <a:xfrm>
              <a:off x="8562545"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080" name="tx1080"/>
            <p:cNvSpPr/>
            <p:nvPr/>
          </p:nvSpPr>
          <p:spPr>
            <a:xfrm>
              <a:off x="8060760"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081" name="tx1081"/>
            <p:cNvSpPr/>
            <p:nvPr/>
          </p:nvSpPr>
          <p:spPr>
            <a:xfrm>
              <a:off x="8311653"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1082" name="tx1082"/>
            <p:cNvSpPr/>
            <p:nvPr/>
          </p:nvSpPr>
          <p:spPr>
            <a:xfrm>
              <a:off x="5300943"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083" name="tx1083"/>
            <p:cNvSpPr/>
            <p:nvPr/>
          </p:nvSpPr>
          <p:spPr>
            <a:xfrm>
              <a:off x="5551836"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084" name="tx1084"/>
            <p:cNvSpPr/>
            <p:nvPr/>
          </p:nvSpPr>
          <p:spPr>
            <a:xfrm>
              <a:off x="5802728"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085" name="tx1085"/>
            <p:cNvSpPr/>
            <p:nvPr/>
          </p:nvSpPr>
          <p:spPr>
            <a:xfrm>
              <a:off x="6053621"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086" name="tx1086"/>
            <p:cNvSpPr/>
            <p:nvPr/>
          </p:nvSpPr>
          <p:spPr>
            <a:xfrm>
              <a:off x="6304513"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087" name="tx1087"/>
            <p:cNvSpPr/>
            <p:nvPr/>
          </p:nvSpPr>
          <p:spPr>
            <a:xfrm>
              <a:off x="7809868"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088" name="tx1088"/>
            <p:cNvSpPr/>
            <p:nvPr/>
          </p:nvSpPr>
          <p:spPr>
            <a:xfrm>
              <a:off x="6555406"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089" name="tx1089"/>
            <p:cNvSpPr/>
            <p:nvPr/>
          </p:nvSpPr>
          <p:spPr>
            <a:xfrm>
              <a:off x="6806298"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090" name="tx1090"/>
            <p:cNvSpPr/>
            <p:nvPr/>
          </p:nvSpPr>
          <p:spPr>
            <a:xfrm>
              <a:off x="7308083"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091" name="tx1091"/>
            <p:cNvSpPr/>
            <p:nvPr/>
          </p:nvSpPr>
          <p:spPr>
            <a:xfrm>
              <a:off x="7558975"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092" name="tx1092"/>
            <p:cNvSpPr/>
            <p:nvPr/>
          </p:nvSpPr>
          <p:spPr>
            <a:xfrm>
              <a:off x="7809868"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093" name="tx1093"/>
            <p:cNvSpPr/>
            <p:nvPr/>
          </p:nvSpPr>
          <p:spPr>
            <a:xfrm>
              <a:off x="8060760"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094" name="tx1094"/>
            <p:cNvSpPr/>
            <p:nvPr/>
          </p:nvSpPr>
          <p:spPr>
            <a:xfrm>
              <a:off x="8311653"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1095" name="tx1095"/>
            <p:cNvSpPr/>
            <p:nvPr/>
          </p:nvSpPr>
          <p:spPr>
            <a:xfrm>
              <a:off x="8562545"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1096" name="rc109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097" name="rc109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098" name="rc109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099" name="rc109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00" name="rc110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01" name="rc110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02" name="rc110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03" name="rc110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04" name="rc110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05" name="rc110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06" name="rc110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07" name="rc110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08" name="rc110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09" name="rc110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10" name="rc111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11" name="rc111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12" name="rc111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13" name="rc111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14" name="rc111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15" name="rc111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16" name="rc111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17" name="rc111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18" name="rc111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19" name="rc111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20" name="rc112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21" name="rc112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22" name="rc112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23" name="rc112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24" name="rc112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25" name="rc112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26" name="rc112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27" name="rc112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28" name="rc112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29" name="rc112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30" name="rc113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31" name="rc113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32" name="rc113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33" name="rc113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34" name="rc113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35" name="rc113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36" name="rc113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37" name="rc113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38" name="rc113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39" name="rc113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40" name="rc114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41" name="rc114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42" name="rc114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43" name="rc114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44" name="rc114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45" name="rc114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46" name="rc114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47" name="rc114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48" name="rc114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49" name="rc114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50" name="rc115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51" name="rc115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52" name="rc115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53" name="rc115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54" name="rc115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55" name="rc115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56" name="rc115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57" name="rc115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58" name="rc115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59" name="rc115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60" name="rc116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61" name="rc116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62" name="rc116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63" name="rc116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64" name="rc116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65" name="rc116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66" name="rc116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67" name="rc116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68" name="rc116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69" name="rc116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70" name="rc117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71" name="rc117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72" name="rc117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73" name="rc117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74" name="rc117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75" name="rc117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76" name="rc117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77" name="rc117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78" name="rc117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79" name="rc117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80" name="rc118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81" name="rc118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82" name="rc118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83" name="rc118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84" name="rc118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85" name="rc118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86" name="rc118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87" name="rc118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88" name="rc118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89" name="rc118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90" name="rc119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91" name="rc119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92" name="rc119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93" name="rc119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94" name="rc119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95" name="rc119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96" name="rc119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97" name="rc119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98" name="rc119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99" name="rc119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00" name="rc120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01" name="rc120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02" name="rc120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03" name="rc120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04" name="rc120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05" name="rc120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06" name="rc120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07" name="rc120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08" name="rc120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09" name="rc120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10" name="rc121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11" name="rc121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12" name="rc121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13" name="rc121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14" name="rc121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15" name="rc121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16" name="rc121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17" name="rc121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18" name="rc121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19" name="rc121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20" name="rc122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21" name="rc122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22" name="rc122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23" name="rc122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24" name="rc122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25" name="rc122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26" name="rc122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27" name="rc122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28" name="rc122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29" name="rc122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30" name="rc123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31" name="rc123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32" name="rc123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33" name="rc123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34" name="rc123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35" name="rc123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36" name="rc123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37" name="rc123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38" name="rc123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39" name="rc123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40" name="rc124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41" name="rc124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42" name="rc124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43" name="rc124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44" name="rc124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45" name="rc124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46" name="rc124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47" name="rc124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48" name="rc124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49" name="rc124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50" name="rc125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51" name="rc125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52" name="rc125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53" name="rc125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54" name="rc125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55" name="rc125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56" name="rc125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57" name="rc125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58" name="rc125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59" name="rc125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60" name="rc126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61" name="rc126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62" name="rc126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63" name="rc126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64" name="rc126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65" name="rc126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66" name="rc126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67" name="rc126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68" name="rc126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69" name="rc126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70" name="rc127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71" name="rc127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72" name="rc127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73" name="rc127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74" name="rc127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75" name="rc127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76" name="rc127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77" name="rc127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78" name="rc127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79" name="rc127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80" name="rc128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81" name="rc128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82" name="rc128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83" name="rc128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84" name="rc128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85" name="rc128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86" name="rc128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87" name="rc128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88" name="rc128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89" name="rc128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90" name="rc129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91" name="rc129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92" name="rc129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93" name="rc129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94" name="rc129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95" name="rc129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96" name="rc129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97" name="rc129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98" name="rc129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99" name="rc129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00" name="rc130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01" name="rc130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02" name="rc130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03" name="rc130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04" name="rc130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05" name="rc130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06" name="rc130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07" name="rc130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08" name="rc130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09" name="rc130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10" name="rc131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11" name="rc131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12" name="rc131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13" name="rc131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14" name="rc131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15" name="rc131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16" name="rc131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17" name="rc131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18" name="rc131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19" name="rc131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20" name="rc132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21" name="rc132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22" name="rc132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23" name="rc132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24" name="rc132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25" name="rc132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26" name="rc132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27" name="rc132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28" name="rc132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29" name="rc132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30" name="rc133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31" name="rc133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32" name="rc133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33" name="rc133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34" name="rc133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35" name="rc133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36" name="rc133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37" name="rc133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38" name="rc133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39" name="rc133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40" name="rc134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41" name="rc134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42" name="rc134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43" name="rc134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44" name="rc134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45" name="rc134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46" name="rc134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47" name="rc134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48" name="rc134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49" name="rc134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50" name="rc135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51" name="rc135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52" name="rc135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53" name="rc135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54" name="rc135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55" name="rc135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56" name="rc135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57" name="rc135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58" name="rc135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59" name="rc135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60" name="rc136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61" name="rc136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62" name="rc136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63" name="rc136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64" name="rc136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65" name="rc136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66" name="rc136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67" name="rc136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68" name="rc136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69" name="rc136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70" name="rc137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71" name="rc137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72" name="rc137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73" name="rc137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74" name="rc137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75" name="rc137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76" name="rc137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77" name="rc137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78" name="rc137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79" name="rc137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80" name="rc138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81" name="rc138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82" name="rc138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83" name="rc138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84" name="rc138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85" name="rc138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86" name="rc138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87" name="rc138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88" name="rc138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89" name="rc138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90" name="rc139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91" name="rc139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92" name="rc139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93" name="rc139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94" name="rc139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95" name="rc139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96" name="rc139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97" name="rc139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98" name="rc139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99" name="rc139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00" name="rc140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01" name="rc140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02" name="rc140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03" name="rc140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04" name="rc140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05" name="rc140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06" name="rc140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07" name="rc140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08" name="rc140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09" name="rc140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10" name="rc141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11" name="rc141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12" name="rc141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13" name="rc141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14" name="rc141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15" name="rc141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16" name="rc141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17" name="rc141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18" name="rc141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19" name="rc141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20" name="rc142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21" name="rc142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22" name="rc142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23" name="rc142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24" name="rc142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25" name="rc142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26" name="rc142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27" name="rc142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28" name="rc142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29" name="rc142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30" name="rc143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31" name="rc143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32" name="rc143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33" name="rc143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34" name="rc143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35" name="rc143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36" name="rc143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37" name="rc143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38" name="rc143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39" name="rc143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40" name="rc144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41" name="rc144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42" name="rc144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43" name="rc144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44" name="rc144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45" name="rc144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46" name="rc144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47" name="rc144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48" name="rc144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49" name="rc144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50" name="rc145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51" name="rc145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52" name="rc145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53" name="rc145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54" name="rc145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55" name="rc145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56" name="rc145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57" name="rc145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58" name="rc145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59" name="rc145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60" name="rc146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61" name="rc146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62" name="rc146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63" name="rc146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64" name="rc146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65" name="rc146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66" name="rc146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67" name="rc146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68" name="rc146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69" name="rc146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70" name="rc147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71" name="rc147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72" name="rc147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73" name="rc147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74" name="rc147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75" name="rc147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76" name="rc147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77" name="rc147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78" name="rc147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79" name="rc147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80" name="rc148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81" name="rc148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82" name="rc148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83" name="rc148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84" name="rc148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85" name="rc148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86" name="rc148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87" name="rc148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88" name="rc148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89" name="rc148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90" name="rc149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91" name="rc149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92" name="rc149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93" name="rc149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94" name="rc149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95" name="rc149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96" name="rc149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97" name="rc149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98" name="rc149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99" name="rc149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00" name="rc150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01" name="rc150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02" name="rc150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03" name="rc150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04" name="rc150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05" name="rc150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06" name="rc150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07" name="rc150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08" name="rc150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09" name="rc150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10" name="rc151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11" name="rc151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12" name="rc151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13" name="rc151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14" name="rc151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15" name="rc151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16" name="rc151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17" name="rc151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18" name="rc151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19" name="rc151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20" name="rc152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21" name="rc152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22" name="rc152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23" name="rc152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24" name="rc152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25" name="rc152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26" name="rc152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27" name="rc152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28" name="rc152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29" name="rc152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30" name="rc153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31" name="rc153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32" name="rc153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33" name="rc153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34" name="rc153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35" name="rc153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36" name="rc153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37" name="rc153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38" name="rc153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39" name="rc153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40" name="rc154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41" name="rc154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42" name="rc154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43" name="rc154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44" name="rc154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45" name="rc154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46" name="rc154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47" name="rc154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48" name="rc154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49" name="rc154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50" name="rc155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51" name="rc155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52" name="rc155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53" name="rc155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54" name="rc155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55" name="rc155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56" name="rc155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57" name="rc155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58" name="rc155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59" name="rc155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60" name="rc156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61" name="rc156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62" name="rc156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63" name="rc156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64" name="rc156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65" name="rc156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66" name="rc156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67" name="rc156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68" name="rc156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69" name="rc156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70" name="rc157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71" name="rc157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72" name="rc157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73" name="rc157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74" name="rc157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75" name="rc157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76" name="rc157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77" name="rc157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78" name="rc157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79" name="rc157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80" name="rc158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81" name="rc158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82" name="rc158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83" name="rc158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84" name="rc158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85" name="rc158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86" name="rc158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87" name="rc158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88" name="rc158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89" name="rc158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90" name="rc159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91" name="rc159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92" name="rc159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93" name="rc159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94" name="rc159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95" name="rc159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96" name="rc159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97" name="rc159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98" name="rc159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99" name="rc159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00" name="rc160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01" name="rc160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02" name="rc160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03" name="rc160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04" name="rc160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05" name="rc160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06" name="rc160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07" name="rc160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08" name="rc160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09" name="rc160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10" name="rc161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11" name="rc161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12" name="rc161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13" name="rc161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14" name="rc161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15" name="rc161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16" name="rc161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17" name="rc161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18" name="rc161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19" name="rc161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20" name="rc162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21" name="rc162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22" name="rc162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23" name="rc162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24" name="rc162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25" name="rc162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26" name="rc162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27" name="rc162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28" name="rc162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29" name="rc162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30" name="rc163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31" name="rc163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32" name="rc163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33" name="rc163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34" name="rc163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35" name="rc163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36" name="rc163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37" name="rc163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38" name="rc163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39" name="rc163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40" name="rc164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41" name="rc164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42" name="tx1642"/>
            <p:cNvSpPr/>
            <p:nvPr/>
          </p:nvSpPr>
          <p:spPr>
            <a:xfrm rot="-2700000">
              <a:off x="226959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643" name="tx1643"/>
            <p:cNvSpPr/>
            <p:nvPr/>
          </p:nvSpPr>
          <p:spPr>
            <a:xfrm rot="-2700000">
              <a:off x="252048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1644" name="tx1644"/>
            <p:cNvSpPr/>
            <p:nvPr/>
          </p:nvSpPr>
          <p:spPr>
            <a:xfrm rot="-2700000">
              <a:off x="277138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1645" name="tx1645"/>
            <p:cNvSpPr/>
            <p:nvPr/>
          </p:nvSpPr>
          <p:spPr>
            <a:xfrm rot="-2700000">
              <a:off x="302227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1646" name="tx1646"/>
            <p:cNvSpPr/>
            <p:nvPr/>
          </p:nvSpPr>
          <p:spPr>
            <a:xfrm rot="-2700000">
              <a:off x="327316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1647" name="tx1647"/>
            <p:cNvSpPr/>
            <p:nvPr/>
          </p:nvSpPr>
          <p:spPr>
            <a:xfrm rot="-2700000">
              <a:off x="352405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648" name="tx1648"/>
            <p:cNvSpPr/>
            <p:nvPr/>
          </p:nvSpPr>
          <p:spPr>
            <a:xfrm rot="-2700000">
              <a:off x="377495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1649" name="tx1649"/>
            <p:cNvSpPr/>
            <p:nvPr/>
          </p:nvSpPr>
          <p:spPr>
            <a:xfrm rot="-2700000">
              <a:off x="402584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1650" name="tx1650"/>
            <p:cNvSpPr/>
            <p:nvPr/>
          </p:nvSpPr>
          <p:spPr>
            <a:xfrm rot="-2700000">
              <a:off x="427673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1651" name="tx1651"/>
            <p:cNvSpPr/>
            <p:nvPr/>
          </p:nvSpPr>
          <p:spPr>
            <a:xfrm rot="-2700000">
              <a:off x="452762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1652" name="tx1652"/>
            <p:cNvSpPr/>
            <p:nvPr/>
          </p:nvSpPr>
          <p:spPr>
            <a:xfrm rot="-2700000">
              <a:off x="477852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653" name="tx1653"/>
            <p:cNvSpPr/>
            <p:nvPr/>
          </p:nvSpPr>
          <p:spPr>
            <a:xfrm rot="-2700000">
              <a:off x="5030926" y="944126"/>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1654" name="tx1654"/>
            <p:cNvSpPr/>
            <p:nvPr/>
          </p:nvSpPr>
          <p:spPr>
            <a:xfrm rot="-2700000">
              <a:off x="528030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1655" name="tx1655"/>
            <p:cNvSpPr/>
            <p:nvPr/>
          </p:nvSpPr>
          <p:spPr>
            <a:xfrm rot="-2700000">
              <a:off x="553119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1656" name="tx1656"/>
            <p:cNvSpPr/>
            <p:nvPr/>
          </p:nvSpPr>
          <p:spPr>
            <a:xfrm rot="-2700000">
              <a:off x="578209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1657" name="tx1657"/>
            <p:cNvSpPr/>
            <p:nvPr/>
          </p:nvSpPr>
          <p:spPr>
            <a:xfrm rot="-2700000">
              <a:off x="603298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658" name="tx1658"/>
            <p:cNvSpPr/>
            <p:nvPr/>
          </p:nvSpPr>
          <p:spPr>
            <a:xfrm rot="-2700000">
              <a:off x="628387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1659" name="tx1659"/>
            <p:cNvSpPr/>
            <p:nvPr/>
          </p:nvSpPr>
          <p:spPr>
            <a:xfrm rot="-2700000">
              <a:off x="653476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1660" name="tx1660"/>
            <p:cNvSpPr/>
            <p:nvPr/>
          </p:nvSpPr>
          <p:spPr>
            <a:xfrm rot="-2700000">
              <a:off x="678566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1661" name="tx1661"/>
            <p:cNvSpPr/>
            <p:nvPr/>
          </p:nvSpPr>
          <p:spPr>
            <a:xfrm rot="-2700000">
              <a:off x="703655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662" name="tx1662"/>
            <p:cNvSpPr/>
            <p:nvPr/>
          </p:nvSpPr>
          <p:spPr>
            <a:xfrm rot="-2700000">
              <a:off x="728744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663" name="tx1663"/>
            <p:cNvSpPr/>
            <p:nvPr/>
          </p:nvSpPr>
          <p:spPr>
            <a:xfrm rot="-2700000">
              <a:off x="753833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664" name="tx1664"/>
            <p:cNvSpPr/>
            <p:nvPr/>
          </p:nvSpPr>
          <p:spPr>
            <a:xfrm rot="-2700000">
              <a:off x="778922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665" name="tx1665"/>
            <p:cNvSpPr/>
            <p:nvPr/>
          </p:nvSpPr>
          <p:spPr>
            <a:xfrm rot="-2700000">
              <a:off x="804012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666" name="tx1666"/>
            <p:cNvSpPr/>
            <p:nvPr/>
          </p:nvSpPr>
          <p:spPr>
            <a:xfrm rot="-2700000">
              <a:off x="829101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667" name="tx1667"/>
            <p:cNvSpPr/>
            <p:nvPr/>
          </p:nvSpPr>
          <p:spPr>
            <a:xfrm rot="-2700000">
              <a:off x="854190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668" name="tx1668"/>
            <p:cNvSpPr/>
            <p:nvPr/>
          </p:nvSpPr>
          <p:spPr>
            <a:xfrm>
              <a:off x="1406306" y="5539203"/>
              <a:ext cx="42995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Yemen</a:t>
              </a:r>
            </a:p>
          </p:txBody>
        </p:sp>
        <p:sp>
          <p:nvSpPr>
            <p:cNvPr id="1669" name="tx1669"/>
            <p:cNvSpPr/>
            <p:nvPr/>
          </p:nvSpPr>
          <p:spPr>
            <a:xfrm>
              <a:off x="1292189" y="5325342"/>
              <a:ext cx="54406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Lebanon</a:t>
              </a:r>
            </a:p>
          </p:txBody>
        </p:sp>
        <p:sp>
          <p:nvSpPr>
            <p:cNvPr id="1670" name="tx1670"/>
            <p:cNvSpPr/>
            <p:nvPr/>
          </p:nvSpPr>
          <p:spPr>
            <a:xfrm>
              <a:off x="1517954" y="5111481"/>
              <a:ext cx="31830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Syria</a:t>
              </a:r>
            </a:p>
          </p:txBody>
        </p:sp>
        <p:sp>
          <p:nvSpPr>
            <p:cNvPr id="1671" name="tx1671"/>
            <p:cNvSpPr/>
            <p:nvPr/>
          </p:nvSpPr>
          <p:spPr>
            <a:xfrm>
              <a:off x="1432183" y="4897620"/>
              <a:ext cx="404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Sudan</a:t>
              </a:r>
            </a:p>
          </p:txBody>
        </p:sp>
        <p:sp>
          <p:nvSpPr>
            <p:cNvPr id="1672" name="tx1672"/>
            <p:cNvSpPr/>
            <p:nvPr/>
          </p:nvSpPr>
          <p:spPr>
            <a:xfrm>
              <a:off x="1370370" y="4683759"/>
              <a:ext cx="46588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Djibouti</a:t>
              </a:r>
            </a:p>
          </p:txBody>
        </p:sp>
        <p:sp>
          <p:nvSpPr>
            <p:cNvPr id="1673" name="tx1673"/>
            <p:cNvSpPr/>
            <p:nvPr/>
          </p:nvSpPr>
          <p:spPr>
            <a:xfrm>
              <a:off x="1424960" y="4469898"/>
              <a:ext cx="411297"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MENA</a:t>
              </a:r>
            </a:p>
          </p:txBody>
        </p:sp>
        <p:sp>
          <p:nvSpPr>
            <p:cNvPr id="1674" name="tx1674"/>
            <p:cNvSpPr/>
            <p:nvPr/>
          </p:nvSpPr>
          <p:spPr>
            <a:xfrm>
              <a:off x="1595404" y="4256037"/>
              <a:ext cx="24085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Iraq</a:t>
              </a:r>
            </a:p>
          </p:txBody>
        </p:sp>
        <p:sp>
          <p:nvSpPr>
            <p:cNvPr id="1675" name="tx1675"/>
            <p:cNvSpPr/>
            <p:nvPr/>
          </p:nvSpPr>
          <p:spPr>
            <a:xfrm>
              <a:off x="1502226" y="4042177"/>
              <a:ext cx="33403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Libya</a:t>
              </a:r>
            </a:p>
          </p:txBody>
        </p:sp>
        <p:sp>
          <p:nvSpPr>
            <p:cNvPr id="1676" name="tx1676"/>
            <p:cNvSpPr/>
            <p:nvPr/>
          </p:nvSpPr>
          <p:spPr>
            <a:xfrm>
              <a:off x="1401368" y="3828316"/>
              <a:ext cx="43488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Algeria</a:t>
              </a:r>
            </a:p>
          </p:txBody>
        </p:sp>
        <p:sp>
          <p:nvSpPr>
            <p:cNvPr id="1677" name="tx1677"/>
            <p:cNvSpPr/>
            <p:nvPr/>
          </p:nvSpPr>
          <p:spPr>
            <a:xfrm>
              <a:off x="1416913" y="3614455"/>
              <a:ext cx="41934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Kuwait</a:t>
              </a:r>
            </a:p>
          </p:txBody>
        </p:sp>
        <p:sp>
          <p:nvSpPr>
            <p:cNvPr id="1678" name="tx1678"/>
            <p:cNvSpPr/>
            <p:nvPr/>
          </p:nvSpPr>
          <p:spPr>
            <a:xfrm>
              <a:off x="1408958" y="3400594"/>
              <a:ext cx="42729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Jordan</a:t>
              </a:r>
            </a:p>
          </p:txBody>
        </p:sp>
        <p:sp>
          <p:nvSpPr>
            <p:cNvPr id="1679" name="tx1679"/>
            <p:cNvSpPr/>
            <p:nvPr/>
          </p:nvSpPr>
          <p:spPr>
            <a:xfrm>
              <a:off x="1486682" y="3186733"/>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Qatar</a:t>
              </a:r>
            </a:p>
          </p:txBody>
        </p:sp>
        <p:sp>
          <p:nvSpPr>
            <p:cNvPr id="1680" name="tx1680"/>
            <p:cNvSpPr/>
            <p:nvPr/>
          </p:nvSpPr>
          <p:spPr>
            <a:xfrm>
              <a:off x="1300418" y="2972872"/>
              <a:ext cx="53583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Morocco</a:t>
              </a:r>
            </a:p>
          </p:txBody>
        </p:sp>
        <p:sp>
          <p:nvSpPr>
            <p:cNvPr id="1681" name="tx1681"/>
            <p:cNvSpPr/>
            <p:nvPr/>
          </p:nvSpPr>
          <p:spPr>
            <a:xfrm>
              <a:off x="1391127" y="2759011"/>
              <a:ext cx="44512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Tunisia</a:t>
              </a:r>
            </a:p>
          </p:txBody>
        </p:sp>
        <p:sp>
          <p:nvSpPr>
            <p:cNvPr id="1682" name="tx1682"/>
            <p:cNvSpPr/>
            <p:nvPr/>
          </p:nvSpPr>
          <p:spPr>
            <a:xfrm>
              <a:off x="508182" y="2545150"/>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United</a:t>
              </a:r>
            </a:p>
          </p:txBody>
        </p:sp>
        <p:sp>
          <p:nvSpPr>
            <p:cNvPr id="1683" name="tx1683"/>
            <p:cNvSpPr/>
            <p:nvPr/>
          </p:nvSpPr>
          <p:spPr>
            <a:xfrm>
              <a:off x="950935" y="2545150"/>
              <a:ext cx="29516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Arab</a:t>
              </a:r>
            </a:p>
          </p:txBody>
        </p:sp>
        <p:sp>
          <p:nvSpPr>
            <p:cNvPr id="1684" name="tx1684"/>
            <p:cNvSpPr/>
            <p:nvPr/>
          </p:nvSpPr>
          <p:spPr>
            <a:xfrm>
              <a:off x="1284965" y="2545150"/>
              <a:ext cx="55129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Emirates</a:t>
              </a:r>
            </a:p>
          </p:txBody>
        </p:sp>
        <p:sp>
          <p:nvSpPr>
            <p:cNvPr id="1685" name="tx1685"/>
            <p:cNvSpPr/>
            <p:nvPr/>
          </p:nvSpPr>
          <p:spPr>
            <a:xfrm>
              <a:off x="1036157" y="2331289"/>
              <a:ext cx="3573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Saudi</a:t>
              </a:r>
            </a:p>
          </p:txBody>
        </p:sp>
        <p:sp>
          <p:nvSpPr>
            <p:cNvPr id="1686" name="tx1686"/>
            <p:cNvSpPr/>
            <p:nvPr/>
          </p:nvSpPr>
          <p:spPr>
            <a:xfrm>
              <a:off x="1432366" y="2331289"/>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Arabia</a:t>
              </a:r>
            </a:p>
          </p:txBody>
        </p:sp>
        <p:sp>
          <p:nvSpPr>
            <p:cNvPr id="1687" name="tx1687"/>
            <p:cNvSpPr/>
            <p:nvPr/>
          </p:nvSpPr>
          <p:spPr>
            <a:xfrm>
              <a:off x="1595404" y="2117428"/>
              <a:ext cx="24085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Iran</a:t>
              </a:r>
            </a:p>
          </p:txBody>
        </p:sp>
        <p:sp>
          <p:nvSpPr>
            <p:cNvPr id="1688" name="tx1688"/>
            <p:cNvSpPr/>
            <p:nvPr/>
          </p:nvSpPr>
          <p:spPr>
            <a:xfrm>
              <a:off x="1478909" y="1903567"/>
              <a:ext cx="3573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Egypt</a:t>
              </a:r>
            </a:p>
          </p:txBody>
        </p:sp>
        <p:sp>
          <p:nvSpPr>
            <p:cNvPr id="1689" name="tx1689"/>
            <p:cNvSpPr/>
            <p:nvPr/>
          </p:nvSpPr>
          <p:spPr>
            <a:xfrm>
              <a:off x="1354642" y="1689706"/>
              <a:ext cx="48161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Bahrain</a:t>
              </a:r>
            </a:p>
          </p:txBody>
        </p:sp>
        <p:sp>
          <p:nvSpPr>
            <p:cNvPr id="1690" name="tx1690"/>
            <p:cNvSpPr/>
            <p:nvPr/>
          </p:nvSpPr>
          <p:spPr>
            <a:xfrm>
              <a:off x="740805" y="1475845"/>
              <a:ext cx="32634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State</a:t>
              </a:r>
            </a:p>
          </p:txBody>
        </p:sp>
        <p:sp>
          <p:nvSpPr>
            <p:cNvPr id="1691" name="tx1691"/>
            <p:cNvSpPr/>
            <p:nvPr/>
          </p:nvSpPr>
          <p:spPr>
            <a:xfrm>
              <a:off x="1106017" y="1475845"/>
              <a:ext cx="11658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of</a:t>
              </a:r>
            </a:p>
          </p:txBody>
        </p:sp>
        <p:sp>
          <p:nvSpPr>
            <p:cNvPr id="1692" name="tx1692"/>
            <p:cNvSpPr/>
            <p:nvPr/>
          </p:nvSpPr>
          <p:spPr>
            <a:xfrm>
              <a:off x="1261465" y="1475845"/>
              <a:ext cx="57479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Palestine</a:t>
              </a:r>
            </a:p>
          </p:txBody>
        </p:sp>
        <p:sp>
          <p:nvSpPr>
            <p:cNvPr id="1693" name="tx1693"/>
            <p:cNvSpPr/>
            <p:nvPr/>
          </p:nvSpPr>
          <p:spPr>
            <a:xfrm>
              <a:off x="1455683" y="1261984"/>
              <a:ext cx="3805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Oman</a:t>
              </a:r>
            </a:p>
          </p:txBody>
        </p:sp>
        <p:sp>
          <p:nvSpPr>
            <p:cNvPr id="1694" name="tx1694"/>
            <p:cNvSpPr/>
            <p:nvPr/>
          </p:nvSpPr>
          <p:spPr>
            <a:xfrm>
              <a:off x="3580852" y="6087286"/>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1695" name="pic1695"/>
            <p:cNvPicPr/>
            <p:nvPr/>
          </p:nvPicPr>
          <p:blipFill>
            <a:blip r:embed="rId2" cstate="print"/>
            <a:stretch>
              <a:fillRect/>
            </a:stretch>
          </p:blipFill>
          <p:spPr>
            <a:xfrm>
              <a:off x="5232445" y="5941026"/>
              <a:ext cx="2160000" cy="219455"/>
            </a:xfrm>
            <a:prstGeom prst="rect">
              <a:avLst/>
            </a:prstGeom>
          </p:spPr>
        </p:pic>
        <p:sp>
          <p:nvSpPr>
            <p:cNvPr id="1696" name="pl1696"/>
            <p:cNvSpPr/>
            <p:nvPr/>
          </p:nvSpPr>
          <p:spPr>
            <a:xfrm>
              <a:off x="523604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697" name="pl1697"/>
            <p:cNvSpPr/>
            <p:nvPr/>
          </p:nvSpPr>
          <p:spPr>
            <a:xfrm>
              <a:off x="652772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698" name="pl1698"/>
            <p:cNvSpPr/>
            <p:nvPr/>
          </p:nvSpPr>
          <p:spPr>
            <a:xfrm>
              <a:off x="674300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699" name="pl1699"/>
            <p:cNvSpPr/>
            <p:nvPr/>
          </p:nvSpPr>
          <p:spPr>
            <a:xfrm>
              <a:off x="695828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00" name="pl1700"/>
            <p:cNvSpPr/>
            <p:nvPr/>
          </p:nvSpPr>
          <p:spPr>
            <a:xfrm>
              <a:off x="717356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01" name="pl1701"/>
            <p:cNvSpPr/>
            <p:nvPr/>
          </p:nvSpPr>
          <p:spPr>
            <a:xfrm>
              <a:off x="738884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02" name="pl1702"/>
            <p:cNvSpPr/>
            <p:nvPr/>
          </p:nvSpPr>
          <p:spPr>
            <a:xfrm>
              <a:off x="523604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703" name="pl1703"/>
            <p:cNvSpPr/>
            <p:nvPr/>
          </p:nvSpPr>
          <p:spPr>
            <a:xfrm>
              <a:off x="652772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704" name="pl1704"/>
            <p:cNvSpPr/>
            <p:nvPr/>
          </p:nvSpPr>
          <p:spPr>
            <a:xfrm>
              <a:off x="674300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705" name="pl1705"/>
            <p:cNvSpPr/>
            <p:nvPr/>
          </p:nvSpPr>
          <p:spPr>
            <a:xfrm>
              <a:off x="695828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706" name="pl1706"/>
            <p:cNvSpPr/>
            <p:nvPr/>
          </p:nvSpPr>
          <p:spPr>
            <a:xfrm>
              <a:off x="717356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707" name="pl1707"/>
            <p:cNvSpPr/>
            <p:nvPr/>
          </p:nvSpPr>
          <p:spPr>
            <a:xfrm>
              <a:off x="738884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708" name="tx1708"/>
            <p:cNvSpPr/>
            <p:nvPr/>
          </p:nvSpPr>
          <p:spPr>
            <a:xfrm>
              <a:off x="5204955"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1709" name="tx1709"/>
            <p:cNvSpPr/>
            <p:nvPr/>
          </p:nvSpPr>
          <p:spPr>
            <a:xfrm>
              <a:off x="6465546"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1710" name="tx1710"/>
            <p:cNvSpPr/>
            <p:nvPr/>
          </p:nvSpPr>
          <p:spPr>
            <a:xfrm>
              <a:off x="6680826"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1711" name="tx1711"/>
            <p:cNvSpPr/>
            <p:nvPr/>
          </p:nvSpPr>
          <p:spPr>
            <a:xfrm>
              <a:off x="6896106"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1712" name="tx1712"/>
            <p:cNvSpPr/>
            <p:nvPr/>
          </p:nvSpPr>
          <p:spPr>
            <a:xfrm>
              <a:off x="7111386"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1713" name="tx1713"/>
            <p:cNvSpPr/>
            <p:nvPr/>
          </p:nvSpPr>
          <p:spPr>
            <a:xfrm>
              <a:off x="7295576" y="62300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1714" name="tx1714"/>
            <p:cNvSpPr/>
            <p:nvPr/>
          </p:nvSpPr>
          <p:spPr>
            <a:xfrm>
              <a:off x="1898887" y="435349"/>
              <a:ext cx="3488801"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by country, MENA, 2000-2025</a:t>
              </a:r>
            </a:p>
          </p:txBody>
        </p:sp>
        <p:sp>
          <p:nvSpPr>
            <p:cNvPr id="1715" name="tx1715"/>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716" name="tx1716"/>
            <p:cNvSpPr/>
            <p:nvPr/>
          </p:nvSpPr>
          <p:spPr>
            <a:xfrm>
              <a:off x="5898608" y="6593460"/>
              <a:ext cx="31758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ordered based on descending coverage in 2025</a:t>
              </a:r>
            </a:p>
          </p:txBody>
        </p:sp>
      </p:grpSp>
      <p:sp>
        <p:nvSpPr>
          <p:cNvPr id="171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DTP1 coverage, by region and year. Red indicates low coverage (&lt;60%) and green indicates high coverage (≥90%). The changing colour gradient can be used to tracked changes in coverage over time and recovery from pandemic-related disruptions where applicable.</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589664"/>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 name="pl6"/>
            <p:cNvSpPr/>
            <p:nvPr/>
          </p:nvSpPr>
          <p:spPr>
            <a:xfrm>
              <a:off x="911338" y="3254963"/>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 name="pl7"/>
            <p:cNvSpPr/>
            <p:nvPr/>
          </p:nvSpPr>
          <p:spPr>
            <a:xfrm>
              <a:off x="911338" y="2920262"/>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8" name="pl8"/>
            <p:cNvSpPr/>
            <p:nvPr/>
          </p:nvSpPr>
          <p:spPr>
            <a:xfrm>
              <a:off x="911338" y="2585561"/>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9" name="pl9"/>
            <p:cNvSpPr/>
            <p:nvPr/>
          </p:nvSpPr>
          <p:spPr>
            <a:xfrm>
              <a:off x="911338" y="2250860"/>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0" name="pl10"/>
            <p:cNvSpPr/>
            <p:nvPr/>
          </p:nvSpPr>
          <p:spPr>
            <a:xfrm>
              <a:off x="911338" y="1916159"/>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1" name="pl11"/>
            <p:cNvSpPr/>
            <p:nvPr/>
          </p:nvSpPr>
          <p:spPr>
            <a:xfrm>
              <a:off x="911338" y="375701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3422313"/>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3087612"/>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4" name="pl14"/>
            <p:cNvSpPr/>
            <p:nvPr/>
          </p:nvSpPr>
          <p:spPr>
            <a:xfrm>
              <a:off x="911338" y="2752911"/>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5" name="pl15"/>
            <p:cNvSpPr/>
            <p:nvPr/>
          </p:nvSpPr>
          <p:spPr>
            <a:xfrm>
              <a:off x="911338" y="2418210"/>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6" name="pl16"/>
            <p:cNvSpPr/>
            <p:nvPr/>
          </p:nvSpPr>
          <p:spPr>
            <a:xfrm>
              <a:off x="911338" y="2083509"/>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7" name="pl17"/>
            <p:cNvSpPr/>
            <p:nvPr/>
          </p:nvSpPr>
          <p:spPr>
            <a:xfrm>
              <a:off x="911338" y="174880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8" name="pl18"/>
            <p:cNvSpPr/>
            <p:nvPr/>
          </p:nvSpPr>
          <p:spPr>
            <a:xfrm>
              <a:off x="1083054"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769917"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456780"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43643"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693134"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517369"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1083054" y="1916159"/>
              <a:ext cx="3434315" cy="468581"/>
            </a:xfrm>
            <a:custGeom>
              <a:avLst/>
              <a:pathLst>
                <a:path w="3434315" h="468581">
                  <a:moveTo>
                    <a:pt x="0" y="401641"/>
                  </a:moveTo>
                  <a:lnTo>
                    <a:pt x="137372" y="401641"/>
                  </a:lnTo>
                  <a:lnTo>
                    <a:pt x="274745" y="468581"/>
                  </a:lnTo>
                  <a:lnTo>
                    <a:pt x="412117" y="368171"/>
                  </a:lnTo>
                  <a:lnTo>
                    <a:pt x="549490" y="334701"/>
                  </a:lnTo>
                  <a:lnTo>
                    <a:pt x="686863" y="334701"/>
                  </a:lnTo>
                  <a:lnTo>
                    <a:pt x="824235" y="234290"/>
                  </a:lnTo>
                  <a:lnTo>
                    <a:pt x="961608" y="200820"/>
                  </a:lnTo>
                  <a:lnTo>
                    <a:pt x="1098981" y="100410"/>
                  </a:lnTo>
                  <a:lnTo>
                    <a:pt x="1236353" y="33470"/>
                  </a:lnTo>
                  <a:lnTo>
                    <a:pt x="1373726" y="33470"/>
                  </a:lnTo>
                  <a:lnTo>
                    <a:pt x="1511098" y="33470"/>
                  </a:lnTo>
                  <a:lnTo>
                    <a:pt x="1648471" y="0"/>
                  </a:lnTo>
                  <a:lnTo>
                    <a:pt x="1785844" y="66940"/>
                  </a:lnTo>
                  <a:lnTo>
                    <a:pt x="1923216" y="0"/>
                  </a:lnTo>
                  <a:lnTo>
                    <a:pt x="2060589" y="33470"/>
                  </a:lnTo>
                  <a:lnTo>
                    <a:pt x="2197962" y="33470"/>
                  </a:lnTo>
                  <a:lnTo>
                    <a:pt x="2335334" y="33470"/>
                  </a:lnTo>
                  <a:lnTo>
                    <a:pt x="2472707" y="66940"/>
                  </a:lnTo>
                  <a:lnTo>
                    <a:pt x="2610079" y="66940"/>
                  </a:lnTo>
                  <a:lnTo>
                    <a:pt x="2747452" y="133880"/>
                  </a:lnTo>
                  <a:lnTo>
                    <a:pt x="2884825" y="368171"/>
                  </a:lnTo>
                  <a:lnTo>
                    <a:pt x="3022197" y="66940"/>
                  </a:lnTo>
                  <a:lnTo>
                    <a:pt x="3159570" y="234290"/>
                  </a:lnTo>
                  <a:lnTo>
                    <a:pt x="3296943" y="234290"/>
                  </a:lnTo>
                  <a:lnTo>
                    <a:pt x="3434315" y="200820"/>
                  </a:lnTo>
                </a:path>
              </a:pathLst>
            </a:custGeom>
            <a:ln w="27101" cap="flat">
              <a:solidFill>
                <a:srgbClr val="0058AB">
                  <a:alpha val="69803"/>
                </a:srgbClr>
              </a:solidFill>
              <a:prstDash val="solid"/>
              <a:round/>
            </a:ln>
          </p:spPr>
          <p:txBody>
            <a:bodyPr/>
            <a:lstStyle/>
            <a:p/>
          </p:txBody>
        </p:sp>
        <p:sp>
          <p:nvSpPr>
            <p:cNvPr id="25" name="pl25"/>
            <p:cNvSpPr/>
            <p:nvPr/>
          </p:nvSpPr>
          <p:spPr>
            <a:xfrm>
              <a:off x="1083054" y="1916159"/>
              <a:ext cx="3434315" cy="368171"/>
            </a:xfrm>
            <a:custGeom>
              <a:avLst/>
              <a:pathLst>
                <a:path w="3434315" h="368171">
                  <a:moveTo>
                    <a:pt x="0" y="133880"/>
                  </a:moveTo>
                  <a:lnTo>
                    <a:pt x="137372" y="66940"/>
                  </a:lnTo>
                  <a:lnTo>
                    <a:pt x="274745" y="200820"/>
                  </a:lnTo>
                  <a:lnTo>
                    <a:pt x="412117" y="368171"/>
                  </a:lnTo>
                  <a:lnTo>
                    <a:pt x="549490" y="133880"/>
                  </a:lnTo>
                  <a:lnTo>
                    <a:pt x="686863" y="66940"/>
                  </a:lnTo>
                  <a:lnTo>
                    <a:pt x="824235" y="66940"/>
                  </a:lnTo>
                  <a:lnTo>
                    <a:pt x="961608" y="0"/>
                  </a:lnTo>
                  <a:lnTo>
                    <a:pt x="1098981" y="0"/>
                  </a:lnTo>
                  <a:lnTo>
                    <a:pt x="1236353" y="100410"/>
                  </a:lnTo>
                  <a:lnTo>
                    <a:pt x="1373726" y="133880"/>
                  </a:lnTo>
                  <a:lnTo>
                    <a:pt x="1511098" y="167350"/>
                  </a:lnTo>
                  <a:lnTo>
                    <a:pt x="1648471" y="66940"/>
                  </a:lnTo>
                  <a:lnTo>
                    <a:pt x="1785844" y="33470"/>
                  </a:lnTo>
                  <a:lnTo>
                    <a:pt x="1923216" y="267760"/>
                  </a:lnTo>
                  <a:lnTo>
                    <a:pt x="2060589" y="234290"/>
                  </a:lnTo>
                  <a:lnTo>
                    <a:pt x="2197962" y="301230"/>
                  </a:lnTo>
                  <a:lnTo>
                    <a:pt x="2335334" y="200820"/>
                  </a:lnTo>
                  <a:lnTo>
                    <a:pt x="2472707" y="133880"/>
                  </a:lnTo>
                  <a:lnTo>
                    <a:pt x="2610079" y="100410"/>
                  </a:lnTo>
                  <a:lnTo>
                    <a:pt x="2747452" y="234290"/>
                  </a:lnTo>
                  <a:lnTo>
                    <a:pt x="2884825" y="234290"/>
                  </a:lnTo>
                  <a:lnTo>
                    <a:pt x="3022197" y="200820"/>
                  </a:lnTo>
                  <a:lnTo>
                    <a:pt x="3159570" y="200820"/>
                  </a:lnTo>
                  <a:lnTo>
                    <a:pt x="3296943" y="301230"/>
                  </a:lnTo>
                  <a:lnTo>
                    <a:pt x="3434315" y="267760"/>
                  </a:lnTo>
                </a:path>
              </a:pathLst>
            </a:custGeom>
            <a:ln w="27101" cap="flat">
              <a:solidFill>
                <a:srgbClr val="1CABE2">
                  <a:alpha val="69803"/>
                </a:srgbClr>
              </a:solidFill>
              <a:prstDash val="solid"/>
              <a:round/>
            </a:ln>
          </p:spPr>
          <p:txBody>
            <a:bodyPr/>
            <a:lstStyle/>
            <a:p/>
          </p:txBody>
        </p:sp>
        <p:sp>
          <p:nvSpPr>
            <p:cNvPr id="26" name="pl26"/>
            <p:cNvSpPr/>
            <p:nvPr/>
          </p:nvSpPr>
          <p:spPr>
            <a:xfrm>
              <a:off x="1083054" y="2384740"/>
              <a:ext cx="3434315" cy="736342"/>
            </a:xfrm>
            <a:custGeom>
              <a:avLst/>
              <a:pathLst>
                <a:path w="3434315" h="736342">
                  <a:moveTo>
                    <a:pt x="0" y="736342"/>
                  </a:moveTo>
                  <a:lnTo>
                    <a:pt x="137372" y="635931"/>
                  </a:lnTo>
                  <a:lnTo>
                    <a:pt x="274745" y="602461"/>
                  </a:lnTo>
                  <a:lnTo>
                    <a:pt x="412117" y="535521"/>
                  </a:lnTo>
                  <a:lnTo>
                    <a:pt x="549490" y="502051"/>
                  </a:lnTo>
                  <a:lnTo>
                    <a:pt x="686863" y="435111"/>
                  </a:lnTo>
                  <a:lnTo>
                    <a:pt x="824235" y="368171"/>
                  </a:lnTo>
                  <a:lnTo>
                    <a:pt x="961608" y="334701"/>
                  </a:lnTo>
                  <a:lnTo>
                    <a:pt x="1098981" y="301230"/>
                  </a:lnTo>
                  <a:lnTo>
                    <a:pt x="1236353" y="234290"/>
                  </a:lnTo>
                  <a:lnTo>
                    <a:pt x="1373726" y="167350"/>
                  </a:lnTo>
                  <a:lnTo>
                    <a:pt x="1511098" y="133880"/>
                  </a:lnTo>
                  <a:lnTo>
                    <a:pt x="1648471" y="167350"/>
                  </a:lnTo>
                  <a:lnTo>
                    <a:pt x="1785844" y="167350"/>
                  </a:lnTo>
                  <a:lnTo>
                    <a:pt x="1923216" y="100410"/>
                  </a:lnTo>
                  <a:lnTo>
                    <a:pt x="2060589" y="100410"/>
                  </a:lnTo>
                  <a:lnTo>
                    <a:pt x="2197962" y="100410"/>
                  </a:lnTo>
                  <a:lnTo>
                    <a:pt x="2335334" y="100410"/>
                  </a:lnTo>
                  <a:lnTo>
                    <a:pt x="2472707" y="33470"/>
                  </a:lnTo>
                  <a:lnTo>
                    <a:pt x="2610079" y="0"/>
                  </a:lnTo>
                  <a:lnTo>
                    <a:pt x="2747452" y="66940"/>
                  </a:lnTo>
                  <a:lnTo>
                    <a:pt x="2884825" y="133880"/>
                  </a:lnTo>
                  <a:lnTo>
                    <a:pt x="3022197" y="133880"/>
                  </a:lnTo>
                  <a:lnTo>
                    <a:pt x="3159570" y="66940"/>
                  </a:lnTo>
                  <a:lnTo>
                    <a:pt x="3296943" y="66940"/>
                  </a:lnTo>
                  <a:lnTo>
                    <a:pt x="3434315" y="33470"/>
                  </a:lnTo>
                </a:path>
              </a:pathLst>
            </a:custGeom>
            <a:ln w="27101" cap="flat">
              <a:solidFill>
                <a:srgbClr val="00833D">
                  <a:alpha val="69803"/>
                </a:srgbClr>
              </a:solidFill>
              <a:prstDash val="solid"/>
              <a:round/>
            </a:ln>
          </p:spPr>
          <p:txBody>
            <a:bodyPr/>
            <a:lstStyle/>
            <a:p/>
          </p:txBody>
        </p:sp>
        <p:sp>
          <p:nvSpPr>
            <p:cNvPr id="27" name="pl27"/>
            <p:cNvSpPr/>
            <p:nvPr/>
          </p:nvSpPr>
          <p:spPr>
            <a:xfrm>
              <a:off x="1083054" y="1949629"/>
              <a:ext cx="3434315" cy="602461"/>
            </a:xfrm>
            <a:custGeom>
              <a:avLst/>
              <a:pathLst>
                <a:path w="3434315" h="602461">
                  <a:moveTo>
                    <a:pt x="0" y="100410"/>
                  </a:moveTo>
                  <a:lnTo>
                    <a:pt x="137372" y="133880"/>
                  </a:lnTo>
                  <a:lnTo>
                    <a:pt x="274745" y="100410"/>
                  </a:lnTo>
                  <a:lnTo>
                    <a:pt x="412117" y="66940"/>
                  </a:lnTo>
                  <a:lnTo>
                    <a:pt x="549490" y="33470"/>
                  </a:lnTo>
                  <a:lnTo>
                    <a:pt x="686863" y="0"/>
                  </a:lnTo>
                  <a:lnTo>
                    <a:pt x="824235" y="33470"/>
                  </a:lnTo>
                  <a:lnTo>
                    <a:pt x="961608" y="33470"/>
                  </a:lnTo>
                  <a:lnTo>
                    <a:pt x="1098981" y="66940"/>
                  </a:lnTo>
                  <a:lnTo>
                    <a:pt x="1236353" y="0"/>
                  </a:lnTo>
                  <a:lnTo>
                    <a:pt x="1373726" y="33470"/>
                  </a:lnTo>
                  <a:lnTo>
                    <a:pt x="1511098" y="33470"/>
                  </a:lnTo>
                  <a:lnTo>
                    <a:pt x="1648471" y="33470"/>
                  </a:lnTo>
                  <a:lnTo>
                    <a:pt x="1785844" y="133880"/>
                  </a:lnTo>
                  <a:lnTo>
                    <a:pt x="1923216" y="167350"/>
                  </a:lnTo>
                  <a:lnTo>
                    <a:pt x="2060589" y="133880"/>
                  </a:lnTo>
                  <a:lnTo>
                    <a:pt x="2197962" y="167350"/>
                  </a:lnTo>
                  <a:lnTo>
                    <a:pt x="2335334" y="301230"/>
                  </a:lnTo>
                  <a:lnTo>
                    <a:pt x="2472707" y="267760"/>
                  </a:lnTo>
                  <a:lnTo>
                    <a:pt x="2610079" y="468581"/>
                  </a:lnTo>
                  <a:lnTo>
                    <a:pt x="2747452" y="568991"/>
                  </a:lnTo>
                  <a:lnTo>
                    <a:pt x="2884825" y="602461"/>
                  </a:lnTo>
                  <a:lnTo>
                    <a:pt x="3022197" y="502051"/>
                  </a:lnTo>
                  <a:lnTo>
                    <a:pt x="3159570" y="401641"/>
                  </a:lnTo>
                  <a:lnTo>
                    <a:pt x="3296943" y="368171"/>
                  </a:lnTo>
                  <a:lnTo>
                    <a:pt x="3434315" y="368171"/>
                  </a:lnTo>
                </a:path>
              </a:pathLst>
            </a:custGeom>
            <a:ln w="27101" cap="flat">
              <a:solidFill>
                <a:srgbClr val="80BD41">
                  <a:alpha val="69803"/>
                </a:srgbClr>
              </a:solidFill>
              <a:prstDash val="solid"/>
              <a:round/>
            </a:ln>
          </p:spPr>
          <p:txBody>
            <a:bodyPr/>
            <a:lstStyle/>
            <a:p/>
          </p:txBody>
        </p:sp>
        <p:sp>
          <p:nvSpPr>
            <p:cNvPr id="28" name="pl28"/>
            <p:cNvSpPr/>
            <p:nvPr/>
          </p:nvSpPr>
          <p:spPr>
            <a:xfrm>
              <a:off x="1083054" y="2050039"/>
              <a:ext cx="3434315" cy="401641"/>
            </a:xfrm>
            <a:custGeom>
              <a:avLst/>
              <a:pathLst>
                <a:path w="3434315" h="401641">
                  <a:moveTo>
                    <a:pt x="0" y="167350"/>
                  </a:moveTo>
                  <a:lnTo>
                    <a:pt x="137372" y="133880"/>
                  </a:lnTo>
                  <a:lnTo>
                    <a:pt x="274745" y="200820"/>
                  </a:lnTo>
                  <a:lnTo>
                    <a:pt x="412117" y="167350"/>
                  </a:lnTo>
                  <a:lnTo>
                    <a:pt x="549490" y="133880"/>
                  </a:lnTo>
                  <a:lnTo>
                    <a:pt x="686863" y="100410"/>
                  </a:lnTo>
                  <a:lnTo>
                    <a:pt x="824235" y="100410"/>
                  </a:lnTo>
                  <a:lnTo>
                    <a:pt x="961608" y="66940"/>
                  </a:lnTo>
                  <a:lnTo>
                    <a:pt x="1098981" y="33470"/>
                  </a:lnTo>
                  <a:lnTo>
                    <a:pt x="1236353" y="33470"/>
                  </a:lnTo>
                  <a:lnTo>
                    <a:pt x="1373726" y="0"/>
                  </a:lnTo>
                  <a:lnTo>
                    <a:pt x="1511098" y="0"/>
                  </a:lnTo>
                  <a:lnTo>
                    <a:pt x="1648471" y="100410"/>
                  </a:lnTo>
                  <a:lnTo>
                    <a:pt x="1785844" y="33470"/>
                  </a:lnTo>
                  <a:lnTo>
                    <a:pt x="1923216" y="33470"/>
                  </a:lnTo>
                  <a:lnTo>
                    <a:pt x="2060589" y="100410"/>
                  </a:lnTo>
                  <a:lnTo>
                    <a:pt x="2197962" y="66940"/>
                  </a:lnTo>
                  <a:lnTo>
                    <a:pt x="2335334" y="33470"/>
                  </a:lnTo>
                  <a:lnTo>
                    <a:pt x="2472707" y="66940"/>
                  </a:lnTo>
                  <a:lnTo>
                    <a:pt x="2610079" y="66940"/>
                  </a:lnTo>
                  <a:lnTo>
                    <a:pt x="2747452" y="200820"/>
                  </a:lnTo>
                  <a:lnTo>
                    <a:pt x="2884825" y="200820"/>
                  </a:lnTo>
                  <a:lnTo>
                    <a:pt x="3022197" y="167350"/>
                  </a:lnTo>
                  <a:lnTo>
                    <a:pt x="3159570" y="334701"/>
                  </a:lnTo>
                  <a:lnTo>
                    <a:pt x="3296943" y="401641"/>
                  </a:lnTo>
                  <a:lnTo>
                    <a:pt x="3434315" y="267760"/>
                  </a:lnTo>
                </a:path>
              </a:pathLst>
            </a:custGeom>
            <a:ln w="27101" cap="flat">
              <a:solidFill>
                <a:srgbClr val="6A1E74">
                  <a:alpha val="69803"/>
                </a:srgbClr>
              </a:solidFill>
              <a:prstDash val="solid"/>
              <a:round/>
            </a:ln>
          </p:spPr>
          <p:txBody>
            <a:bodyPr/>
            <a:lstStyle/>
            <a:p/>
          </p:txBody>
        </p:sp>
        <p:sp>
          <p:nvSpPr>
            <p:cNvPr id="29" name="pl29"/>
            <p:cNvSpPr/>
            <p:nvPr/>
          </p:nvSpPr>
          <p:spPr>
            <a:xfrm>
              <a:off x="1083054" y="2016569"/>
              <a:ext cx="3434315" cy="1071043"/>
            </a:xfrm>
            <a:custGeom>
              <a:avLst/>
              <a:pathLst>
                <a:path w="3434315" h="1071043">
                  <a:moveTo>
                    <a:pt x="0" y="1071043"/>
                  </a:moveTo>
                  <a:lnTo>
                    <a:pt x="137372" y="1004103"/>
                  </a:lnTo>
                  <a:lnTo>
                    <a:pt x="274745" y="1004103"/>
                  </a:lnTo>
                  <a:lnTo>
                    <a:pt x="412117" y="937162"/>
                  </a:lnTo>
                  <a:lnTo>
                    <a:pt x="549490" y="836752"/>
                  </a:lnTo>
                  <a:lnTo>
                    <a:pt x="686863" y="803282"/>
                  </a:lnTo>
                  <a:lnTo>
                    <a:pt x="824235" y="836752"/>
                  </a:lnTo>
                  <a:lnTo>
                    <a:pt x="961608" y="870222"/>
                  </a:lnTo>
                  <a:lnTo>
                    <a:pt x="1098981" y="736342"/>
                  </a:lnTo>
                  <a:lnTo>
                    <a:pt x="1236353" y="635931"/>
                  </a:lnTo>
                  <a:lnTo>
                    <a:pt x="1373726" y="535521"/>
                  </a:lnTo>
                  <a:lnTo>
                    <a:pt x="1511098" y="401641"/>
                  </a:lnTo>
                  <a:lnTo>
                    <a:pt x="1648471" y="401641"/>
                  </a:lnTo>
                  <a:lnTo>
                    <a:pt x="1785844" y="368171"/>
                  </a:lnTo>
                  <a:lnTo>
                    <a:pt x="1923216" y="301230"/>
                  </a:lnTo>
                  <a:lnTo>
                    <a:pt x="2060589" y="234290"/>
                  </a:lnTo>
                  <a:lnTo>
                    <a:pt x="2197962" y="200820"/>
                  </a:lnTo>
                  <a:lnTo>
                    <a:pt x="2335334" y="167350"/>
                  </a:lnTo>
                  <a:lnTo>
                    <a:pt x="2472707" y="133880"/>
                  </a:lnTo>
                  <a:lnTo>
                    <a:pt x="2610079" y="100410"/>
                  </a:lnTo>
                  <a:lnTo>
                    <a:pt x="2747452" y="267760"/>
                  </a:lnTo>
                  <a:lnTo>
                    <a:pt x="2884825" y="234290"/>
                  </a:lnTo>
                  <a:lnTo>
                    <a:pt x="3022197" y="33470"/>
                  </a:lnTo>
                  <a:lnTo>
                    <a:pt x="3159570" y="66940"/>
                  </a:lnTo>
                  <a:lnTo>
                    <a:pt x="3296943" y="0"/>
                  </a:lnTo>
                  <a:lnTo>
                    <a:pt x="3434315" y="0"/>
                  </a:lnTo>
                </a:path>
              </a:pathLst>
            </a:custGeom>
            <a:ln w="27101" cap="flat">
              <a:solidFill>
                <a:srgbClr val="E2231A">
                  <a:alpha val="69803"/>
                </a:srgbClr>
              </a:solidFill>
              <a:prstDash val="solid"/>
              <a:round/>
            </a:ln>
          </p:spPr>
          <p:txBody>
            <a:bodyPr/>
            <a:lstStyle/>
            <a:p/>
          </p:txBody>
        </p:sp>
        <p:sp>
          <p:nvSpPr>
            <p:cNvPr id="30" name="pl30"/>
            <p:cNvSpPr/>
            <p:nvPr/>
          </p:nvSpPr>
          <p:spPr>
            <a:xfrm>
              <a:off x="1083054" y="2685971"/>
              <a:ext cx="3434315" cy="1071043"/>
            </a:xfrm>
            <a:custGeom>
              <a:avLst/>
              <a:pathLst>
                <a:path w="3434315" h="1071043">
                  <a:moveTo>
                    <a:pt x="0" y="1037573"/>
                  </a:moveTo>
                  <a:lnTo>
                    <a:pt x="137372" y="1071043"/>
                  </a:lnTo>
                  <a:lnTo>
                    <a:pt x="274745" y="1004103"/>
                  </a:lnTo>
                  <a:lnTo>
                    <a:pt x="412117" y="870222"/>
                  </a:lnTo>
                  <a:lnTo>
                    <a:pt x="549490" y="702872"/>
                  </a:lnTo>
                  <a:lnTo>
                    <a:pt x="686863" y="568991"/>
                  </a:lnTo>
                  <a:lnTo>
                    <a:pt x="824235" y="468581"/>
                  </a:lnTo>
                  <a:lnTo>
                    <a:pt x="961608" y="401641"/>
                  </a:lnTo>
                  <a:lnTo>
                    <a:pt x="1098981" y="234290"/>
                  </a:lnTo>
                  <a:lnTo>
                    <a:pt x="1236353" y="66940"/>
                  </a:lnTo>
                  <a:lnTo>
                    <a:pt x="1373726" y="200820"/>
                  </a:lnTo>
                  <a:lnTo>
                    <a:pt x="1511098" y="267760"/>
                  </a:lnTo>
                  <a:lnTo>
                    <a:pt x="1648471" y="334701"/>
                  </a:lnTo>
                  <a:lnTo>
                    <a:pt x="1785844" y="334701"/>
                  </a:lnTo>
                  <a:lnTo>
                    <a:pt x="1923216" y="301230"/>
                  </a:lnTo>
                  <a:lnTo>
                    <a:pt x="2060589" y="334701"/>
                  </a:lnTo>
                  <a:lnTo>
                    <a:pt x="2197962" y="167350"/>
                  </a:lnTo>
                  <a:lnTo>
                    <a:pt x="2335334" y="133880"/>
                  </a:lnTo>
                  <a:lnTo>
                    <a:pt x="2472707" y="66940"/>
                  </a:lnTo>
                  <a:lnTo>
                    <a:pt x="2610079" y="0"/>
                  </a:lnTo>
                  <a:lnTo>
                    <a:pt x="2747452" y="100410"/>
                  </a:lnTo>
                  <a:lnTo>
                    <a:pt x="2884825" y="234290"/>
                  </a:lnTo>
                  <a:lnTo>
                    <a:pt x="3022197" y="167350"/>
                  </a:lnTo>
                  <a:lnTo>
                    <a:pt x="3159570" y="66940"/>
                  </a:lnTo>
                  <a:lnTo>
                    <a:pt x="3296943" y="33470"/>
                  </a:lnTo>
                  <a:lnTo>
                    <a:pt x="3434315" y="33470"/>
                  </a:lnTo>
                </a:path>
              </a:pathLst>
            </a:custGeom>
            <a:ln w="27101" cap="flat">
              <a:solidFill>
                <a:srgbClr val="F26A21">
                  <a:alpha val="69803"/>
                </a:srgbClr>
              </a:solidFill>
              <a:prstDash val="solid"/>
              <a:round/>
            </a:ln>
          </p:spPr>
          <p:txBody>
            <a:bodyPr/>
            <a:lstStyle/>
            <a:p/>
          </p:txBody>
        </p:sp>
        <p:sp>
          <p:nvSpPr>
            <p:cNvPr id="31" name="pl31"/>
            <p:cNvSpPr/>
            <p:nvPr/>
          </p:nvSpPr>
          <p:spPr>
            <a:xfrm>
              <a:off x="1083054" y="2050039"/>
              <a:ext cx="3434315" cy="401641"/>
            </a:xfrm>
            <a:custGeom>
              <a:avLst/>
              <a:pathLst>
                <a:path w="3434315" h="401641">
                  <a:moveTo>
                    <a:pt x="0" y="167350"/>
                  </a:moveTo>
                  <a:lnTo>
                    <a:pt x="137372" y="133880"/>
                  </a:lnTo>
                  <a:lnTo>
                    <a:pt x="274745" y="200820"/>
                  </a:lnTo>
                  <a:lnTo>
                    <a:pt x="412117" y="167350"/>
                  </a:lnTo>
                  <a:lnTo>
                    <a:pt x="549490" y="133880"/>
                  </a:lnTo>
                  <a:lnTo>
                    <a:pt x="686863" y="100410"/>
                  </a:lnTo>
                  <a:lnTo>
                    <a:pt x="824235" y="100410"/>
                  </a:lnTo>
                  <a:lnTo>
                    <a:pt x="961608" y="66940"/>
                  </a:lnTo>
                  <a:lnTo>
                    <a:pt x="1098981" y="33470"/>
                  </a:lnTo>
                  <a:lnTo>
                    <a:pt x="1236353" y="33470"/>
                  </a:lnTo>
                  <a:lnTo>
                    <a:pt x="1373726" y="0"/>
                  </a:lnTo>
                  <a:lnTo>
                    <a:pt x="1511098" y="0"/>
                  </a:lnTo>
                  <a:lnTo>
                    <a:pt x="1648471" y="100410"/>
                  </a:lnTo>
                  <a:lnTo>
                    <a:pt x="1785844" y="33470"/>
                  </a:lnTo>
                  <a:lnTo>
                    <a:pt x="1923216" y="33470"/>
                  </a:lnTo>
                  <a:lnTo>
                    <a:pt x="2060589" y="100410"/>
                  </a:lnTo>
                  <a:lnTo>
                    <a:pt x="2197962" y="66940"/>
                  </a:lnTo>
                  <a:lnTo>
                    <a:pt x="2335334" y="33470"/>
                  </a:lnTo>
                  <a:lnTo>
                    <a:pt x="2472707" y="66940"/>
                  </a:lnTo>
                  <a:lnTo>
                    <a:pt x="2610079" y="66940"/>
                  </a:lnTo>
                  <a:lnTo>
                    <a:pt x="2747452" y="200820"/>
                  </a:lnTo>
                  <a:lnTo>
                    <a:pt x="2884825" y="200820"/>
                  </a:lnTo>
                  <a:lnTo>
                    <a:pt x="3022197" y="167350"/>
                  </a:lnTo>
                  <a:lnTo>
                    <a:pt x="3159570" y="334701"/>
                  </a:lnTo>
                  <a:lnTo>
                    <a:pt x="3296943" y="401641"/>
                  </a:lnTo>
                  <a:lnTo>
                    <a:pt x="3434315" y="267760"/>
                  </a:lnTo>
                </a:path>
              </a:pathLst>
            </a:custGeom>
            <a:ln w="65043" cap="flat">
              <a:solidFill>
                <a:srgbClr val="000000">
                  <a:alpha val="100000"/>
                </a:srgbClr>
              </a:solidFill>
              <a:prstDash val="solid"/>
              <a:round/>
            </a:ln>
          </p:spPr>
          <p:txBody>
            <a:bodyPr/>
            <a:lstStyle/>
            <a:p/>
          </p:txBody>
        </p:sp>
        <p:sp>
          <p:nvSpPr>
            <p:cNvPr id="32" name="pl32"/>
            <p:cNvSpPr/>
            <p:nvPr/>
          </p:nvSpPr>
          <p:spPr>
            <a:xfrm>
              <a:off x="1083054" y="2050039"/>
              <a:ext cx="3434315" cy="401641"/>
            </a:xfrm>
            <a:custGeom>
              <a:avLst/>
              <a:pathLst>
                <a:path w="3434315" h="401641">
                  <a:moveTo>
                    <a:pt x="0" y="167350"/>
                  </a:moveTo>
                  <a:lnTo>
                    <a:pt x="137372" y="133880"/>
                  </a:lnTo>
                  <a:lnTo>
                    <a:pt x="274745" y="200820"/>
                  </a:lnTo>
                  <a:lnTo>
                    <a:pt x="412117" y="167350"/>
                  </a:lnTo>
                  <a:lnTo>
                    <a:pt x="549490" y="133880"/>
                  </a:lnTo>
                  <a:lnTo>
                    <a:pt x="686863" y="100410"/>
                  </a:lnTo>
                  <a:lnTo>
                    <a:pt x="824235" y="100410"/>
                  </a:lnTo>
                  <a:lnTo>
                    <a:pt x="961608" y="66940"/>
                  </a:lnTo>
                  <a:lnTo>
                    <a:pt x="1098981" y="33470"/>
                  </a:lnTo>
                  <a:lnTo>
                    <a:pt x="1236353" y="33470"/>
                  </a:lnTo>
                  <a:lnTo>
                    <a:pt x="1373726" y="0"/>
                  </a:lnTo>
                  <a:lnTo>
                    <a:pt x="1511098" y="0"/>
                  </a:lnTo>
                  <a:lnTo>
                    <a:pt x="1648471" y="100410"/>
                  </a:lnTo>
                  <a:lnTo>
                    <a:pt x="1785844" y="33470"/>
                  </a:lnTo>
                  <a:lnTo>
                    <a:pt x="1923216" y="33470"/>
                  </a:lnTo>
                  <a:lnTo>
                    <a:pt x="2060589" y="100410"/>
                  </a:lnTo>
                  <a:lnTo>
                    <a:pt x="2197962" y="66940"/>
                  </a:lnTo>
                  <a:lnTo>
                    <a:pt x="2335334" y="33470"/>
                  </a:lnTo>
                  <a:lnTo>
                    <a:pt x="2472707" y="66940"/>
                  </a:lnTo>
                  <a:lnTo>
                    <a:pt x="2610079" y="66940"/>
                  </a:lnTo>
                  <a:lnTo>
                    <a:pt x="2747452" y="200820"/>
                  </a:lnTo>
                  <a:lnTo>
                    <a:pt x="2884825" y="200820"/>
                  </a:lnTo>
                  <a:lnTo>
                    <a:pt x="3022197" y="167350"/>
                  </a:lnTo>
                  <a:lnTo>
                    <a:pt x="3159570" y="334701"/>
                  </a:lnTo>
                  <a:lnTo>
                    <a:pt x="3296943" y="401641"/>
                  </a:lnTo>
                  <a:lnTo>
                    <a:pt x="3434315" y="267760"/>
                  </a:lnTo>
                </a:path>
              </a:pathLst>
            </a:custGeom>
            <a:ln w="40651" cap="flat">
              <a:solidFill>
                <a:srgbClr val="6A1E74">
                  <a:alpha val="100000"/>
                </a:srgbClr>
              </a:solidFill>
              <a:prstDash val="solid"/>
              <a:round/>
            </a:ln>
          </p:spPr>
          <p:txBody>
            <a:bodyPr/>
            <a:lstStyle/>
            <a:p/>
          </p:txBody>
        </p:sp>
        <p:sp>
          <p:nvSpPr>
            <p:cNvPr id="33" name="tx33"/>
            <p:cNvSpPr/>
            <p:nvPr/>
          </p:nvSpPr>
          <p:spPr>
            <a:xfrm>
              <a:off x="1022795" y="20465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4" name="tx34"/>
            <p:cNvSpPr/>
            <p:nvPr/>
          </p:nvSpPr>
          <p:spPr>
            <a:xfrm>
              <a:off x="1709658" y="1979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5" name="tx35"/>
            <p:cNvSpPr/>
            <p:nvPr/>
          </p:nvSpPr>
          <p:spPr>
            <a:xfrm>
              <a:off x="2396521" y="18792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6" name="tx36"/>
            <p:cNvSpPr/>
            <p:nvPr/>
          </p:nvSpPr>
          <p:spPr>
            <a:xfrm>
              <a:off x="3083384" y="1979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7" name="tx37"/>
            <p:cNvSpPr/>
            <p:nvPr/>
          </p:nvSpPr>
          <p:spPr>
            <a:xfrm>
              <a:off x="3632875" y="19461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8" name="tx38"/>
            <p:cNvSpPr/>
            <p:nvPr/>
          </p:nvSpPr>
          <p:spPr>
            <a:xfrm>
              <a:off x="4457110" y="21470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9" name="tx39"/>
            <p:cNvSpPr/>
            <p:nvPr/>
          </p:nvSpPr>
          <p:spPr>
            <a:xfrm>
              <a:off x="707342" y="371152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40</a:t>
              </a:r>
            </a:p>
          </p:txBody>
        </p:sp>
        <p:sp>
          <p:nvSpPr>
            <p:cNvPr id="40" name="tx40"/>
            <p:cNvSpPr/>
            <p:nvPr/>
          </p:nvSpPr>
          <p:spPr>
            <a:xfrm>
              <a:off x="707342" y="3376822"/>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50</a:t>
              </a:r>
            </a:p>
          </p:txBody>
        </p:sp>
        <p:sp>
          <p:nvSpPr>
            <p:cNvPr id="41" name="tx41"/>
            <p:cNvSpPr/>
            <p:nvPr/>
          </p:nvSpPr>
          <p:spPr>
            <a:xfrm>
              <a:off x="707342" y="3042121"/>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42" name="tx42"/>
            <p:cNvSpPr/>
            <p:nvPr/>
          </p:nvSpPr>
          <p:spPr>
            <a:xfrm>
              <a:off x="707342" y="270742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43" name="tx43"/>
            <p:cNvSpPr/>
            <p:nvPr/>
          </p:nvSpPr>
          <p:spPr>
            <a:xfrm>
              <a:off x="707342" y="237271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44" name="tx44"/>
            <p:cNvSpPr/>
            <p:nvPr/>
          </p:nvSpPr>
          <p:spPr>
            <a:xfrm>
              <a:off x="707342" y="203801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45" name="tx45"/>
            <p:cNvSpPr/>
            <p:nvPr/>
          </p:nvSpPr>
          <p:spPr>
            <a:xfrm>
              <a:off x="636659" y="1703317"/>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46" name="tx46"/>
            <p:cNvSpPr/>
            <p:nvPr/>
          </p:nvSpPr>
          <p:spPr>
            <a:xfrm rot="-5400000">
              <a:off x="941688"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47" name="tx47"/>
            <p:cNvSpPr/>
            <p:nvPr/>
          </p:nvSpPr>
          <p:spPr>
            <a:xfrm rot="-5400000">
              <a:off x="1628551"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48" name="tx48"/>
            <p:cNvSpPr/>
            <p:nvPr/>
          </p:nvSpPr>
          <p:spPr>
            <a:xfrm rot="-5400000">
              <a:off x="2315414"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49" name="tx49"/>
            <p:cNvSpPr/>
            <p:nvPr/>
          </p:nvSpPr>
          <p:spPr>
            <a:xfrm rot="-5400000">
              <a:off x="3002277"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50" name="tx50"/>
            <p:cNvSpPr/>
            <p:nvPr/>
          </p:nvSpPr>
          <p:spPr>
            <a:xfrm rot="-5400000">
              <a:off x="3551767"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51" name="tx51"/>
            <p:cNvSpPr/>
            <p:nvPr/>
          </p:nvSpPr>
          <p:spPr>
            <a:xfrm rot="-5400000">
              <a:off x="4376003"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52" name="tx52"/>
            <p:cNvSpPr/>
            <p:nvPr/>
          </p:nvSpPr>
          <p:spPr>
            <a:xfrm rot="-5400000">
              <a:off x="67031" y="2707420"/>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53" name="pl53"/>
            <p:cNvSpPr/>
            <p:nvPr/>
          </p:nvSpPr>
          <p:spPr>
            <a:xfrm>
              <a:off x="1413010" y="470192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4" name="pl54"/>
            <p:cNvSpPr/>
            <p:nvPr/>
          </p:nvSpPr>
          <p:spPr>
            <a:xfrm>
              <a:off x="1413010" y="4990969"/>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55" name="pl55"/>
            <p:cNvSpPr/>
            <p:nvPr/>
          </p:nvSpPr>
          <p:spPr>
            <a:xfrm>
              <a:off x="2124419" y="4701924"/>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56" name="pl56"/>
            <p:cNvSpPr/>
            <p:nvPr/>
          </p:nvSpPr>
          <p:spPr>
            <a:xfrm>
              <a:off x="2124419" y="499096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7" name="pl57"/>
            <p:cNvSpPr/>
            <p:nvPr/>
          </p:nvSpPr>
          <p:spPr>
            <a:xfrm>
              <a:off x="2828788" y="4701924"/>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58" name="pl58"/>
            <p:cNvSpPr/>
            <p:nvPr/>
          </p:nvSpPr>
          <p:spPr>
            <a:xfrm>
              <a:off x="2828788" y="4701924"/>
              <a:ext cx="175564" cy="0"/>
            </a:xfrm>
            <a:custGeom>
              <a:avLst/>
              <a:pathLst>
                <a:path w="175564" h="0">
                  <a:moveTo>
                    <a:pt x="0" y="0"/>
                  </a:moveTo>
                  <a:lnTo>
                    <a:pt x="175564" y="0"/>
                  </a:lnTo>
                </a:path>
              </a:pathLst>
            </a:custGeom>
            <a:ln w="40651" cap="flat">
              <a:solidFill>
                <a:srgbClr val="6A1E74">
                  <a:alpha val="100000"/>
                </a:srgbClr>
              </a:solidFill>
              <a:prstDash val="solid"/>
              <a:round/>
            </a:ln>
          </p:spPr>
          <p:txBody>
            <a:bodyPr/>
            <a:lstStyle/>
            <a:p/>
          </p:txBody>
        </p:sp>
        <p:sp>
          <p:nvSpPr>
            <p:cNvPr id="59" name="pl59"/>
            <p:cNvSpPr/>
            <p:nvPr/>
          </p:nvSpPr>
          <p:spPr>
            <a:xfrm>
              <a:off x="2828788" y="4990969"/>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60" name="pl60"/>
            <p:cNvSpPr/>
            <p:nvPr/>
          </p:nvSpPr>
          <p:spPr>
            <a:xfrm>
              <a:off x="3554280" y="4701924"/>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61" name="tx61"/>
            <p:cNvSpPr/>
            <p:nvPr/>
          </p:nvSpPr>
          <p:spPr>
            <a:xfrm>
              <a:off x="1680109" y="4656432"/>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EAPR</a:t>
              </a:r>
            </a:p>
          </p:txBody>
        </p:sp>
        <p:sp>
          <p:nvSpPr>
            <p:cNvPr id="62" name="tx62"/>
            <p:cNvSpPr/>
            <p:nvPr/>
          </p:nvSpPr>
          <p:spPr>
            <a:xfrm>
              <a:off x="1680109" y="4945477"/>
              <a:ext cx="3527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ECAR</a:t>
              </a:r>
            </a:p>
          </p:txBody>
        </p:sp>
        <p:sp>
          <p:nvSpPr>
            <p:cNvPr id="63" name="tx63"/>
            <p:cNvSpPr/>
            <p:nvPr/>
          </p:nvSpPr>
          <p:spPr>
            <a:xfrm>
              <a:off x="2391519" y="4656432"/>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ESAR</a:t>
              </a:r>
            </a:p>
          </p:txBody>
        </p:sp>
        <p:sp>
          <p:nvSpPr>
            <p:cNvPr id="64" name="tx64"/>
            <p:cNvSpPr/>
            <p:nvPr/>
          </p:nvSpPr>
          <p:spPr>
            <a:xfrm>
              <a:off x="2391519" y="4945477"/>
              <a:ext cx="33878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LACR</a:t>
              </a:r>
            </a:p>
          </p:txBody>
        </p:sp>
        <p:sp>
          <p:nvSpPr>
            <p:cNvPr id="65" name="tx65"/>
            <p:cNvSpPr/>
            <p:nvPr/>
          </p:nvSpPr>
          <p:spPr>
            <a:xfrm>
              <a:off x="3095888" y="4656432"/>
              <a:ext cx="36685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MENA</a:t>
              </a:r>
            </a:p>
          </p:txBody>
        </p:sp>
        <p:sp>
          <p:nvSpPr>
            <p:cNvPr id="66" name="tx66"/>
            <p:cNvSpPr/>
            <p:nvPr/>
          </p:nvSpPr>
          <p:spPr>
            <a:xfrm>
              <a:off x="3095888" y="4945477"/>
              <a:ext cx="35981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ROSA</a:t>
              </a:r>
            </a:p>
          </p:txBody>
        </p:sp>
        <p:sp>
          <p:nvSpPr>
            <p:cNvPr id="67" name="tx67"/>
            <p:cNvSpPr/>
            <p:nvPr/>
          </p:nvSpPr>
          <p:spPr>
            <a:xfrm>
              <a:off x="3821379" y="4656432"/>
              <a:ext cx="38797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WCAR</a:t>
              </a:r>
            </a:p>
          </p:txBody>
        </p:sp>
        <p:sp>
          <p:nvSpPr>
            <p:cNvPr id="68" name="tx68"/>
            <p:cNvSpPr/>
            <p:nvPr/>
          </p:nvSpPr>
          <p:spPr>
            <a:xfrm>
              <a:off x="1601342" y="1437626"/>
              <a:ext cx="239773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MENA, 2000-2025</a:t>
              </a:r>
            </a:p>
          </p:txBody>
        </p:sp>
        <p:sp>
          <p:nvSpPr>
            <p:cNvPr id="69" name="pl69"/>
            <p:cNvSpPr/>
            <p:nvPr/>
          </p:nvSpPr>
          <p:spPr>
            <a:xfrm>
              <a:off x="5227074" y="3451418"/>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0" name="pl70"/>
            <p:cNvSpPr/>
            <p:nvPr/>
          </p:nvSpPr>
          <p:spPr>
            <a:xfrm>
              <a:off x="5227074" y="3014851"/>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1" name="pl71"/>
            <p:cNvSpPr/>
            <p:nvPr/>
          </p:nvSpPr>
          <p:spPr>
            <a:xfrm>
              <a:off x="5227074" y="257828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2" name="pl72"/>
            <p:cNvSpPr/>
            <p:nvPr/>
          </p:nvSpPr>
          <p:spPr>
            <a:xfrm>
              <a:off x="5227074" y="2141718"/>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3" name="pl73"/>
            <p:cNvSpPr/>
            <p:nvPr/>
          </p:nvSpPr>
          <p:spPr>
            <a:xfrm>
              <a:off x="5227074" y="1705152"/>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4" name="pl74"/>
            <p:cNvSpPr/>
            <p:nvPr/>
          </p:nvSpPr>
          <p:spPr>
            <a:xfrm>
              <a:off x="5227074" y="3669701"/>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75" name="pl75"/>
            <p:cNvSpPr/>
            <p:nvPr/>
          </p:nvSpPr>
          <p:spPr>
            <a:xfrm>
              <a:off x="5227074" y="323313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76" name="pl76"/>
            <p:cNvSpPr/>
            <p:nvPr/>
          </p:nvSpPr>
          <p:spPr>
            <a:xfrm>
              <a:off x="5227074" y="279656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77" name="pl77"/>
            <p:cNvSpPr/>
            <p:nvPr/>
          </p:nvSpPr>
          <p:spPr>
            <a:xfrm>
              <a:off x="5227074" y="2360001"/>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78" name="pl78"/>
            <p:cNvSpPr/>
            <p:nvPr/>
          </p:nvSpPr>
          <p:spPr>
            <a:xfrm>
              <a:off x="5227074" y="192343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79" name="pl79"/>
            <p:cNvSpPr/>
            <p:nvPr/>
          </p:nvSpPr>
          <p:spPr>
            <a:xfrm>
              <a:off x="5398790"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6085653"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772516"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7459379"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008870"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8833106"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5398790" y="2272688"/>
              <a:ext cx="3434315" cy="611193"/>
            </a:xfrm>
            <a:custGeom>
              <a:avLst/>
              <a:pathLst>
                <a:path w="3434315" h="611193">
                  <a:moveTo>
                    <a:pt x="0" y="523879"/>
                  </a:moveTo>
                  <a:lnTo>
                    <a:pt x="137372" y="523879"/>
                  </a:lnTo>
                  <a:lnTo>
                    <a:pt x="274745" y="611193"/>
                  </a:lnTo>
                  <a:lnTo>
                    <a:pt x="412117" y="480223"/>
                  </a:lnTo>
                  <a:lnTo>
                    <a:pt x="549490" y="436566"/>
                  </a:lnTo>
                  <a:lnTo>
                    <a:pt x="686863" y="436566"/>
                  </a:lnTo>
                  <a:lnTo>
                    <a:pt x="824235" y="305596"/>
                  </a:lnTo>
                  <a:lnTo>
                    <a:pt x="961608" y="261939"/>
                  </a:lnTo>
                  <a:lnTo>
                    <a:pt x="1098981" y="130969"/>
                  </a:lnTo>
                  <a:lnTo>
                    <a:pt x="1236353" y="43656"/>
                  </a:lnTo>
                  <a:lnTo>
                    <a:pt x="1373726" y="43656"/>
                  </a:lnTo>
                  <a:lnTo>
                    <a:pt x="1511098" y="43656"/>
                  </a:lnTo>
                  <a:lnTo>
                    <a:pt x="1648471" y="0"/>
                  </a:lnTo>
                  <a:lnTo>
                    <a:pt x="1785844" y="87313"/>
                  </a:lnTo>
                  <a:lnTo>
                    <a:pt x="1923216" y="0"/>
                  </a:lnTo>
                  <a:lnTo>
                    <a:pt x="2060589" y="43656"/>
                  </a:lnTo>
                  <a:lnTo>
                    <a:pt x="2197962" y="43656"/>
                  </a:lnTo>
                  <a:lnTo>
                    <a:pt x="2335334" y="43656"/>
                  </a:lnTo>
                  <a:lnTo>
                    <a:pt x="2472707" y="87313"/>
                  </a:lnTo>
                  <a:lnTo>
                    <a:pt x="2610079" y="87313"/>
                  </a:lnTo>
                  <a:lnTo>
                    <a:pt x="2747452" y="174626"/>
                  </a:lnTo>
                  <a:lnTo>
                    <a:pt x="2884825" y="480223"/>
                  </a:lnTo>
                  <a:lnTo>
                    <a:pt x="3022197" y="87313"/>
                  </a:lnTo>
                  <a:lnTo>
                    <a:pt x="3159570" y="305596"/>
                  </a:lnTo>
                  <a:lnTo>
                    <a:pt x="3296943" y="305596"/>
                  </a:lnTo>
                  <a:lnTo>
                    <a:pt x="3434315" y="261939"/>
                  </a:lnTo>
                </a:path>
              </a:pathLst>
            </a:custGeom>
            <a:ln w="27101" cap="flat">
              <a:solidFill>
                <a:srgbClr val="0058AB">
                  <a:alpha val="69803"/>
                </a:srgbClr>
              </a:solidFill>
              <a:prstDash val="solid"/>
              <a:round/>
            </a:ln>
          </p:spPr>
          <p:txBody>
            <a:bodyPr/>
            <a:lstStyle/>
            <a:p/>
          </p:txBody>
        </p:sp>
        <p:sp>
          <p:nvSpPr>
            <p:cNvPr id="86" name="pl86"/>
            <p:cNvSpPr/>
            <p:nvPr/>
          </p:nvSpPr>
          <p:spPr>
            <a:xfrm>
              <a:off x="5398790" y="2229031"/>
              <a:ext cx="3434315" cy="480223"/>
            </a:xfrm>
            <a:custGeom>
              <a:avLst/>
              <a:pathLst>
                <a:path w="3434315" h="480223">
                  <a:moveTo>
                    <a:pt x="0" y="174626"/>
                  </a:moveTo>
                  <a:lnTo>
                    <a:pt x="137372" y="87313"/>
                  </a:lnTo>
                  <a:lnTo>
                    <a:pt x="274745" y="261939"/>
                  </a:lnTo>
                  <a:lnTo>
                    <a:pt x="412117" y="480223"/>
                  </a:lnTo>
                  <a:lnTo>
                    <a:pt x="549490" y="174626"/>
                  </a:lnTo>
                  <a:lnTo>
                    <a:pt x="686863" y="87313"/>
                  </a:lnTo>
                  <a:lnTo>
                    <a:pt x="824235" y="87313"/>
                  </a:lnTo>
                  <a:lnTo>
                    <a:pt x="961608" y="0"/>
                  </a:lnTo>
                  <a:lnTo>
                    <a:pt x="1098981" y="0"/>
                  </a:lnTo>
                  <a:lnTo>
                    <a:pt x="1236353" y="130969"/>
                  </a:lnTo>
                  <a:lnTo>
                    <a:pt x="1373726" y="174626"/>
                  </a:lnTo>
                  <a:lnTo>
                    <a:pt x="1511098" y="218283"/>
                  </a:lnTo>
                  <a:lnTo>
                    <a:pt x="1648471" y="87313"/>
                  </a:lnTo>
                  <a:lnTo>
                    <a:pt x="1785844" y="43656"/>
                  </a:lnTo>
                  <a:lnTo>
                    <a:pt x="1923216" y="349253"/>
                  </a:lnTo>
                  <a:lnTo>
                    <a:pt x="2060589" y="305596"/>
                  </a:lnTo>
                  <a:lnTo>
                    <a:pt x="2197962" y="392909"/>
                  </a:lnTo>
                  <a:lnTo>
                    <a:pt x="2335334" y="261939"/>
                  </a:lnTo>
                  <a:lnTo>
                    <a:pt x="2472707" y="174626"/>
                  </a:lnTo>
                  <a:lnTo>
                    <a:pt x="2610079" y="130969"/>
                  </a:lnTo>
                  <a:lnTo>
                    <a:pt x="2747452" y="305596"/>
                  </a:lnTo>
                  <a:lnTo>
                    <a:pt x="2884825" y="305596"/>
                  </a:lnTo>
                  <a:lnTo>
                    <a:pt x="3022197" y="261939"/>
                  </a:lnTo>
                  <a:lnTo>
                    <a:pt x="3159570" y="261939"/>
                  </a:lnTo>
                  <a:lnTo>
                    <a:pt x="3296943" y="392909"/>
                  </a:lnTo>
                  <a:lnTo>
                    <a:pt x="3434315" y="349253"/>
                  </a:lnTo>
                </a:path>
              </a:pathLst>
            </a:custGeom>
            <a:ln w="27101" cap="flat">
              <a:solidFill>
                <a:srgbClr val="1CABE2">
                  <a:alpha val="69803"/>
                </a:srgbClr>
              </a:solidFill>
              <a:prstDash val="solid"/>
              <a:round/>
            </a:ln>
          </p:spPr>
          <p:txBody>
            <a:bodyPr/>
            <a:lstStyle/>
            <a:p/>
          </p:txBody>
        </p:sp>
        <p:sp>
          <p:nvSpPr>
            <p:cNvPr id="87" name="pl87"/>
            <p:cNvSpPr/>
            <p:nvPr/>
          </p:nvSpPr>
          <p:spPr>
            <a:xfrm>
              <a:off x="5398790" y="2360001"/>
              <a:ext cx="3434315" cy="960446"/>
            </a:xfrm>
            <a:custGeom>
              <a:avLst/>
              <a:pathLst>
                <a:path w="3434315" h="960446">
                  <a:moveTo>
                    <a:pt x="0" y="960446"/>
                  </a:moveTo>
                  <a:lnTo>
                    <a:pt x="137372" y="829476"/>
                  </a:lnTo>
                  <a:lnTo>
                    <a:pt x="274745" y="785819"/>
                  </a:lnTo>
                  <a:lnTo>
                    <a:pt x="412117" y="698506"/>
                  </a:lnTo>
                  <a:lnTo>
                    <a:pt x="549490" y="654849"/>
                  </a:lnTo>
                  <a:lnTo>
                    <a:pt x="686863" y="567536"/>
                  </a:lnTo>
                  <a:lnTo>
                    <a:pt x="824235" y="480223"/>
                  </a:lnTo>
                  <a:lnTo>
                    <a:pt x="961608" y="436566"/>
                  </a:lnTo>
                  <a:lnTo>
                    <a:pt x="1098981" y="392909"/>
                  </a:lnTo>
                  <a:lnTo>
                    <a:pt x="1236353" y="305596"/>
                  </a:lnTo>
                  <a:lnTo>
                    <a:pt x="1373726" y="218283"/>
                  </a:lnTo>
                  <a:lnTo>
                    <a:pt x="1511098" y="174626"/>
                  </a:lnTo>
                  <a:lnTo>
                    <a:pt x="1648471" y="218283"/>
                  </a:lnTo>
                  <a:lnTo>
                    <a:pt x="1785844" y="218283"/>
                  </a:lnTo>
                  <a:lnTo>
                    <a:pt x="1923216" y="130969"/>
                  </a:lnTo>
                  <a:lnTo>
                    <a:pt x="2060589" y="130969"/>
                  </a:lnTo>
                  <a:lnTo>
                    <a:pt x="2197962" y="130969"/>
                  </a:lnTo>
                  <a:lnTo>
                    <a:pt x="2335334" y="130969"/>
                  </a:lnTo>
                  <a:lnTo>
                    <a:pt x="2472707" y="43656"/>
                  </a:lnTo>
                  <a:lnTo>
                    <a:pt x="2610079" y="0"/>
                  </a:lnTo>
                  <a:lnTo>
                    <a:pt x="2747452" y="87313"/>
                  </a:lnTo>
                  <a:lnTo>
                    <a:pt x="2884825" y="174626"/>
                  </a:lnTo>
                  <a:lnTo>
                    <a:pt x="3022197" y="174626"/>
                  </a:lnTo>
                  <a:lnTo>
                    <a:pt x="3159570" y="87313"/>
                  </a:lnTo>
                  <a:lnTo>
                    <a:pt x="3296943" y="87313"/>
                  </a:lnTo>
                  <a:lnTo>
                    <a:pt x="3434315" y="43656"/>
                  </a:lnTo>
                </a:path>
              </a:pathLst>
            </a:custGeom>
            <a:ln w="27101" cap="flat">
              <a:solidFill>
                <a:srgbClr val="00833D">
                  <a:alpha val="69803"/>
                </a:srgbClr>
              </a:solidFill>
              <a:prstDash val="solid"/>
              <a:round/>
            </a:ln>
          </p:spPr>
          <p:txBody>
            <a:bodyPr/>
            <a:lstStyle/>
            <a:p/>
          </p:txBody>
        </p:sp>
        <p:sp>
          <p:nvSpPr>
            <p:cNvPr id="88" name="pl88"/>
            <p:cNvSpPr/>
            <p:nvPr/>
          </p:nvSpPr>
          <p:spPr>
            <a:xfrm>
              <a:off x="5398790" y="1748808"/>
              <a:ext cx="3434315" cy="785819"/>
            </a:xfrm>
            <a:custGeom>
              <a:avLst/>
              <a:pathLst>
                <a:path w="3434315" h="785819">
                  <a:moveTo>
                    <a:pt x="0" y="130969"/>
                  </a:moveTo>
                  <a:lnTo>
                    <a:pt x="137372" y="174626"/>
                  </a:lnTo>
                  <a:lnTo>
                    <a:pt x="274745" y="130969"/>
                  </a:lnTo>
                  <a:lnTo>
                    <a:pt x="412117" y="87313"/>
                  </a:lnTo>
                  <a:lnTo>
                    <a:pt x="549490" y="43656"/>
                  </a:lnTo>
                  <a:lnTo>
                    <a:pt x="686863" y="0"/>
                  </a:lnTo>
                  <a:lnTo>
                    <a:pt x="824235" y="43656"/>
                  </a:lnTo>
                  <a:lnTo>
                    <a:pt x="961608" y="43656"/>
                  </a:lnTo>
                  <a:lnTo>
                    <a:pt x="1098981" y="87313"/>
                  </a:lnTo>
                  <a:lnTo>
                    <a:pt x="1236353" y="0"/>
                  </a:lnTo>
                  <a:lnTo>
                    <a:pt x="1373726" y="43656"/>
                  </a:lnTo>
                  <a:lnTo>
                    <a:pt x="1511098" y="43656"/>
                  </a:lnTo>
                  <a:lnTo>
                    <a:pt x="1648471" y="43656"/>
                  </a:lnTo>
                  <a:lnTo>
                    <a:pt x="1785844" y="174626"/>
                  </a:lnTo>
                  <a:lnTo>
                    <a:pt x="1923216" y="218283"/>
                  </a:lnTo>
                  <a:lnTo>
                    <a:pt x="2060589" y="174626"/>
                  </a:lnTo>
                  <a:lnTo>
                    <a:pt x="2197962" y="218283"/>
                  </a:lnTo>
                  <a:lnTo>
                    <a:pt x="2335334" y="392909"/>
                  </a:lnTo>
                  <a:lnTo>
                    <a:pt x="2472707" y="349253"/>
                  </a:lnTo>
                  <a:lnTo>
                    <a:pt x="2610079" y="611193"/>
                  </a:lnTo>
                  <a:lnTo>
                    <a:pt x="2747452" y="742163"/>
                  </a:lnTo>
                  <a:lnTo>
                    <a:pt x="2884825" y="785819"/>
                  </a:lnTo>
                  <a:lnTo>
                    <a:pt x="3022197" y="654849"/>
                  </a:lnTo>
                  <a:lnTo>
                    <a:pt x="3159570" y="523879"/>
                  </a:lnTo>
                  <a:lnTo>
                    <a:pt x="3296943" y="480223"/>
                  </a:lnTo>
                  <a:lnTo>
                    <a:pt x="3434315" y="480223"/>
                  </a:lnTo>
                </a:path>
              </a:pathLst>
            </a:custGeom>
            <a:ln w="27101" cap="flat">
              <a:solidFill>
                <a:srgbClr val="80BD41">
                  <a:alpha val="69803"/>
                </a:srgbClr>
              </a:solidFill>
              <a:prstDash val="solid"/>
              <a:round/>
            </a:ln>
          </p:spPr>
          <p:txBody>
            <a:bodyPr/>
            <a:lstStyle/>
            <a:p/>
          </p:txBody>
        </p:sp>
        <p:sp>
          <p:nvSpPr>
            <p:cNvPr id="89" name="pl89"/>
            <p:cNvSpPr/>
            <p:nvPr/>
          </p:nvSpPr>
          <p:spPr>
            <a:xfrm>
              <a:off x="5398790" y="2272688"/>
              <a:ext cx="3434315" cy="523879"/>
            </a:xfrm>
            <a:custGeom>
              <a:avLst/>
              <a:pathLst>
                <a:path w="3434315" h="523879">
                  <a:moveTo>
                    <a:pt x="0" y="218283"/>
                  </a:moveTo>
                  <a:lnTo>
                    <a:pt x="137372" y="174626"/>
                  </a:lnTo>
                  <a:lnTo>
                    <a:pt x="274745" y="261939"/>
                  </a:lnTo>
                  <a:lnTo>
                    <a:pt x="412117" y="218283"/>
                  </a:lnTo>
                  <a:lnTo>
                    <a:pt x="549490" y="174626"/>
                  </a:lnTo>
                  <a:lnTo>
                    <a:pt x="686863" y="130969"/>
                  </a:lnTo>
                  <a:lnTo>
                    <a:pt x="824235" y="130969"/>
                  </a:lnTo>
                  <a:lnTo>
                    <a:pt x="961608" y="87313"/>
                  </a:lnTo>
                  <a:lnTo>
                    <a:pt x="1098981" y="43656"/>
                  </a:lnTo>
                  <a:lnTo>
                    <a:pt x="1236353" y="43656"/>
                  </a:lnTo>
                  <a:lnTo>
                    <a:pt x="1373726" y="0"/>
                  </a:lnTo>
                  <a:lnTo>
                    <a:pt x="1511098" y="0"/>
                  </a:lnTo>
                  <a:lnTo>
                    <a:pt x="1648471" y="130969"/>
                  </a:lnTo>
                  <a:lnTo>
                    <a:pt x="1785844" y="43656"/>
                  </a:lnTo>
                  <a:lnTo>
                    <a:pt x="1923216" y="43656"/>
                  </a:lnTo>
                  <a:lnTo>
                    <a:pt x="2060589" y="130969"/>
                  </a:lnTo>
                  <a:lnTo>
                    <a:pt x="2197962" y="87313"/>
                  </a:lnTo>
                  <a:lnTo>
                    <a:pt x="2335334" y="43656"/>
                  </a:lnTo>
                  <a:lnTo>
                    <a:pt x="2472707" y="87313"/>
                  </a:lnTo>
                  <a:lnTo>
                    <a:pt x="2610079" y="87313"/>
                  </a:lnTo>
                  <a:lnTo>
                    <a:pt x="2747452" y="261939"/>
                  </a:lnTo>
                  <a:lnTo>
                    <a:pt x="2884825" y="261939"/>
                  </a:lnTo>
                  <a:lnTo>
                    <a:pt x="3022197" y="218283"/>
                  </a:lnTo>
                  <a:lnTo>
                    <a:pt x="3159570" y="436566"/>
                  </a:lnTo>
                  <a:lnTo>
                    <a:pt x="3296943" y="523879"/>
                  </a:lnTo>
                  <a:lnTo>
                    <a:pt x="3434315" y="349253"/>
                  </a:lnTo>
                </a:path>
              </a:pathLst>
            </a:custGeom>
            <a:ln w="27101" cap="flat">
              <a:solidFill>
                <a:srgbClr val="6A1E74">
                  <a:alpha val="69803"/>
                </a:srgbClr>
              </a:solidFill>
              <a:prstDash val="solid"/>
              <a:round/>
            </a:ln>
          </p:spPr>
          <p:txBody>
            <a:bodyPr/>
            <a:lstStyle/>
            <a:p/>
          </p:txBody>
        </p:sp>
        <p:sp>
          <p:nvSpPr>
            <p:cNvPr id="90" name="pl90"/>
            <p:cNvSpPr/>
            <p:nvPr/>
          </p:nvSpPr>
          <p:spPr>
            <a:xfrm>
              <a:off x="5398790" y="2229031"/>
              <a:ext cx="3434315" cy="1397012"/>
            </a:xfrm>
            <a:custGeom>
              <a:avLst/>
              <a:pathLst>
                <a:path w="3434315" h="1397012">
                  <a:moveTo>
                    <a:pt x="0" y="1397012"/>
                  </a:moveTo>
                  <a:lnTo>
                    <a:pt x="137372" y="1309699"/>
                  </a:lnTo>
                  <a:lnTo>
                    <a:pt x="274745" y="1309699"/>
                  </a:lnTo>
                  <a:lnTo>
                    <a:pt x="412117" y="1222386"/>
                  </a:lnTo>
                  <a:lnTo>
                    <a:pt x="549490" y="1091416"/>
                  </a:lnTo>
                  <a:lnTo>
                    <a:pt x="686863" y="1047759"/>
                  </a:lnTo>
                  <a:lnTo>
                    <a:pt x="824235" y="1091416"/>
                  </a:lnTo>
                  <a:lnTo>
                    <a:pt x="961608" y="1135073"/>
                  </a:lnTo>
                  <a:lnTo>
                    <a:pt x="1098981" y="960446"/>
                  </a:lnTo>
                  <a:lnTo>
                    <a:pt x="1236353" y="829476"/>
                  </a:lnTo>
                  <a:lnTo>
                    <a:pt x="1373726" y="698506"/>
                  </a:lnTo>
                  <a:lnTo>
                    <a:pt x="1511098" y="523879"/>
                  </a:lnTo>
                  <a:lnTo>
                    <a:pt x="1648471" y="523879"/>
                  </a:lnTo>
                  <a:lnTo>
                    <a:pt x="1785844" y="480223"/>
                  </a:lnTo>
                  <a:lnTo>
                    <a:pt x="1923216" y="392909"/>
                  </a:lnTo>
                  <a:lnTo>
                    <a:pt x="2060589" y="305596"/>
                  </a:lnTo>
                  <a:lnTo>
                    <a:pt x="2197962" y="261939"/>
                  </a:lnTo>
                  <a:lnTo>
                    <a:pt x="2335334" y="218283"/>
                  </a:lnTo>
                  <a:lnTo>
                    <a:pt x="2472707" y="174626"/>
                  </a:lnTo>
                  <a:lnTo>
                    <a:pt x="2610079" y="130969"/>
                  </a:lnTo>
                  <a:lnTo>
                    <a:pt x="2747452" y="349253"/>
                  </a:lnTo>
                  <a:lnTo>
                    <a:pt x="2884825" y="305596"/>
                  </a:lnTo>
                  <a:lnTo>
                    <a:pt x="3022197" y="43656"/>
                  </a:lnTo>
                  <a:lnTo>
                    <a:pt x="3159570" y="87313"/>
                  </a:lnTo>
                  <a:lnTo>
                    <a:pt x="3296943" y="0"/>
                  </a:lnTo>
                  <a:lnTo>
                    <a:pt x="3434315" y="0"/>
                  </a:lnTo>
                </a:path>
              </a:pathLst>
            </a:custGeom>
            <a:ln w="27101" cap="flat">
              <a:solidFill>
                <a:srgbClr val="E2231A">
                  <a:alpha val="69803"/>
                </a:srgbClr>
              </a:solidFill>
              <a:prstDash val="solid"/>
              <a:round/>
            </a:ln>
          </p:spPr>
          <p:txBody>
            <a:bodyPr/>
            <a:lstStyle/>
            <a:p/>
          </p:txBody>
        </p:sp>
        <p:sp>
          <p:nvSpPr>
            <p:cNvPr id="91" name="pl91"/>
            <p:cNvSpPr/>
            <p:nvPr/>
          </p:nvSpPr>
          <p:spPr>
            <a:xfrm>
              <a:off x="5398790" y="2360001"/>
              <a:ext cx="3434315" cy="1397012"/>
            </a:xfrm>
            <a:custGeom>
              <a:avLst/>
              <a:pathLst>
                <a:path w="3434315" h="1397012">
                  <a:moveTo>
                    <a:pt x="0" y="1353356"/>
                  </a:moveTo>
                  <a:lnTo>
                    <a:pt x="137372" y="1397012"/>
                  </a:lnTo>
                  <a:lnTo>
                    <a:pt x="274745" y="1309699"/>
                  </a:lnTo>
                  <a:lnTo>
                    <a:pt x="412117" y="1135073"/>
                  </a:lnTo>
                  <a:lnTo>
                    <a:pt x="549490" y="916789"/>
                  </a:lnTo>
                  <a:lnTo>
                    <a:pt x="686863" y="742163"/>
                  </a:lnTo>
                  <a:lnTo>
                    <a:pt x="824235" y="611193"/>
                  </a:lnTo>
                  <a:lnTo>
                    <a:pt x="961608" y="523879"/>
                  </a:lnTo>
                  <a:lnTo>
                    <a:pt x="1098981" y="305596"/>
                  </a:lnTo>
                  <a:lnTo>
                    <a:pt x="1236353" y="87313"/>
                  </a:lnTo>
                  <a:lnTo>
                    <a:pt x="1373726" y="261939"/>
                  </a:lnTo>
                  <a:lnTo>
                    <a:pt x="1511098" y="349253"/>
                  </a:lnTo>
                  <a:lnTo>
                    <a:pt x="1648471" y="436566"/>
                  </a:lnTo>
                  <a:lnTo>
                    <a:pt x="1785844" y="436566"/>
                  </a:lnTo>
                  <a:lnTo>
                    <a:pt x="1923216" y="392909"/>
                  </a:lnTo>
                  <a:lnTo>
                    <a:pt x="2060589" y="436566"/>
                  </a:lnTo>
                  <a:lnTo>
                    <a:pt x="2197962" y="218283"/>
                  </a:lnTo>
                  <a:lnTo>
                    <a:pt x="2335334" y="174626"/>
                  </a:lnTo>
                  <a:lnTo>
                    <a:pt x="2472707" y="87313"/>
                  </a:lnTo>
                  <a:lnTo>
                    <a:pt x="2610079" y="0"/>
                  </a:lnTo>
                  <a:lnTo>
                    <a:pt x="2747452" y="130969"/>
                  </a:lnTo>
                  <a:lnTo>
                    <a:pt x="2884825" y="305596"/>
                  </a:lnTo>
                  <a:lnTo>
                    <a:pt x="3022197" y="218283"/>
                  </a:lnTo>
                  <a:lnTo>
                    <a:pt x="3159570" y="87313"/>
                  </a:lnTo>
                  <a:lnTo>
                    <a:pt x="3296943" y="43656"/>
                  </a:lnTo>
                  <a:lnTo>
                    <a:pt x="3434315" y="43656"/>
                  </a:lnTo>
                </a:path>
              </a:pathLst>
            </a:custGeom>
            <a:ln w="27101" cap="flat">
              <a:solidFill>
                <a:srgbClr val="F26A21">
                  <a:alpha val="69803"/>
                </a:srgbClr>
              </a:solidFill>
              <a:prstDash val="solid"/>
              <a:round/>
            </a:ln>
          </p:spPr>
          <p:txBody>
            <a:bodyPr/>
            <a:lstStyle/>
            <a:p/>
          </p:txBody>
        </p:sp>
        <p:sp>
          <p:nvSpPr>
            <p:cNvPr id="92" name="pl92"/>
            <p:cNvSpPr/>
            <p:nvPr/>
          </p:nvSpPr>
          <p:spPr>
            <a:xfrm>
              <a:off x="5398790" y="2360001"/>
              <a:ext cx="3434315" cy="0"/>
            </a:xfrm>
            <a:custGeom>
              <a:avLst/>
              <a:pathLst>
                <a:path w="3434315" h="0">
                  <a:moveTo>
                    <a:pt x="0" y="0"/>
                  </a:moveTo>
                  <a:lnTo>
                    <a:pt x="0" y="0"/>
                  </a:lnTo>
                  <a:lnTo>
                    <a:pt x="0" y="0"/>
                  </a:lnTo>
                  <a:lnTo>
                    <a:pt x="0" y="0"/>
                  </a:lnTo>
                  <a:lnTo>
                    <a:pt x="0" y="0"/>
                  </a:lnTo>
                  <a:lnTo>
                    <a:pt x="0" y="0"/>
                  </a:lnTo>
                  <a:lnTo>
                    <a:pt x="0" y="0"/>
                  </a:lnTo>
                  <a:lnTo>
                    <a:pt x="137372" y="0"/>
                  </a:lnTo>
                  <a:lnTo>
                    <a:pt x="137372" y="0"/>
                  </a:lnTo>
                  <a:lnTo>
                    <a:pt x="137372" y="0"/>
                  </a:lnTo>
                  <a:lnTo>
                    <a:pt x="137372" y="0"/>
                  </a:lnTo>
                  <a:lnTo>
                    <a:pt x="137372" y="0"/>
                  </a:lnTo>
                  <a:lnTo>
                    <a:pt x="137372" y="0"/>
                  </a:lnTo>
                  <a:lnTo>
                    <a:pt x="137372" y="0"/>
                  </a:lnTo>
                  <a:lnTo>
                    <a:pt x="274745" y="0"/>
                  </a:lnTo>
                  <a:lnTo>
                    <a:pt x="274745" y="0"/>
                  </a:lnTo>
                  <a:lnTo>
                    <a:pt x="274745" y="0"/>
                  </a:lnTo>
                  <a:lnTo>
                    <a:pt x="274745" y="0"/>
                  </a:lnTo>
                  <a:lnTo>
                    <a:pt x="274745" y="0"/>
                  </a:lnTo>
                  <a:lnTo>
                    <a:pt x="274745" y="0"/>
                  </a:lnTo>
                  <a:lnTo>
                    <a:pt x="274745" y="0"/>
                  </a:lnTo>
                  <a:lnTo>
                    <a:pt x="412117" y="0"/>
                  </a:lnTo>
                  <a:lnTo>
                    <a:pt x="412117" y="0"/>
                  </a:lnTo>
                  <a:lnTo>
                    <a:pt x="412117" y="0"/>
                  </a:lnTo>
                  <a:lnTo>
                    <a:pt x="412117" y="0"/>
                  </a:lnTo>
                  <a:lnTo>
                    <a:pt x="412117" y="0"/>
                  </a:lnTo>
                  <a:lnTo>
                    <a:pt x="412117" y="0"/>
                  </a:lnTo>
                  <a:lnTo>
                    <a:pt x="412117" y="0"/>
                  </a:lnTo>
                  <a:lnTo>
                    <a:pt x="549490" y="0"/>
                  </a:lnTo>
                  <a:lnTo>
                    <a:pt x="549490" y="0"/>
                  </a:lnTo>
                  <a:lnTo>
                    <a:pt x="549490" y="0"/>
                  </a:lnTo>
                  <a:lnTo>
                    <a:pt x="549490" y="0"/>
                  </a:lnTo>
                  <a:lnTo>
                    <a:pt x="549490" y="0"/>
                  </a:lnTo>
                  <a:lnTo>
                    <a:pt x="549490" y="0"/>
                  </a:lnTo>
                  <a:lnTo>
                    <a:pt x="549490" y="0"/>
                  </a:lnTo>
                  <a:lnTo>
                    <a:pt x="686863" y="0"/>
                  </a:lnTo>
                  <a:lnTo>
                    <a:pt x="686863" y="0"/>
                  </a:lnTo>
                  <a:lnTo>
                    <a:pt x="686863" y="0"/>
                  </a:lnTo>
                  <a:lnTo>
                    <a:pt x="686863" y="0"/>
                  </a:lnTo>
                  <a:lnTo>
                    <a:pt x="686863" y="0"/>
                  </a:lnTo>
                  <a:lnTo>
                    <a:pt x="686863" y="0"/>
                  </a:lnTo>
                  <a:lnTo>
                    <a:pt x="686863" y="0"/>
                  </a:lnTo>
                  <a:lnTo>
                    <a:pt x="824235" y="0"/>
                  </a:lnTo>
                  <a:lnTo>
                    <a:pt x="824235" y="0"/>
                  </a:lnTo>
                  <a:lnTo>
                    <a:pt x="824235" y="0"/>
                  </a:lnTo>
                  <a:lnTo>
                    <a:pt x="824235" y="0"/>
                  </a:lnTo>
                  <a:lnTo>
                    <a:pt x="824235" y="0"/>
                  </a:lnTo>
                  <a:lnTo>
                    <a:pt x="824235" y="0"/>
                  </a:lnTo>
                  <a:lnTo>
                    <a:pt x="824235" y="0"/>
                  </a:lnTo>
                  <a:lnTo>
                    <a:pt x="961608" y="0"/>
                  </a:lnTo>
                  <a:lnTo>
                    <a:pt x="961608" y="0"/>
                  </a:lnTo>
                  <a:lnTo>
                    <a:pt x="961608" y="0"/>
                  </a:lnTo>
                  <a:lnTo>
                    <a:pt x="961608" y="0"/>
                  </a:lnTo>
                  <a:lnTo>
                    <a:pt x="961608" y="0"/>
                  </a:lnTo>
                  <a:lnTo>
                    <a:pt x="961608" y="0"/>
                  </a:lnTo>
                  <a:lnTo>
                    <a:pt x="961608" y="0"/>
                  </a:lnTo>
                  <a:lnTo>
                    <a:pt x="1098981" y="0"/>
                  </a:lnTo>
                  <a:lnTo>
                    <a:pt x="1098981" y="0"/>
                  </a:lnTo>
                  <a:lnTo>
                    <a:pt x="1098981" y="0"/>
                  </a:lnTo>
                  <a:lnTo>
                    <a:pt x="1098981" y="0"/>
                  </a:lnTo>
                  <a:lnTo>
                    <a:pt x="1098981" y="0"/>
                  </a:lnTo>
                  <a:lnTo>
                    <a:pt x="1098981" y="0"/>
                  </a:lnTo>
                  <a:lnTo>
                    <a:pt x="1098981" y="0"/>
                  </a:lnTo>
                  <a:lnTo>
                    <a:pt x="1236353" y="0"/>
                  </a:lnTo>
                  <a:lnTo>
                    <a:pt x="1236353" y="0"/>
                  </a:lnTo>
                  <a:lnTo>
                    <a:pt x="1236353" y="0"/>
                  </a:lnTo>
                  <a:lnTo>
                    <a:pt x="1236353" y="0"/>
                  </a:lnTo>
                  <a:lnTo>
                    <a:pt x="1236353" y="0"/>
                  </a:lnTo>
                  <a:lnTo>
                    <a:pt x="1236353" y="0"/>
                  </a:lnTo>
                  <a:lnTo>
                    <a:pt x="1236353" y="0"/>
                  </a:lnTo>
                  <a:lnTo>
                    <a:pt x="1373726" y="0"/>
                  </a:lnTo>
                  <a:lnTo>
                    <a:pt x="1373726" y="0"/>
                  </a:lnTo>
                  <a:lnTo>
                    <a:pt x="1373726" y="0"/>
                  </a:lnTo>
                  <a:lnTo>
                    <a:pt x="1373726" y="0"/>
                  </a:lnTo>
                  <a:lnTo>
                    <a:pt x="1373726" y="0"/>
                  </a:lnTo>
                  <a:lnTo>
                    <a:pt x="1373726" y="0"/>
                  </a:lnTo>
                  <a:lnTo>
                    <a:pt x="1373726" y="0"/>
                  </a:lnTo>
                  <a:lnTo>
                    <a:pt x="1511098" y="0"/>
                  </a:lnTo>
                  <a:lnTo>
                    <a:pt x="1511098" y="0"/>
                  </a:lnTo>
                  <a:lnTo>
                    <a:pt x="1511098" y="0"/>
                  </a:lnTo>
                  <a:lnTo>
                    <a:pt x="1511098" y="0"/>
                  </a:lnTo>
                  <a:lnTo>
                    <a:pt x="1511098" y="0"/>
                  </a:lnTo>
                  <a:lnTo>
                    <a:pt x="1511098" y="0"/>
                  </a:lnTo>
                  <a:lnTo>
                    <a:pt x="1511098" y="0"/>
                  </a:lnTo>
                  <a:lnTo>
                    <a:pt x="1648471" y="0"/>
                  </a:lnTo>
                  <a:lnTo>
                    <a:pt x="1648471" y="0"/>
                  </a:lnTo>
                  <a:lnTo>
                    <a:pt x="1648471" y="0"/>
                  </a:lnTo>
                  <a:lnTo>
                    <a:pt x="1648471" y="0"/>
                  </a:lnTo>
                  <a:lnTo>
                    <a:pt x="1648471" y="0"/>
                  </a:lnTo>
                  <a:lnTo>
                    <a:pt x="1648471" y="0"/>
                  </a:lnTo>
                  <a:lnTo>
                    <a:pt x="1648471" y="0"/>
                  </a:lnTo>
                  <a:lnTo>
                    <a:pt x="1785844" y="0"/>
                  </a:lnTo>
                  <a:lnTo>
                    <a:pt x="1785844" y="0"/>
                  </a:lnTo>
                  <a:lnTo>
                    <a:pt x="1785844" y="0"/>
                  </a:lnTo>
                  <a:lnTo>
                    <a:pt x="1785844" y="0"/>
                  </a:lnTo>
                  <a:lnTo>
                    <a:pt x="1785844" y="0"/>
                  </a:lnTo>
                  <a:lnTo>
                    <a:pt x="1785844" y="0"/>
                  </a:lnTo>
                  <a:lnTo>
                    <a:pt x="1785844" y="0"/>
                  </a:lnTo>
                  <a:lnTo>
                    <a:pt x="1923216" y="0"/>
                  </a:lnTo>
                  <a:lnTo>
                    <a:pt x="1923216" y="0"/>
                  </a:lnTo>
                  <a:lnTo>
                    <a:pt x="1923216" y="0"/>
                  </a:lnTo>
                  <a:lnTo>
                    <a:pt x="1923216" y="0"/>
                  </a:lnTo>
                  <a:lnTo>
                    <a:pt x="1923216" y="0"/>
                  </a:lnTo>
                  <a:lnTo>
                    <a:pt x="1923216" y="0"/>
                  </a:lnTo>
                  <a:lnTo>
                    <a:pt x="1923216" y="0"/>
                  </a:lnTo>
                  <a:lnTo>
                    <a:pt x="2060589" y="0"/>
                  </a:lnTo>
                  <a:lnTo>
                    <a:pt x="2060589" y="0"/>
                  </a:lnTo>
                  <a:lnTo>
                    <a:pt x="2060589" y="0"/>
                  </a:lnTo>
                  <a:lnTo>
                    <a:pt x="2060589" y="0"/>
                  </a:lnTo>
                  <a:lnTo>
                    <a:pt x="2060589" y="0"/>
                  </a:lnTo>
                  <a:lnTo>
                    <a:pt x="2060589" y="0"/>
                  </a:lnTo>
                  <a:lnTo>
                    <a:pt x="2060589" y="0"/>
                  </a:lnTo>
                  <a:lnTo>
                    <a:pt x="2197962" y="0"/>
                  </a:lnTo>
                  <a:lnTo>
                    <a:pt x="2197962" y="0"/>
                  </a:lnTo>
                  <a:lnTo>
                    <a:pt x="2197962" y="0"/>
                  </a:lnTo>
                  <a:lnTo>
                    <a:pt x="2197962" y="0"/>
                  </a:lnTo>
                  <a:lnTo>
                    <a:pt x="2197962" y="0"/>
                  </a:lnTo>
                  <a:lnTo>
                    <a:pt x="2197962" y="0"/>
                  </a:lnTo>
                  <a:lnTo>
                    <a:pt x="2197962" y="0"/>
                  </a:lnTo>
                  <a:lnTo>
                    <a:pt x="2335334" y="0"/>
                  </a:lnTo>
                  <a:lnTo>
                    <a:pt x="2335334" y="0"/>
                  </a:lnTo>
                  <a:lnTo>
                    <a:pt x="2335334" y="0"/>
                  </a:lnTo>
                  <a:lnTo>
                    <a:pt x="2335334" y="0"/>
                  </a:lnTo>
                  <a:lnTo>
                    <a:pt x="2335334" y="0"/>
                  </a:lnTo>
                  <a:lnTo>
                    <a:pt x="2335334" y="0"/>
                  </a:lnTo>
                  <a:lnTo>
                    <a:pt x="2335334" y="0"/>
                  </a:lnTo>
                  <a:lnTo>
                    <a:pt x="2472707" y="0"/>
                  </a:lnTo>
                  <a:lnTo>
                    <a:pt x="2472707" y="0"/>
                  </a:lnTo>
                  <a:lnTo>
                    <a:pt x="2472707" y="0"/>
                  </a:lnTo>
                  <a:lnTo>
                    <a:pt x="2472707" y="0"/>
                  </a:lnTo>
                  <a:lnTo>
                    <a:pt x="2472707" y="0"/>
                  </a:lnTo>
                  <a:lnTo>
                    <a:pt x="2472707" y="0"/>
                  </a:lnTo>
                  <a:lnTo>
                    <a:pt x="2472707" y="0"/>
                  </a:lnTo>
                  <a:lnTo>
                    <a:pt x="2610079" y="0"/>
                  </a:lnTo>
                  <a:lnTo>
                    <a:pt x="2610079" y="0"/>
                  </a:lnTo>
                  <a:lnTo>
                    <a:pt x="2610079" y="0"/>
                  </a:lnTo>
                  <a:lnTo>
                    <a:pt x="2610079" y="0"/>
                  </a:lnTo>
                  <a:lnTo>
                    <a:pt x="2610079" y="0"/>
                  </a:lnTo>
                  <a:lnTo>
                    <a:pt x="2610079" y="0"/>
                  </a:lnTo>
                  <a:lnTo>
                    <a:pt x="2610079" y="0"/>
                  </a:lnTo>
                  <a:lnTo>
                    <a:pt x="2747452" y="0"/>
                  </a:lnTo>
                  <a:lnTo>
                    <a:pt x="2747452" y="0"/>
                  </a:lnTo>
                  <a:lnTo>
                    <a:pt x="2747452" y="0"/>
                  </a:lnTo>
                  <a:lnTo>
                    <a:pt x="2747452" y="0"/>
                  </a:lnTo>
                  <a:lnTo>
                    <a:pt x="2747452" y="0"/>
                  </a:lnTo>
                  <a:lnTo>
                    <a:pt x="2747452" y="0"/>
                  </a:lnTo>
                  <a:lnTo>
                    <a:pt x="2747452" y="0"/>
                  </a:lnTo>
                  <a:lnTo>
                    <a:pt x="2884825" y="0"/>
                  </a:lnTo>
                  <a:lnTo>
                    <a:pt x="2884825" y="0"/>
                  </a:lnTo>
                  <a:lnTo>
                    <a:pt x="2884825" y="0"/>
                  </a:lnTo>
                  <a:lnTo>
                    <a:pt x="2884825" y="0"/>
                  </a:lnTo>
                  <a:lnTo>
                    <a:pt x="2884825" y="0"/>
                  </a:lnTo>
                  <a:lnTo>
                    <a:pt x="2884825" y="0"/>
                  </a:lnTo>
                  <a:lnTo>
                    <a:pt x="2884825" y="0"/>
                  </a:lnTo>
                  <a:lnTo>
                    <a:pt x="3022197" y="0"/>
                  </a:lnTo>
                  <a:lnTo>
                    <a:pt x="3022197" y="0"/>
                  </a:lnTo>
                  <a:lnTo>
                    <a:pt x="3022197" y="0"/>
                  </a:lnTo>
                  <a:lnTo>
                    <a:pt x="3022197" y="0"/>
                  </a:lnTo>
                  <a:lnTo>
                    <a:pt x="3022197" y="0"/>
                  </a:lnTo>
                  <a:lnTo>
                    <a:pt x="3022197" y="0"/>
                  </a:lnTo>
                  <a:lnTo>
                    <a:pt x="3022197" y="0"/>
                  </a:lnTo>
                  <a:lnTo>
                    <a:pt x="3159570" y="0"/>
                  </a:lnTo>
                  <a:lnTo>
                    <a:pt x="3159570" y="0"/>
                  </a:lnTo>
                  <a:lnTo>
                    <a:pt x="3159570" y="0"/>
                  </a:lnTo>
                  <a:lnTo>
                    <a:pt x="3159570" y="0"/>
                  </a:lnTo>
                  <a:lnTo>
                    <a:pt x="3159570" y="0"/>
                  </a:lnTo>
                  <a:lnTo>
                    <a:pt x="3159570" y="0"/>
                  </a:lnTo>
                  <a:lnTo>
                    <a:pt x="3159570" y="0"/>
                  </a:lnTo>
                  <a:lnTo>
                    <a:pt x="3296943" y="0"/>
                  </a:lnTo>
                  <a:lnTo>
                    <a:pt x="3296943" y="0"/>
                  </a:lnTo>
                  <a:lnTo>
                    <a:pt x="3296943" y="0"/>
                  </a:lnTo>
                  <a:lnTo>
                    <a:pt x="3296943" y="0"/>
                  </a:lnTo>
                  <a:lnTo>
                    <a:pt x="3296943" y="0"/>
                  </a:lnTo>
                  <a:lnTo>
                    <a:pt x="3296943" y="0"/>
                  </a:lnTo>
                  <a:lnTo>
                    <a:pt x="3296943" y="0"/>
                  </a:lnTo>
                  <a:lnTo>
                    <a:pt x="3434315" y="0"/>
                  </a:lnTo>
                  <a:lnTo>
                    <a:pt x="3434315" y="0"/>
                  </a:lnTo>
                  <a:lnTo>
                    <a:pt x="3434315" y="0"/>
                  </a:lnTo>
                  <a:lnTo>
                    <a:pt x="3434315" y="0"/>
                  </a:lnTo>
                  <a:lnTo>
                    <a:pt x="3434315" y="0"/>
                  </a:lnTo>
                  <a:lnTo>
                    <a:pt x="3434315" y="0"/>
                  </a:lnTo>
                  <a:lnTo>
                    <a:pt x="3434315" y="0"/>
                  </a:lnTo>
                </a:path>
              </a:pathLst>
            </a:custGeom>
            <a:ln w="13550" cap="flat">
              <a:solidFill>
                <a:srgbClr val="000000">
                  <a:alpha val="100000"/>
                </a:srgbClr>
              </a:solidFill>
              <a:prstDash val="dash"/>
              <a:round/>
            </a:ln>
          </p:spPr>
          <p:txBody>
            <a:bodyPr/>
            <a:lstStyle/>
            <a:p/>
          </p:txBody>
        </p:sp>
        <p:sp>
          <p:nvSpPr>
            <p:cNvPr id="93" name="pl93"/>
            <p:cNvSpPr/>
            <p:nvPr/>
          </p:nvSpPr>
          <p:spPr>
            <a:xfrm>
              <a:off x="5398790" y="2272688"/>
              <a:ext cx="3434315" cy="523879"/>
            </a:xfrm>
            <a:custGeom>
              <a:avLst/>
              <a:pathLst>
                <a:path w="3434315" h="523879">
                  <a:moveTo>
                    <a:pt x="0" y="218283"/>
                  </a:moveTo>
                  <a:lnTo>
                    <a:pt x="137372" y="174626"/>
                  </a:lnTo>
                  <a:lnTo>
                    <a:pt x="274745" y="261939"/>
                  </a:lnTo>
                  <a:lnTo>
                    <a:pt x="412117" y="218283"/>
                  </a:lnTo>
                  <a:lnTo>
                    <a:pt x="549490" y="174626"/>
                  </a:lnTo>
                  <a:lnTo>
                    <a:pt x="686863" y="130969"/>
                  </a:lnTo>
                  <a:lnTo>
                    <a:pt x="824235" y="130969"/>
                  </a:lnTo>
                  <a:lnTo>
                    <a:pt x="961608" y="87313"/>
                  </a:lnTo>
                  <a:lnTo>
                    <a:pt x="1098981" y="43656"/>
                  </a:lnTo>
                  <a:lnTo>
                    <a:pt x="1236353" y="43656"/>
                  </a:lnTo>
                  <a:lnTo>
                    <a:pt x="1373726" y="0"/>
                  </a:lnTo>
                  <a:lnTo>
                    <a:pt x="1511098" y="0"/>
                  </a:lnTo>
                  <a:lnTo>
                    <a:pt x="1648471" y="130969"/>
                  </a:lnTo>
                  <a:lnTo>
                    <a:pt x="1785844" y="43656"/>
                  </a:lnTo>
                  <a:lnTo>
                    <a:pt x="1923216" y="43656"/>
                  </a:lnTo>
                  <a:lnTo>
                    <a:pt x="2060589" y="130969"/>
                  </a:lnTo>
                  <a:lnTo>
                    <a:pt x="2197962" y="87313"/>
                  </a:lnTo>
                  <a:lnTo>
                    <a:pt x="2335334" y="43656"/>
                  </a:lnTo>
                  <a:lnTo>
                    <a:pt x="2472707" y="87313"/>
                  </a:lnTo>
                  <a:lnTo>
                    <a:pt x="2610079" y="87313"/>
                  </a:lnTo>
                  <a:lnTo>
                    <a:pt x="2747452" y="261939"/>
                  </a:lnTo>
                  <a:lnTo>
                    <a:pt x="2884825" y="261939"/>
                  </a:lnTo>
                  <a:lnTo>
                    <a:pt x="3022197" y="218283"/>
                  </a:lnTo>
                  <a:lnTo>
                    <a:pt x="3159570" y="436566"/>
                  </a:lnTo>
                  <a:lnTo>
                    <a:pt x="3296943" y="523879"/>
                  </a:lnTo>
                  <a:lnTo>
                    <a:pt x="3434315" y="349253"/>
                  </a:lnTo>
                </a:path>
              </a:pathLst>
            </a:custGeom>
            <a:ln w="65043" cap="flat">
              <a:solidFill>
                <a:srgbClr val="000000">
                  <a:alpha val="100000"/>
                </a:srgbClr>
              </a:solidFill>
              <a:prstDash val="solid"/>
              <a:round/>
            </a:ln>
          </p:spPr>
          <p:txBody>
            <a:bodyPr/>
            <a:lstStyle/>
            <a:p/>
          </p:txBody>
        </p:sp>
        <p:sp>
          <p:nvSpPr>
            <p:cNvPr id="94" name="pl94"/>
            <p:cNvSpPr/>
            <p:nvPr/>
          </p:nvSpPr>
          <p:spPr>
            <a:xfrm>
              <a:off x="5398790" y="2272688"/>
              <a:ext cx="3434315" cy="523879"/>
            </a:xfrm>
            <a:custGeom>
              <a:avLst/>
              <a:pathLst>
                <a:path w="3434315" h="523879">
                  <a:moveTo>
                    <a:pt x="0" y="218283"/>
                  </a:moveTo>
                  <a:lnTo>
                    <a:pt x="137372" y="174626"/>
                  </a:lnTo>
                  <a:lnTo>
                    <a:pt x="274745" y="261939"/>
                  </a:lnTo>
                  <a:lnTo>
                    <a:pt x="412117" y="218283"/>
                  </a:lnTo>
                  <a:lnTo>
                    <a:pt x="549490" y="174626"/>
                  </a:lnTo>
                  <a:lnTo>
                    <a:pt x="686863" y="130969"/>
                  </a:lnTo>
                  <a:lnTo>
                    <a:pt x="824235" y="130969"/>
                  </a:lnTo>
                  <a:lnTo>
                    <a:pt x="961608" y="87313"/>
                  </a:lnTo>
                  <a:lnTo>
                    <a:pt x="1098981" y="43656"/>
                  </a:lnTo>
                  <a:lnTo>
                    <a:pt x="1236353" y="43656"/>
                  </a:lnTo>
                  <a:lnTo>
                    <a:pt x="1373726" y="0"/>
                  </a:lnTo>
                  <a:lnTo>
                    <a:pt x="1511098" y="0"/>
                  </a:lnTo>
                  <a:lnTo>
                    <a:pt x="1648471" y="130969"/>
                  </a:lnTo>
                  <a:lnTo>
                    <a:pt x="1785844" y="43656"/>
                  </a:lnTo>
                  <a:lnTo>
                    <a:pt x="1923216" y="43656"/>
                  </a:lnTo>
                  <a:lnTo>
                    <a:pt x="2060589" y="130969"/>
                  </a:lnTo>
                  <a:lnTo>
                    <a:pt x="2197962" y="87313"/>
                  </a:lnTo>
                  <a:lnTo>
                    <a:pt x="2335334" y="43656"/>
                  </a:lnTo>
                  <a:lnTo>
                    <a:pt x="2472707" y="87313"/>
                  </a:lnTo>
                  <a:lnTo>
                    <a:pt x="2610079" y="87313"/>
                  </a:lnTo>
                  <a:lnTo>
                    <a:pt x="2747452" y="261939"/>
                  </a:lnTo>
                  <a:lnTo>
                    <a:pt x="2884825" y="261939"/>
                  </a:lnTo>
                  <a:lnTo>
                    <a:pt x="3022197" y="218283"/>
                  </a:lnTo>
                  <a:lnTo>
                    <a:pt x="3159570" y="436566"/>
                  </a:lnTo>
                  <a:lnTo>
                    <a:pt x="3296943" y="523879"/>
                  </a:lnTo>
                  <a:lnTo>
                    <a:pt x="3434315" y="349253"/>
                  </a:lnTo>
                </a:path>
              </a:pathLst>
            </a:custGeom>
            <a:ln w="40651" cap="flat">
              <a:solidFill>
                <a:srgbClr val="6A1E74">
                  <a:alpha val="100000"/>
                </a:srgbClr>
              </a:solidFill>
              <a:prstDash val="solid"/>
              <a:round/>
            </a:ln>
          </p:spPr>
          <p:txBody>
            <a:bodyPr/>
            <a:lstStyle/>
            <a:p/>
          </p:txBody>
        </p:sp>
        <p:sp>
          <p:nvSpPr>
            <p:cNvPr id="95" name="tx95"/>
            <p:cNvSpPr/>
            <p:nvPr/>
          </p:nvSpPr>
          <p:spPr>
            <a:xfrm>
              <a:off x="5350601" y="231241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96" name="tx96"/>
            <p:cNvSpPr/>
            <p:nvPr/>
          </p:nvSpPr>
          <p:spPr>
            <a:xfrm>
              <a:off x="6037464" y="222510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97" name="tx97"/>
            <p:cNvSpPr/>
            <p:nvPr/>
          </p:nvSpPr>
          <p:spPr>
            <a:xfrm>
              <a:off x="6742387" y="20941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98" name="tx98"/>
            <p:cNvSpPr/>
            <p:nvPr/>
          </p:nvSpPr>
          <p:spPr>
            <a:xfrm>
              <a:off x="7411190" y="222510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99" name="tx99"/>
            <p:cNvSpPr/>
            <p:nvPr/>
          </p:nvSpPr>
          <p:spPr>
            <a:xfrm>
              <a:off x="7978740" y="218144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00" name="tx100"/>
            <p:cNvSpPr/>
            <p:nvPr/>
          </p:nvSpPr>
          <p:spPr>
            <a:xfrm>
              <a:off x="8784917" y="244338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01" name="tx101"/>
            <p:cNvSpPr/>
            <p:nvPr/>
          </p:nvSpPr>
          <p:spPr>
            <a:xfrm>
              <a:off x="4980741" y="3624210"/>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-30</a:t>
              </a:r>
            </a:p>
          </p:txBody>
        </p:sp>
        <p:sp>
          <p:nvSpPr>
            <p:cNvPr id="102" name="tx102"/>
            <p:cNvSpPr/>
            <p:nvPr/>
          </p:nvSpPr>
          <p:spPr>
            <a:xfrm>
              <a:off x="4980741" y="3187643"/>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103" name="tx103"/>
            <p:cNvSpPr/>
            <p:nvPr/>
          </p:nvSpPr>
          <p:spPr>
            <a:xfrm>
              <a:off x="4980741" y="2751077"/>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104" name="tx104"/>
            <p:cNvSpPr/>
            <p:nvPr/>
          </p:nvSpPr>
          <p:spPr>
            <a:xfrm>
              <a:off x="5093761" y="2314510"/>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05" name="tx105"/>
            <p:cNvSpPr/>
            <p:nvPr/>
          </p:nvSpPr>
          <p:spPr>
            <a:xfrm>
              <a:off x="5023078" y="187794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106" name="tx106"/>
            <p:cNvSpPr/>
            <p:nvPr/>
          </p:nvSpPr>
          <p:spPr>
            <a:xfrm rot="-5400000">
              <a:off x="5243342"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07" name="tx107"/>
            <p:cNvSpPr/>
            <p:nvPr/>
          </p:nvSpPr>
          <p:spPr>
            <a:xfrm rot="-5400000">
              <a:off x="5930205"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08" name="tx108"/>
            <p:cNvSpPr/>
            <p:nvPr/>
          </p:nvSpPr>
          <p:spPr>
            <a:xfrm rot="-5400000">
              <a:off x="6617068"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09" name="tx109"/>
            <p:cNvSpPr/>
            <p:nvPr/>
          </p:nvSpPr>
          <p:spPr>
            <a:xfrm rot="-5400000">
              <a:off x="7303931"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10" name="tx110"/>
            <p:cNvSpPr/>
            <p:nvPr/>
          </p:nvSpPr>
          <p:spPr>
            <a:xfrm rot="-5400000">
              <a:off x="7853422"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11" name="tx111"/>
            <p:cNvSpPr/>
            <p:nvPr/>
          </p:nvSpPr>
          <p:spPr>
            <a:xfrm rot="-5400000">
              <a:off x="8677658"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12" name="tx112"/>
            <p:cNvSpPr/>
            <p:nvPr/>
          </p:nvSpPr>
          <p:spPr>
            <a:xfrm rot="-5400000">
              <a:off x="4281635" y="2707420"/>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113" name="pl113"/>
            <p:cNvSpPr/>
            <p:nvPr/>
          </p:nvSpPr>
          <p:spPr>
            <a:xfrm>
              <a:off x="5728746" y="470192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5728746" y="4990969"/>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115" name="pl115"/>
            <p:cNvSpPr/>
            <p:nvPr/>
          </p:nvSpPr>
          <p:spPr>
            <a:xfrm>
              <a:off x="6440156" y="4701924"/>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16" name="pl116"/>
            <p:cNvSpPr/>
            <p:nvPr/>
          </p:nvSpPr>
          <p:spPr>
            <a:xfrm>
              <a:off x="6440156" y="499096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7" name="pl117"/>
            <p:cNvSpPr/>
            <p:nvPr/>
          </p:nvSpPr>
          <p:spPr>
            <a:xfrm>
              <a:off x="7144524" y="4701924"/>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118" name="pl118"/>
            <p:cNvSpPr/>
            <p:nvPr/>
          </p:nvSpPr>
          <p:spPr>
            <a:xfrm>
              <a:off x="7144524" y="4701924"/>
              <a:ext cx="175564" cy="0"/>
            </a:xfrm>
            <a:custGeom>
              <a:avLst/>
              <a:pathLst>
                <a:path w="175564" h="0">
                  <a:moveTo>
                    <a:pt x="0" y="0"/>
                  </a:moveTo>
                  <a:lnTo>
                    <a:pt x="175564" y="0"/>
                  </a:lnTo>
                </a:path>
              </a:pathLst>
            </a:custGeom>
            <a:ln w="40651" cap="flat">
              <a:solidFill>
                <a:srgbClr val="6A1E74">
                  <a:alpha val="100000"/>
                </a:srgbClr>
              </a:solidFill>
              <a:prstDash val="solid"/>
              <a:round/>
            </a:ln>
          </p:spPr>
          <p:txBody>
            <a:bodyPr/>
            <a:lstStyle/>
            <a:p/>
          </p:txBody>
        </p:sp>
        <p:sp>
          <p:nvSpPr>
            <p:cNvPr id="119" name="pl119"/>
            <p:cNvSpPr/>
            <p:nvPr/>
          </p:nvSpPr>
          <p:spPr>
            <a:xfrm>
              <a:off x="7144524" y="4990969"/>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120" name="pl120"/>
            <p:cNvSpPr/>
            <p:nvPr/>
          </p:nvSpPr>
          <p:spPr>
            <a:xfrm>
              <a:off x="7870016" y="4701924"/>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21" name="tx121"/>
            <p:cNvSpPr/>
            <p:nvPr/>
          </p:nvSpPr>
          <p:spPr>
            <a:xfrm>
              <a:off x="5995846" y="4656432"/>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EAPR</a:t>
              </a:r>
            </a:p>
          </p:txBody>
        </p:sp>
        <p:sp>
          <p:nvSpPr>
            <p:cNvPr id="122" name="tx122"/>
            <p:cNvSpPr/>
            <p:nvPr/>
          </p:nvSpPr>
          <p:spPr>
            <a:xfrm>
              <a:off x="5995846" y="4945477"/>
              <a:ext cx="3527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ECAR</a:t>
              </a:r>
            </a:p>
          </p:txBody>
        </p:sp>
        <p:sp>
          <p:nvSpPr>
            <p:cNvPr id="123" name="tx123"/>
            <p:cNvSpPr/>
            <p:nvPr/>
          </p:nvSpPr>
          <p:spPr>
            <a:xfrm>
              <a:off x="6707255" y="4656432"/>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ESAR</a:t>
              </a:r>
            </a:p>
          </p:txBody>
        </p:sp>
        <p:sp>
          <p:nvSpPr>
            <p:cNvPr id="124" name="tx124"/>
            <p:cNvSpPr/>
            <p:nvPr/>
          </p:nvSpPr>
          <p:spPr>
            <a:xfrm>
              <a:off x="6707255" y="4945477"/>
              <a:ext cx="33878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LACR</a:t>
              </a:r>
            </a:p>
          </p:txBody>
        </p:sp>
        <p:sp>
          <p:nvSpPr>
            <p:cNvPr id="125" name="tx125"/>
            <p:cNvSpPr/>
            <p:nvPr/>
          </p:nvSpPr>
          <p:spPr>
            <a:xfrm>
              <a:off x="7411624" y="4656432"/>
              <a:ext cx="36685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MENA</a:t>
              </a:r>
            </a:p>
          </p:txBody>
        </p:sp>
        <p:sp>
          <p:nvSpPr>
            <p:cNvPr id="126" name="tx126"/>
            <p:cNvSpPr/>
            <p:nvPr/>
          </p:nvSpPr>
          <p:spPr>
            <a:xfrm>
              <a:off x="7411624" y="4945477"/>
              <a:ext cx="35981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ROSA</a:t>
              </a:r>
            </a:p>
          </p:txBody>
        </p:sp>
        <p:sp>
          <p:nvSpPr>
            <p:cNvPr id="127" name="tx127"/>
            <p:cNvSpPr/>
            <p:nvPr/>
          </p:nvSpPr>
          <p:spPr>
            <a:xfrm>
              <a:off x="8137115" y="4656432"/>
              <a:ext cx="38797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WCAR</a:t>
              </a:r>
            </a:p>
          </p:txBody>
        </p:sp>
        <p:sp>
          <p:nvSpPr>
            <p:cNvPr id="128" name="tx128"/>
            <p:cNvSpPr/>
            <p:nvPr/>
          </p:nvSpPr>
          <p:spPr>
            <a:xfrm>
              <a:off x="5596444"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difference compared to 2019</a:t>
              </a:r>
            </a:p>
          </p:txBody>
        </p:sp>
        <p:sp>
          <p:nvSpPr>
            <p:cNvPr id="129" name="pl129"/>
            <p:cNvSpPr/>
            <p:nvPr/>
          </p:nvSpPr>
          <p:spPr>
            <a:xfrm>
              <a:off x="2078975"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3678478"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5277980"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6877483"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8476986"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34" name="pl134"/>
            <p:cNvSpPr/>
            <p:nvPr/>
          </p:nvSpPr>
          <p:spPr>
            <a:xfrm>
              <a:off x="911338" y="5846570"/>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35" name="pl135"/>
            <p:cNvSpPr/>
            <p:nvPr/>
          </p:nvSpPr>
          <p:spPr>
            <a:xfrm>
              <a:off x="911338" y="5721057"/>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36" name="pl136"/>
            <p:cNvSpPr/>
            <p:nvPr/>
          </p:nvSpPr>
          <p:spPr>
            <a:xfrm>
              <a:off x="911338" y="5595544"/>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37" name="pl137"/>
            <p:cNvSpPr/>
            <p:nvPr/>
          </p:nvSpPr>
          <p:spPr>
            <a:xfrm>
              <a:off x="1279224"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2878726"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4478229"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6077732"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7677234"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42" name="rc142"/>
            <p:cNvSpPr/>
            <p:nvPr/>
          </p:nvSpPr>
          <p:spPr>
            <a:xfrm>
              <a:off x="1279224" y="5796365"/>
              <a:ext cx="4158706" cy="100410"/>
            </a:xfrm>
            <a:prstGeom prst="rect">
              <a:avLst/>
            </a:prstGeom>
            <a:solidFill>
              <a:srgbClr val="6A1E74">
                <a:alpha val="80000"/>
              </a:srgbClr>
            </a:solidFill>
          </p:spPr>
          <p:txBody>
            <a:bodyPr/>
            <a:lstStyle/>
            <a:p/>
          </p:txBody>
        </p:sp>
        <p:sp>
          <p:nvSpPr>
            <p:cNvPr id="143" name="rc143"/>
            <p:cNvSpPr/>
            <p:nvPr/>
          </p:nvSpPr>
          <p:spPr>
            <a:xfrm>
              <a:off x="1279224" y="5670852"/>
              <a:ext cx="7357712" cy="100410"/>
            </a:xfrm>
            <a:prstGeom prst="rect">
              <a:avLst/>
            </a:prstGeom>
            <a:solidFill>
              <a:srgbClr val="6A1E74">
                <a:alpha val="80000"/>
              </a:srgbClr>
            </a:solidFill>
          </p:spPr>
          <p:txBody>
            <a:bodyPr/>
            <a:lstStyle/>
            <a:p/>
          </p:txBody>
        </p:sp>
        <p:sp>
          <p:nvSpPr>
            <p:cNvPr id="144" name="rc144"/>
            <p:cNvSpPr/>
            <p:nvPr/>
          </p:nvSpPr>
          <p:spPr>
            <a:xfrm>
              <a:off x="1279224" y="5545339"/>
              <a:ext cx="6398010" cy="100410"/>
            </a:xfrm>
            <a:prstGeom prst="rect">
              <a:avLst/>
            </a:prstGeom>
            <a:solidFill>
              <a:srgbClr val="6A1E74">
                <a:alpha val="80000"/>
              </a:srgbClr>
            </a:solidFill>
          </p:spPr>
          <p:txBody>
            <a:bodyPr/>
            <a:lstStyle/>
            <a:p/>
          </p:txBody>
        </p:sp>
        <p:sp>
          <p:nvSpPr>
            <p:cNvPr id="145" name="tx145"/>
            <p:cNvSpPr/>
            <p:nvPr/>
          </p:nvSpPr>
          <p:spPr>
            <a:xfrm>
              <a:off x="5513231" y="580775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146" name="tx146"/>
            <p:cNvSpPr/>
            <p:nvPr/>
          </p:nvSpPr>
          <p:spPr>
            <a:xfrm>
              <a:off x="8712237" y="568224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147" name="tx147"/>
            <p:cNvSpPr/>
            <p:nvPr/>
          </p:nvSpPr>
          <p:spPr>
            <a:xfrm>
              <a:off x="7707364" y="55567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48" name="tx148"/>
            <p:cNvSpPr/>
            <p:nvPr/>
          </p:nvSpPr>
          <p:spPr>
            <a:xfrm>
              <a:off x="565975" y="580107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49" name="tx149"/>
            <p:cNvSpPr/>
            <p:nvPr/>
          </p:nvSpPr>
          <p:spPr>
            <a:xfrm>
              <a:off x="565975" y="567556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50" name="tx150"/>
            <p:cNvSpPr/>
            <p:nvPr/>
          </p:nvSpPr>
          <p:spPr>
            <a:xfrm>
              <a:off x="565975" y="5550053"/>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51" name="tx151"/>
            <p:cNvSpPr/>
            <p:nvPr/>
          </p:nvSpPr>
          <p:spPr>
            <a:xfrm>
              <a:off x="1102562"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0.0</a:t>
              </a:r>
            </a:p>
          </p:txBody>
        </p:sp>
        <p:sp>
          <p:nvSpPr>
            <p:cNvPr id="152" name="tx152"/>
            <p:cNvSpPr/>
            <p:nvPr/>
          </p:nvSpPr>
          <p:spPr>
            <a:xfrm>
              <a:off x="2702064"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0.5</a:t>
              </a:r>
            </a:p>
          </p:txBody>
        </p:sp>
        <p:sp>
          <p:nvSpPr>
            <p:cNvPr id="153" name="tx153"/>
            <p:cNvSpPr/>
            <p:nvPr/>
          </p:nvSpPr>
          <p:spPr>
            <a:xfrm>
              <a:off x="4301567"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154" name="tx154"/>
            <p:cNvSpPr/>
            <p:nvPr/>
          </p:nvSpPr>
          <p:spPr>
            <a:xfrm>
              <a:off x="5901069"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1.5</a:t>
              </a:r>
            </a:p>
          </p:txBody>
        </p:sp>
        <p:sp>
          <p:nvSpPr>
            <p:cNvPr id="155" name="tx155"/>
            <p:cNvSpPr/>
            <p:nvPr/>
          </p:nvSpPr>
          <p:spPr>
            <a:xfrm>
              <a:off x="7500572"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156" name="tx156"/>
            <p:cNvSpPr/>
            <p:nvPr/>
          </p:nvSpPr>
          <p:spPr>
            <a:xfrm>
              <a:off x="4167352" y="6136985"/>
              <a:ext cx="1581454"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Undervaccinated children (millions)</a:t>
              </a:r>
            </a:p>
          </p:txBody>
        </p:sp>
        <p:sp>
          <p:nvSpPr>
            <p:cNvPr id="157" name="tx157"/>
            <p:cNvSpPr/>
            <p:nvPr/>
          </p:nvSpPr>
          <p:spPr>
            <a:xfrm>
              <a:off x="911338" y="5309464"/>
              <a:ext cx="353296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un- and undervaccinated children, MENA</a:t>
              </a:r>
            </a:p>
          </p:txBody>
        </p:sp>
        <p:sp>
          <p:nvSpPr>
            <p:cNvPr id="158" name="tx158"/>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59" name="tx159"/>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60" name="tx160"/>
            <p:cNvSpPr/>
            <p:nvPr/>
          </p:nvSpPr>
          <p:spPr>
            <a:xfrm>
              <a:off x="4630789" y="6542159"/>
              <a:ext cx="43740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Undervaccinated children (millions) due to rounding.</a:t>
              </a:r>
            </a:p>
          </p:txBody>
        </p:sp>
      </p:grpSp>
      <p:sp>
        <p:nvSpPr>
          <p:cNvPr id="16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MENA ranked number 5 out of 7 UNICEF regions, with DTP3 coverage of 83%.
DTP3 coverage (83%) was 6 percentage points lower than in 2019 (89%).
This equates to 2 million undervaccinated children in 2025 compared to 1.3 million undervaccinated children in 2019.</a:t>
            </a:r>
          </a:p>
        </p:txBody>
      </p:sp>
      <p:sp>
        <p:nvSpPr>
          <p:cNvPr id="16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DTP3 coverage has improved since 2000 in most regions and exceeded pre-pandemic levels in some regions, but progress is uneven and gaps in undervaccinated children persist.</a:t>
            </a:r>
          </a:p>
        </p:txBody>
      </p:sp>
      <p:grpSp xmlns:pic="http://schemas.openxmlformats.org/drawingml/2006/picture">
        <p:nvGrpSpPr>
          <p:cNvPr id="163" name=""/>
          <p:cNvGrpSpPr/>
          <p:nvPr/>
        </p:nvGrpSpPr>
        <p:grpSpPr>
          <a:xfrm>
            <a:off x="292608" y="1005840"/>
            <a:ext cx="8595360" cy="28575"/>
            <a:chOff x="292608" y="1005840"/>
            <a:chExt cx="8595360" cy="28575"/>
          </a:xfrm>
        </p:grpSpPr>
        <p:sp>
          <p:nvSpPr>
            <p:cNvPr id="16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6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526028"/>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 name="pl6"/>
            <p:cNvSpPr/>
            <p:nvPr/>
          </p:nvSpPr>
          <p:spPr>
            <a:xfrm>
              <a:off x="911338" y="3018560"/>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 name="pl7"/>
            <p:cNvSpPr/>
            <p:nvPr/>
          </p:nvSpPr>
          <p:spPr>
            <a:xfrm>
              <a:off x="911338" y="2511093"/>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8" name="pl8"/>
            <p:cNvSpPr/>
            <p:nvPr/>
          </p:nvSpPr>
          <p:spPr>
            <a:xfrm>
              <a:off x="911338" y="200362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9" name="pl9"/>
            <p:cNvSpPr/>
            <p:nvPr/>
          </p:nvSpPr>
          <p:spPr>
            <a:xfrm>
              <a:off x="911338" y="3779762"/>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0" name="pl10"/>
            <p:cNvSpPr/>
            <p:nvPr/>
          </p:nvSpPr>
          <p:spPr>
            <a:xfrm>
              <a:off x="911338" y="327229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276482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257359"/>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1749892"/>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4" name="pl14"/>
            <p:cNvSpPr/>
            <p:nvPr/>
          </p:nvSpPr>
          <p:spPr>
            <a:xfrm>
              <a:off x="1083054"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64287"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45520"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26753"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083054" y="2105119"/>
              <a:ext cx="3434315" cy="456720"/>
            </a:xfrm>
            <a:custGeom>
              <a:avLst/>
              <a:pathLst>
                <a:path w="3434315" h="456720">
                  <a:moveTo>
                    <a:pt x="0" y="0"/>
                  </a:moveTo>
                  <a:lnTo>
                    <a:pt x="490616" y="0"/>
                  </a:lnTo>
                  <a:lnTo>
                    <a:pt x="981233" y="101493"/>
                  </a:lnTo>
                  <a:lnTo>
                    <a:pt x="1471849" y="456720"/>
                  </a:lnTo>
                  <a:lnTo>
                    <a:pt x="1962466" y="0"/>
                  </a:lnTo>
                  <a:lnTo>
                    <a:pt x="2453082" y="253733"/>
                  </a:lnTo>
                  <a:lnTo>
                    <a:pt x="2943699" y="253733"/>
                  </a:lnTo>
                  <a:lnTo>
                    <a:pt x="3434315" y="202987"/>
                  </a:lnTo>
                </a:path>
              </a:pathLst>
            </a:custGeom>
            <a:ln w="27101" cap="flat">
              <a:solidFill>
                <a:srgbClr val="0058AB">
                  <a:alpha val="69803"/>
                </a:srgbClr>
              </a:solidFill>
              <a:prstDash val="solid"/>
              <a:round/>
            </a:ln>
          </p:spPr>
          <p:txBody>
            <a:bodyPr/>
            <a:lstStyle/>
            <a:p/>
          </p:txBody>
        </p:sp>
        <p:sp>
          <p:nvSpPr>
            <p:cNvPr id="19" name="pl19"/>
            <p:cNvSpPr/>
            <p:nvPr/>
          </p:nvSpPr>
          <p:spPr>
            <a:xfrm>
              <a:off x="1083054" y="2155866"/>
              <a:ext cx="3434315" cy="304480"/>
            </a:xfrm>
            <a:custGeom>
              <a:avLst/>
              <a:pathLst>
                <a:path w="3434315" h="304480">
                  <a:moveTo>
                    <a:pt x="0" y="50746"/>
                  </a:moveTo>
                  <a:lnTo>
                    <a:pt x="490616" y="0"/>
                  </a:lnTo>
                  <a:lnTo>
                    <a:pt x="981233" y="202987"/>
                  </a:lnTo>
                  <a:lnTo>
                    <a:pt x="1471849" y="202987"/>
                  </a:lnTo>
                  <a:lnTo>
                    <a:pt x="1962466" y="152240"/>
                  </a:lnTo>
                  <a:lnTo>
                    <a:pt x="2453082" y="152240"/>
                  </a:lnTo>
                  <a:lnTo>
                    <a:pt x="2943699" y="304480"/>
                  </a:lnTo>
                  <a:lnTo>
                    <a:pt x="3434315" y="253733"/>
                  </a:lnTo>
                </a:path>
              </a:pathLst>
            </a:custGeom>
            <a:ln w="27101" cap="flat">
              <a:solidFill>
                <a:srgbClr val="1CABE2">
                  <a:alpha val="69803"/>
                </a:srgbClr>
              </a:solidFill>
              <a:prstDash val="solid"/>
              <a:round/>
            </a:ln>
          </p:spPr>
          <p:txBody>
            <a:bodyPr/>
            <a:lstStyle/>
            <a:p/>
          </p:txBody>
        </p:sp>
        <p:sp>
          <p:nvSpPr>
            <p:cNvPr id="20" name="pl20"/>
            <p:cNvSpPr/>
            <p:nvPr/>
          </p:nvSpPr>
          <p:spPr>
            <a:xfrm>
              <a:off x="1083054" y="2714080"/>
              <a:ext cx="3434315" cy="202987"/>
            </a:xfrm>
            <a:custGeom>
              <a:avLst/>
              <a:pathLst>
                <a:path w="3434315" h="202987">
                  <a:moveTo>
                    <a:pt x="0" y="50746"/>
                  </a:moveTo>
                  <a:lnTo>
                    <a:pt x="490616" y="0"/>
                  </a:lnTo>
                  <a:lnTo>
                    <a:pt x="981233" y="101493"/>
                  </a:lnTo>
                  <a:lnTo>
                    <a:pt x="1471849" y="202987"/>
                  </a:lnTo>
                  <a:lnTo>
                    <a:pt x="1962466" y="202987"/>
                  </a:lnTo>
                  <a:lnTo>
                    <a:pt x="2453082" y="101493"/>
                  </a:lnTo>
                  <a:lnTo>
                    <a:pt x="2943699" y="101493"/>
                  </a:lnTo>
                  <a:lnTo>
                    <a:pt x="3434315" y="50746"/>
                  </a:lnTo>
                </a:path>
              </a:pathLst>
            </a:custGeom>
            <a:ln w="27101" cap="flat">
              <a:solidFill>
                <a:srgbClr val="00833D">
                  <a:alpha val="69803"/>
                </a:srgbClr>
              </a:solidFill>
              <a:prstDash val="solid"/>
              <a:round/>
            </a:ln>
          </p:spPr>
          <p:txBody>
            <a:bodyPr/>
            <a:lstStyle/>
            <a:p/>
          </p:txBody>
        </p:sp>
        <p:sp>
          <p:nvSpPr>
            <p:cNvPr id="21" name="pl21"/>
            <p:cNvSpPr/>
            <p:nvPr/>
          </p:nvSpPr>
          <p:spPr>
            <a:xfrm>
              <a:off x="1083054" y="2460346"/>
              <a:ext cx="3434315" cy="507467"/>
            </a:xfrm>
            <a:custGeom>
              <a:avLst/>
              <a:pathLst>
                <a:path w="3434315" h="507467">
                  <a:moveTo>
                    <a:pt x="0" y="0"/>
                  </a:moveTo>
                  <a:lnTo>
                    <a:pt x="490616" y="304480"/>
                  </a:lnTo>
                  <a:lnTo>
                    <a:pt x="981233" y="456720"/>
                  </a:lnTo>
                  <a:lnTo>
                    <a:pt x="1471849" y="507467"/>
                  </a:lnTo>
                  <a:lnTo>
                    <a:pt x="1962466" y="355227"/>
                  </a:lnTo>
                  <a:lnTo>
                    <a:pt x="2453082" y="202987"/>
                  </a:lnTo>
                  <a:lnTo>
                    <a:pt x="2943699" y="152240"/>
                  </a:lnTo>
                  <a:lnTo>
                    <a:pt x="3434315" y="152240"/>
                  </a:lnTo>
                </a:path>
              </a:pathLst>
            </a:custGeom>
            <a:ln w="27101" cap="flat">
              <a:solidFill>
                <a:srgbClr val="80BD41">
                  <a:alpha val="69803"/>
                </a:srgbClr>
              </a:solidFill>
              <a:prstDash val="solid"/>
              <a:round/>
            </a:ln>
          </p:spPr>
          <p:txBody>
            <a:bodyPr/>
            <a:lstStyle/>
            <a:p/>
          </p:txBody>
        </p:sp>
        <p:sp>
          <p:nvSpPr>
            <p:cNvPr id="22" name="pl22"/>
            <p:cNvSpPr/>
            <p:nvPr/>
          </p:nvSpPr>
          <p:spPr>
            <a:xfrm>
              <a:off x="1083054" y="2308106"/>
              <a:ext cx="3434315" cy="507467"/>
            </a:xfrm>
            <a:custGeom>
              <a:avLst/>
              <a:pathLst>
                <a:path w="3434315" h="507467">
                  <a:moveTo>
                    <a:pt x="0" y="0"/>
                  </a:moveTo>
                  <a:lnTo>
                    <a:pt x="490616" y="0"/>
                  </a:lnTo>
                  <a:lnTo>
                    <a:pt x="981233" y="202987"/>
                  </a:lnTo>
                  <a:lnTo>
                    <a:pt x="1471849" y="202987"/>
                  </a:lnTo>
                  <a:lnTo>
                    <a:pt x="1962466" y="152240"/>
                  </a:lnTo>
                  <a:lnTo>
                    <a:pt x="2453082" y="405974"/>
                  </a:lnTo>
                  <a:lnTo>
                    <a:pt x="2943699" y="507467"/>
                  </a:lnTo>
                  <a:lnTo>
                    <a:pt x="3434315" y="304480"/>
                  </a:lnTo>
                </a:path>
              </a:pathLst>
            </a:custGeom>
            <a:ln w="27101" cap="flat">
              <a:solidFill>
                <a:srgbClr val="6A1E74">
                  <a:alpha val="69803"/>
                </a:srgbClr>
              </a:solidFill>
              <a:prstDash val="solid"/>
              <a:round/>
            </a:ln>
          </p:spPr>
          <p:txBody>
            <a:bodyPr/>
            <a:lstStyle/>
            <a:p/>
          </p:txBody>
        </p:sp>
        <p:sp>
          <p:nvSpPr>
            <p:cNvPr id="23" name="pl23"/>
            <p:cNvSpPr/>
            <p:nvPr/>
          </p:nvSpPr>
          <p:spPr>
            <a:xfrm>
              <a:off x="1083054" y="2155866"/>
              <a:ext cx="3434315" cy="405974"/>
            </a:xfrm>
            <a:custGeom>
              <a:avLst/>
              <a:pathLst>
                <a:path w="3434315" h="405974">
                  <a:moveTo>
                    <a:pt x="0" y="202987"/>
                  </a:moveTo>
                  <a:lnTo>
                    <a:pt x="490616" y="152240"/>
                  </a:lnTo>
                  <a:lnTo>
                    <a:pt x="981233" y="405974"/>
                  </a:lnTo>
                  <a:lnTo>
                    <a:pt x="1471849" y="355227"/>
                  </a:lnTo>
                  <a:lnTo>
                    <a:pt x="1962466" y="50746"/>
                  </a:lnTo>
                  <a:lnTo>
                    <a:pt x="2453082" y="101493"/>
                  </a:lnTo>
                  <a:lnTo>
                    <a:pt x="2943699" y="0"/>
                  </a:lnTo>
                  <a:lnTo>
                    <a:pt x="3434315" y="0"/>
                  </a:lnTo>
                </a:path>
              </a:pathLst>
            </a:custGeom>
            <a:ln w="27101" cap="flat">
              <a:solidFill>
                <a:srgbClr val="E2231A">
                  <a:alpha val="69803"/>
                </a:srgbClr>
              </a:solidFill>
              <a:prstDash val="solid"/>
              <a:round/>
            </a:ln>
          </p:spPr>
          <p:txBody>
            <a:bodyPr/>
            <a:lstStyle/>
            <a:p/>
          </p:txBody>
        </p:sp>
        <p:sp>
          <p:nvSpPr>
            <p:cNvPr id="24" name="pl24"/>
            <p:cNvSpPr/>
            <p:nvPr/>
          </p:nvSpPr>
          <p:spPr>
            <a:xfrm>
              <a:off x="1083054" y="3170801"/>
              <a:ext cx="3434315" cy="355227"/>
            </a:xfrm>
            <a:custGeom>
              <a:avLst/>
              <a:pathLst>
                <a:path w="3434315" h="355227">
                  <a:moveTo>
                    <a:pt x="0" y="101493"/>
                  </a:moveTo>
                  <a:lnTo>
                    <a:pt x="490616" y="0"/>
                  </a:lnTo>
                  <a:lnTo>
                    <a:pt x="981233" y="152240"/>
                  </a:lnTo>
                  <a:lnTo>
                    <a:pt x="1471849" y="355227"/>
                  </a:lnTo>
                  <a:lnTo>
                    <a:pt x="1962466" y="253733"/>
                  </a:lnTo>
                  <a:lnTo>
                    <a:pt x="2453082" y="101493"/>
                  </a:lnTo>
                  <a:lnTo>
                    <a:pt x="2943699" y="50746"/>
                  </a:lnTo>
                  <a:lnTo>
                    <a:pt x="3434315" y="50746"/>
                  </a:lnTo>
                </a:path>
              </a:pathLst>
            </a:custGeom>
            <a:ln w="27101" cap="flat">
              <a:solidFill>
                <a:srgbClr val="F26A21">
                  <a:alpha val="69803"/>
                </a:srgbClr>
              </a:solidFill>
              <a:prstDash val="solid"/>
              <a:round/>
            </a:ln>
          </p:spPr>
          <p:txBody>
            <a:bodyPr/>
            <a:lstStyle/>
            <a:p/>
          </p:txBody>
        </p:sp>
        <p:sp>
          <p:nvSpPr>
            <p:cNvPr id="25" name="pl25"/>
            <p:cNvSpPr/>
            <p:nvPr/>
          </p:nvSpPr>
          <p:spPr>
            <a:xfrm>
              <a:off x="1083054" y="2308106"/>
              <a:ext cx="3434315" cy="507467"/>
            </a:xfrm>
            <a:custGeom>
              <a:avLst/>
              <a:pathLst>
                <a:path w="3434315" h="507467">
                  <a:moveTo>
                    <a:pt x="0" y="0"/>
                  </a:moveTo>
                  <a:lnTo>
                    <a:pt x="490616" y="0"/>
                  </a:lnTo>
                  <a:lnTo>
                    <a:pt x="981233" y="202987"/>
                  </a:lnTo>
                  <a:lnTo>
                    <a:pt x="1471849" y="202987"/>
                  </a:lnTo>
                  <a:lnTo>
                    <a:pt x="1962466" y="152240"/>
                  </a:lnTo>
                  <a:lnTo>
                    <a:pt x="2453082" y="405974"/>
                  </a:lnTo>
                  <a:lnTo>
                    <a:pt x="2943699" y="507467"/>
                  </a:lnTo>
                  <a:lnTo>
                    <a:pt x="3434315" y="304480"/>
                  </a:lnTo>
                </a:path>
              </a:pathLst>
            </a:custGeom>
            <a:ln w="65043" cap="flat">
              <a:solidFill>
                <a:srgbClr val="000000">
                  <a:alpha val="100000"/>
                </a:srgbClr>
              </a:solidFill>
              <a:prstDash val="solid"/>
              <a:round/>
            </a:ln>
          </p:spPr>
          <p:txBody>
            <a:bodyPr/>
            <a:lstStyle/>
            <a:p/>
          </p:txBody>
        </p:sp>
        <p:sp>
          <p:nvSpPr>
            <p:cNvPr id="26" name="pl26"/>
            <p:cNvSpPr/>
            <p:nvPr/>
          </p:nvSpPr>
          <p:spPr>
            <a:xfrm>
              <a:off x="1083054" y="2308106"/>
              <a:ext cx="3434315" cy="507467"/>
            </a:xfrm>
            <a:custGeom>
              <a:avLst/>
              <a:pathLst>
                <a:path w="3434315" h="507467">
                  <a:moveTo>
                    <a:pt x="0" y="0"/>
                  </a:moveTo>
                  <a:lnTo>
                    <a:pt x="490616" y="0"/>
                  </a:lnTo>
                  <a:lnTo>
                    <a:pt x="981233" y="202987"/>
                  </a:lnTo>
                  <a:lnTo>
                    <a:pt x="1471849" y="202987"/>
                  </a:lnTo>
                  <a:lnTo>
                    <a:pt x="1962466" y="152240"/>
                  </a:lnTo>
                  <a:lnTo>
                    <a:pt x="2453082" y="405974"/>
                  </a:lnTo>
                  <a:lnTo>
                    <a:pt x="2943699" y="507467"/>
                  </a:lnTo>
                  <a:lnTo>
                    <a:pt x="3434315" y="304480"/>
                  </a:lnTo>
                </a:path>
              </a:pathLst>
            </a:custGeom>
            <a:ln w="40651" cap="flat">
              <a:solidFill>
                <a:srgbClr val="6A1E74">
                  <a:alpha val="100000"/>
                </a:srgbClr>
              </a:solidFill>
              <a:prstDash val="solid"/>
              <a:round/>
            </a:ln>
          </p:spPr>
          <p:txBody>
            <a:bodyPr/>
            <a:lstStyle/>
            <a:p/>
          </p:txBody>
        </p:sp>
        <p:sp>
          <p:nvSpPr>
            <p:cNvPr id="27" name="tx27"/>
            <p:cNvSpPr/>
            <p:nvPr/>
          </p:nvSpPr>
          <p:spPr>
            <a:xfrm>
              <a:off x="1022795" y="21373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8" name="tx28"/>
            <p:cNvSpPr/>
            <p:nvPr/>
          </p:nvSpPr>
          <p:spPr>
            <a:xfrm>
              <a:off x="1513411" y="21373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9" name="tx29"/>
            <p:cNvSpPr/>
            <p:nvPr/>
          </p:nvSpPr>
          <p:spPr>
            <a:xfrm>
              <a:off x="2004028" y="23403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0" name="tx30"/>
            <p:cNvSpPr/>
            <p:nvPr/>
          </p:nvSpPr>
          <p:spPr>
            <a:xfrm>
              <a:off x="2494644" y="23403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1" name="tx31"/>
            <p:cNvSpPr/>
            <p:nvPr/>
          </p:nvSpPr>
          <p:spPr>
            <a:xfrm>
              <a:off x="2985261" y="2289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2" name="tx32"/>
            <p:cNvSpPr/>
            <p:nvPr/>
          </p:nvSpPr>
          <p:spPr>
            <a:xfrm>
              <a:off x="3475877" y="2543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3" name="tx33"/>
            <p:cNvSpPr/>
            <p:nvPr/>
          </p:nvSpPr>
          <p:spPr>
            <a:xfrm>
              <a:off x="3966494" y="26447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34" name="tx34"/>
            <p:cNvSpPr/>
            <p:nvPr/>
          </p:nvSpPr>
          <p:spPr>
            <a:xfrm>
              <a:off x="4457110" y="2441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5" name="tx35"/>
            <p:cNvSpPr/>
            <p:nvPr/>
          </p:nvSpPr>
          <p:spPr>
            <a:xfrm>
              <a:off x="707342" y="373427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6" name="tx36"/>
            <p:cNvSpPr/>
            <p:nvPr/>
          </p:nvSpPr>
          <p:spPr>
            <a:xfrm>
              <a:off x="707342" y="322680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7" name="tx37"/>
            <p:cNvSpPr/>
            <p:nvPr/>
          </p:nvSpPr>
          <p:spPr>
            <a:xfrm>
              <a:off x="707342" y="2719335"/>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8" name="tx38"/>
            <p:cNvSpPr/>
            <p:nvPr/>
          </p:nvSpPr>
          <p:spPr>
            <a:xfrm>
              <a:off x="707342" y="221186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9" name="tx39"/>
            <p:cNvSpPr/>
            <p:nvPr/>
          </p:nvSpPr>
          <p:spPr>
            <a:xfrm>
              <a:off x="636659" y="1704400"/>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40" name="tx40"/>
            <p:cNvSpPr/>
            <p:nvPr/>
          </p:nvSpPr>
          <p:spPr>
            <a:xfrm rot="-5400000">
              <a:off x="941688"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41" name="tx41"/>
            <p:cNvSpPr/>
            <p:nvPr/>
          </p:nvSpPr>
          <p:spPr>
            <a:xfrm rot="-5400000">
              <a:off x="1922921"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42" name="tx42"/>
            <p:cNvSpPr/>
            <p:nvPr/>
          </p:nvSpPr>
          <p:spPr>
            <a:xfrm rot="-5400000">
              <a:off x="2904154"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43" name="tx43"/>
            <p:cNvSpPr/>
            <p:nvPr/>
          </p:nvSpPr>
          <p:spPr>
            <a:xfrm rot="-5400000">
              <a:off x="3885387"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44" name="tx44"/>
            <p:cNvSpPr/>
            <p:nvPr/>
          </p:nvSpPr>
          <p:spPr>
            <a:xfrm rot="-5400000">
              <a:off x="67031" y="2719335"/>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5" name="pl45"/>
            <p:cNvSpPr/>
            <p:nvPr/>
          </p:nvSpPr>
          <p:spPr>
            <a:xfrm>
              <a:off x="1413010" y="46975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46" name="pl46"/>
            <p:cNvSpPr/>
            <p:nvPr/>
          </p:nvSpPr>
          <p:spPr>
            <a:xfrm>
              <a:off x="1413010" y="4986636"/>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47" name="pl47"/>
            <p:cNvSpPr/>
            <p:nvPr/>
          </p:nvSpPr>
          <p:spPr>
            <a:xfrm>
              <a:off x="2124419" y="4697591"/>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48" name="pl48"/>
            <p:cNvSpPr/>
            <p:nvPr/>
          </p:nvSpPr>
          <p:spPr>
            <a:xfrm>
              <a:off x="2124419" y="4986636"/>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49" name="pl49"/>
            <p:cNvSpPr/>
            <p:nvPr/>
          </p:nvSpPr>
          <p:spPr>
            <a:xfrm>
              <a:off x="2828788" y="4697591"/>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50" name="pl50"/>
            <p:cNvSpPr/>
            <p:nvPr/>
          </p:nvSpPr>
          <p:spPr>
            <a:xfrm>
              <a:off x="2828788" y="4697591"/>
              <a:ext cx="175564" cy="0"/>
            </a:xfrm>
            <a:custGeom>
              <a:avLst/>
              <a:pathLst>
                <a:path w="175564" h="0">
                  <a:moveTo>
                    <a:pt x="0" y="0"/>
                  </a:moveTo>
                  <a:lnTo>
                    <a:pt x="175564" y="0"/>
                  </a:lnTo>
                </a:path>
              </a:pathLst>
            </a:custGeom>
            <a:ln w="40651" cap="flat">
              <a:solidFill>
                <a:srgbClr val="6A1E74">
                  <a:alpha val="100000"/>
                </a:srgbClr>
              </a:solidFill>
              <a:prstDash val="solid"/>
              <a:round/>
            </a:ln>
          </p:spPr>
          <p:txBody>
            <a:bodyPr/>
            <a:lstStyle/>
            <a:p/>
          </p:txBody>
        </p:sp>
        <p:sp>
          <p:nvSpPr>
            <p:cNvPr id="51" name="pl51"/>
            <p:cNvSpPr/>
            <p:nvPr/>
          </p:nvSpPr>
          <p:spPr>
            <a:xfrm>
              <a:off x="2828788" y="4986636"/>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52" name="pl52"/>
            <p:cNvSpPr/>
            <p:nvPr/>
          </p:nvSpPr>
          <p:spPr>
            <a:xfrm>
              <a:off x="3554280" y="4697591"/>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53" name="tx53"/>
            <p:cNvSpPr/>
            <p:nvPr/>
          </p:nvSpPr>
          <p:spPr>
            <a:xfrm>
              <a:off x="1680109" y="465210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EAPR</a:t>
              </a:r>
            </a:p>
          </p:txBody>
        </p:sp>
        <p:sp>
          <p:nvSpPr>
            <p:cNvPr id="54" name="tx54"/>
            <p:cNvSpPr/>
            <p:nvPr/>
          </p:nvSpPr>
          <p:spPr>
            <a:xfrm>
              <a:off x="1680109" y="4941145"/>
              <a:ext cx="3527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ECAR</a:t>
              </a:r>
            </a:p>
          </p:txBody>
        </p:sp>
        <p:sp>
          <p:nvSpPr>
            <p:cNvPr id="55" name="tx55"/>
            <p:cNvSpPr/>
            <p:nvPr/>
          </p:nvSpPr>
          <p:spPr>
            <a:xfrm>
              <a:off x="2391519" y="465210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ESAR</a:t>
              </a:r>
            </a:p>
          </p:txBody>
        </p:sp>
        <p:sp>
          <p:nvSpPr>
            <p:cNvPr id="56" name="tx56"/>
            <p:cNvSpPr/>
            <p:nvPr/>
          </p:nvSpPr>
          <p:spPr>
            <a:xfrm>
              <a:off x="2391519" y="4941145"/>
              <a:ext cx="33878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LACR</a:t>
              </a:r>
            </a:p>
          </p:txBody>
        </p:sp>
        <p:sp>
          <p:nvSpPr>
            <p:cNvPr id="57" name="tx57"/>
            <p:cNvSpPr/>
            <p:nvPr/>
          </p:nvSpPr>
          <p:spPr>
            <a:xfrm>
              <a:off x="3095888" y="4652100"/>
              <a:ext cx="36685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MENA</a:t>
              </a:r>
            </a:p>
          </p:txBody>
        </p:sp>
        <p:sp>
          <p:nvSpPr>
            <p:cNvPr id="58" name="tx58"/>
            <p:cNvSpPr/>
            <p:nvPr/>
          </p:nvSpPr>
          <p:spPr>
            <a:xfrm>
              <a:off x="3095888" y="4941145"/>
              <a:ext cx="35981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ROSA</a:t>
              </a:r>
            </a:p>
          </p:txBody>
        </p:sp>
        <p:sp>
          <p:nvSpPr>
            <p:cNvPr id="59" name="tx59"/>
            <p:cNvSpPr/>
            <p:nvPr/>
          </p:nvSpPr>
          <p:spPr>
            <a:xfrm>
              <a:off x="3821379" y="4652100"/>
              <a:ext cx="38797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WCAR</a:t>
              </a:r>
            </a:p>
          </p:txBody>
        </p:sp>
        <p:sp>
          <p:nvSpPr>
            <p:cNvPr id="60" name="tx60"/>
            <p:cNvSpPr/>
            <p:nvPr/>
          </p:nvSpPr>
          <p:spPr>
            <a:xfrm>
              <a:off x="1601342" y="1437626"/>
              <a:ext cx="239773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MENA, 2018-2025</a:t>
              </a:r>
            </a:p>
          </p:txBody>
        </p:sp>
        <p:sp>
          <p:nvSpPr>
            <p:cNvPr id="61" name="pl61"/>
            <p:cNvSpPr/>
            <p:nvPr/>
          </p:nvSpPr>
          <p:spPr>
            <a:xfrm>
              <a:off x="5227074" y="346259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2" name="pl62"/>
            <p:cNvSpPr/>
            <p:nvPr/>
          </p:nvSpPr>
          <p:spPr>
            <a:xfrm>
              <a:off x="5227074" y="2828260"/>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3" name="pl63"/>
            <p:cNvSpPr/>
            <p:nvPr/>
          </p:nvSpPr>
          <p:spPr>
            <a:xfrm>
              <a:off x="5227074" y="2193926"/>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4" name="pl64"/>
            <p:cNvSpPr/>
            <p:nvPr/>
          </p:nvSpPr>
          <p:spPr>
            <a:xfrm>
              <a:off x="5227074" y="3779762"/>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5" name="pl65"/>
            <p:cNvSpPr/>
            <p:nvPr/>
          </p:nvSpPr>
          <p:spPr>
            <a:xfrm>
              <a:off x="5227074" y="314542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6" name="pl66"/>
            <p:cNvSpPr/>
            <p:nvPr/>
          </p:nvSpPr>
          <p:spPr>
            <a:xfrm>
              <a:off x="5227074" y="2511093"/>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7" name="pl67"/>
            <p:cNvSpPr/>
            <p:nvPr/>
          </p:nvSpPr>
          <p:spPr>
            <a:xfrm>
              <a:off x="5227074" y="187675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8" name="pl68"/>
            <p:cNvSpPr/>
            <p:nvPr/>
          </p:nvSpPr>
          <p:spPr>
            <a:xfrm>
              <a:off x="5398790"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6380023"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7361256"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8342489"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5398790" y="2511093"/>
              <a:ext cx="3434315" cy="1141802"/>
            </a:xfrm>
            <a:custGeom>
              <a:avLst/>
              <a:pathLst>
                <a:path w="3434315" h="1141802">
                  <a:moveTo>
                    <a:pt x="0" y="0"/>
                  </a:moveTo>
                  <a:lnTo>
                    <a:pt x="490616" y="0"/>
                  </a:lnTo>
                  <a:lnTo>
                    <a:pt x="981233" y="253733"/>
                  </a:lnTo>
                  <a:lnTo>
                    <a:pt x="1471849" y="1141802"/>
                  </a:lnTo>
                  <a:lnTo>
                    <a:pt x="1962466" y="0"/>
                  </a:lnTo>
                  <a:lnTo>
                    <a:pt x="2453082" y="634334"/>
                  </a:lnTo>
                  <a:lnTo>
                    <a:pt x="2943699" y="634334"/>
                  </a:lnTo>
                  <a:lnTo>
                    <a:pt x="3434315" y="507467"/>
                  </a:lnTo>
                </a:path>
              </a:pathLst>
            </a:custGeom>
            <a:ln w="27101" cap="flat">
              <a:solidFill>
                <a:srgbClr val="0058AB">
                  <a:alpha val="69803"/>
                </a:srgbClr>
              </a:solidFill>
              <a:prstDash val="solid"/>
              <a:round/>
            </a:ln>
          </p:spPr>
          <p:txBody>
            <a:bodyPr/>
            <a:lstStyle/>
            <a:p/>
          </p:txBody>
        </p:sp>
        <p:sp>
          <p:nvSpPr>
            <p:cNvPr id="73" name="pl73"/>
            <p:cNvSpPr/>
            <p:nvPr/>
          </p:nvSpPr>
          <p:spPr>
            <a:xfrm>
              <a:off x="5398790" y="2511093"/>
              <a:ext cx="3434315" cy="761201"/>
            </a:xfrm>
            <a:custGeom>
              <a:avLst/>
              <a:pathLst>
                <a:path w="3434315" h="761201">
                  <a:moveTo>
                    <a:pt x="0" y="126866"/>
                  </a:moveTo>
                  <a:lnTo>
                    <a:pt x="490616" y="0"/>
                  </a:lnTo>
                  <a:lnTo>
                    <a:pt x="981233" y="507467"/>
                  </a:lnTo>
                  <a:lnTo>
                    <a:pt x="1471849" y="507467"/>
                  </a:lnTo>
                  <a:lnTo>
                    <a:pt x="1962466" y="380600"/>
                  </a:lnTo>
                  <a:lnTo>
                    <a:pt x="2453082" y="380600"/>
                  </a:lnTo>
                  <a:lnTo>
                    <a:pt x="2943699" y="761201"/>
                  </a:lnTo>
                  <a:lnTo>
                    <a:pt x="3434315" y="634334"/>
                  </a:lnTo>
                </a:path>
              </a:pathLst>
            </a:custGeom>
            <a:ln w="27101" cap="flat">
              <a:solidFill>
                <a:srgbClr val="1CABE2">
                  <a:alpha val="69803"/>
                </a:srgbClr>
              </a:solidFill>
              <a:prstDash val="solid"/>
              <a:round/>
            </a:ln>
          </p:spPr>
          <p:txBody>
            <a:bodyPr/>
            <a:lstStyle/>
            <a:p/>
          </p:txBody>
        </p:sp>
        <p:sp>
          <p:nvSpPr>
            <p:cNvPr id="74" name="pl74"/>
            <p:cNvSpPr/>
            <p:nvPr/>
          </p:nvSpPr>
          <p:spPr>
            <a:xfrm>
              <a:off x="5398790" y="2511093"/>
              <a:ext cx="3434315" cy="507467"/>
            </a:xfrm>
            <a:custGeom>
              <a:avLst/>
              <a:pathLst>
                <a:path w="3434315" h="507467">
                  <a:moveTo>
                    <a:pt x="0" y="126866"/>
                  </a:moveTo>
                  <a:lnTo>
                    <a:pt x="490616" y="0"/>
                  </a:lnTo>
                  <a:lnTo>
                    <a:pt x="981233" y="253733"/>
                  </a:lnTo>
                  <a:lnTo>
                    <a:pt x="1471849" y="507467"/>
                  </a:lnTo>
                  <a:lnTo>
                    <a:pt x="1962466" y="507467"/>
                  </a:lnTo>
                  <a:lnTo>
                    <a:pt x="2453082" y="253733"/>
                  </a:lnTo>
                  <a:lnTo>
                    <a:pt x="2943699" y="253733"/>
                  </a:lnTo>
                  <a:lnTo>
                    <a:pt x="3434315" y="126866"/>
                  </a:lnTo>
                </a:path>
              </a:pathLst>
            </a:custGeom>
            <a:ln w="27101" cap="flat">
              <a:solidFill>
                <a:srgbClr val="00833D">
                  <a:alpha val="69803"/>
                </a:srgbClr>
              </a:solidFill>
              <a:prstDash val="solid"/>
              <a:round/>
            </a:ln>
          </p:spPr>
          <p:txBody>
            <a:bodyPr/>
            <a:lstStyle/>
            <a:p/>
          </p:txBody>
        </p:sp>
        <p:sp>
          <p:nvSpPr>
            <p:cNvPr id="75" name="pl75"/>
            <p:cNvSpPr/>
            <p:nvPr/>
          </p:nvSpPr>
          <p:spPr>
            <a:xfrm>
              <a:off x="5398790" y="1749892"/>
              <a:ext cx="3434315" cy="1268668"/>
            </a:xfrm>
            <a:custGeom>
              <a:avLst/>
              <a:pathLst>
                <a:path w="3434315" h="1268668">
                  <a:moveTo>
                    <a:pt x="0" y="0"/>
                  </a:moveTo>
                  <a:lnTo>
                    <a:pt x="490616" y="761201"/>
                  </a:lnTo>
                  <a:lnTo>
                    <a:pt x="981233" y="1141802"/>
                  </a:lnTo>
                  <a:lnTo>
                    <a:pt x="1471849" y="1268668"/>
                  </a:lnTo>
                  <a:lnTo>
                    <a:pt x="1962466" y="888068"/>
                  </a:lnTo>
                  <a:lnTo>
                    <a:pt x="2453082" y="507467"/>
                  </a:lnTo>
                  <a:lnTo>
                    <a:pt x="2943699" y="380600"/>
                  </a:lnTo>
                  <a:lnTo>
                    <a:pt x="3434315" y="380600"/>
                  </a:lnTo>
                </a:path>
              </a:pathLst>
            </a:custGeom>
            <a:ln w="27101" cap="flat">
              <a:solidFill>
                <a:srgbClr val="80BD41">
                  <a:alpha val="69803"/>
                </a:srgbClr>
              </a:solidFill>
              <a:prstDash val="solid"/>
              <a:round/>
            </a:ln>
          </p:spPr>
          <p:txBody>
            <a:bodyPr/>
            <a:lstStyle/>
            <a:p/>
          </p:txBody>
        </p:sp>
        <p:sp>
          <p:nvSpPr>
            <p:cNvPr id="76" name="pl76"/>
            <p:cNvSpPr/>
            <p:nvPr/>
          </p:nvSpPr>
          <p:spPr>
            <a:xfrm>
              <a:off x="5398790" y="2511093"/>
              <a:ext cx="3434315" cy="1268668"/>
            </a:xfrm>
            <a:custGeom>
              <a:avLst/>
              <a:pathLst>
                <a:path w="3434315" h="1268668">
                  <a:moveTo>
                    <a:pt x="0" y="0"/>
                  </a:moveTo>
                  <a:lnTo>
                    <a:pt x="490616" y="0"/>
                  </a:lnTo>
                  <a:lnTo>
                    <a:pt x="981233" y="507467"/>
                  </a:lnTo>
                  <a:lnTo>
                    <a:pt x="1471849" y="507467"/>
                  </a:lnTo>
                  <a:lnTo>
                    <a:pt x="1962466" y="380600"/>
                  </a:lnTo>
                  <a:lnTo>
                    <a:pt x="2453082" y="1014935"/>
                  </a:lnTo>
                  <a:lnTo>
                    <a:pt x="2943699" y="1268668"/>
                  </a:lnTo>
                  <a:lnTo>
                    <a:pt x="3434315" y="761201"/>
                  </a:lnTo>
                </a:path>
              </a:pathLst>
            </a:custGeom>
            <a:ln w="27101" cap="flat">
              <a:solidFill>
                <a:srgbClr val="6A1E74">
                  <a:alpha val="69803"/>
                </a:srgbClr>
              </a:solidFill>
              <a:prstDash val="solid"/>
              <a:round/>
            </a:ln>
          </p:spPr>
          <p:txBody>
            <a:bodyPr/>
            <a:lstStyle/>
            <a:p/>
          </p:txBody>
        </p:sp>
        <p:sp>
          <p:nvSpPr>
            <p:cNvPr id="77" name="pl77"/>
            <p:cNvSpPr/>
            <p:nvPr/>
          </p:nvSpPr>
          <p:spPr>
            <a:xfrm>
              <a:off x="5398790" y="2130492"/>
              <a:ext cx="3434315" cy="1014935"/>
            </a:xfrm>
            <a:custGeom>
              <a:avLst/>
              <a:pathLst>
                <a:path w="3434315" h="1014935">
                  <a:moveTo>
                    <a:pt x="0" y="507467"/>
                  </a:moveTo>
                  <a:lnTo>
                    <a:pt x="490616" y="380600"/>
                  </a:lnTo>
                  <a:lnTo>
                    <a:pt x="981233" y="1014935"/>
                  </a:lnTo>
                  <a:lnTo>
                    <a:pt x="1471849" y="888068"/>
                  </a:lnTo>
                  <a:lnTo>
                    <a:pt x="1962466" y="126866"/>
                  </a:lnTo>
                  <a:lnTo>
                    <a:pt x="2453082" y="253733"/>
                  </a:lnTo>
                  <a:lnTo>
                    <a:pt x="2943699" y="0"/>
                  </a:lnTo>
                  <a:lnTo>
                    <a:pt x="3434315" y="0"/>
                  </a:lnTo>
                </a:path>
              </a:pathLst>
            </a:custGeom>
            <a:ln w="27101" cap="flat">
              <a:solidFill>
                <a:srgbClr val="E2231A">
                  <a:alpha val="69803"/>
                </a:srgbClr>
              </a:solidFill>
              <a:prstDash val="solid"/>
              <a:round/>
            </a:ln>
          </p:spPr>
          <p:txBody>
            <a:bodyPr/>
            <a:lstStyle/>
            <a:p/>
          </p:txBody>
        </p:sp>
        <p:sp>
          <p:nvSpPr>
            <p:cNvPr id="78" name="pl78"/>
            <p:cNvSpPr/>
            <p:nvPr/>
          </p:nvSpPr>
          <p:spPr>
            <a:xfrm>
              <a:off x="5398790" y="2511093"/>
              <a:ext cx="3434315" cy="888068"/>
            </a:xfrm>
            <a:custGeom>
              <a:avLst/>
              <a:pathLst>
                <a:path w="3434315" h="888068">
                  <a:moveTo>
                    <a:pt x="0" y="253733"/>
                  </a:moveTo>
                  <a:lnTo>
                    <a:pt x="490616" y="0"/>
                  </a:lnTo>
                  <a:lnTo>
                    <a:pt x="981233" y="380600"/>
                  </a:lnTo>
                  <a:lnTo>
                    <a:pt x="1471849" y="888068"/>
                  </a:lnTo>
                  <a:lnTo>
                    <a:pt x="1962466" y="634334"/>
                  </a:lnTo>
                  <a:lnTo>
                    <a:pt x="2453082" y="253733"/>
                  </a:lnTo>
                  <a:lnTo>
                    <a:pt x="2943699" y="126866"/>
                  </a:lnTo>
                  <a:lnTo>
                    <a:pt x="3434315" y="126866"/>
                  </a:lnTo>
                </a:path>
              </a:pathLst>
            </a:custGeom>
            <a:ln w="27101" cap="flat">
              <a:solidFill>
                <a:srgbClr val="F26A21">
                  <a:alpha val="69803"/>
                </a:srgbClr>
              </a:solidFill>
              <a:prstDash val="solid"/>
              <a:round/>
            </a:ln>
          </p:spPr>
          <p:txBody>
            <a:bodyPr/>
            <a:lstStyle/>
            <a:p/>
          </p:txBody>
        </p:sp>
        <p:sp>
          <p:nvSpPr>
            <p:cNvPr id="79" name="pl79"/>
            <p:cNvSpPr/>
            <p:nvPr/>
          </p:nvSpPr>
          <p:spPr>
            <a:xfrm>
              <a:off x="5398790" y="2511093"/>
              <a:ext cx="3434315" cy="0"/>
            </a:xfrm>
            <a:custGeom>
              <a:avLst/>
              <a:pathLst>
                <a:path w="3434315" h="0">
                  <a:moveTo>
                    <a:pt x="0" y="0"/>
                  </a:moveTo>
                  <a:lnTo>
                    <a:pt x="0" y="0"/>
                  </a:lnTo>
                  <a:lnTo>
                    <a:pt x="0" y="0"/>
                  </a:lnTo>
                  <a:lnTo>
                    <a:pt x="0" y="0"/>
                  </a:lnTo>
                  <a:lnTo>
                    <a:pt x="0" y="0"/>
                  </a:lnTo>
                  <a:lnTo>
                    <a:pt x="0" y="0"/>
                  </a:lnTo>
                  <a:lnTo>
                    <a:pt x="0" y="0"/>
                  </a:lnTo>
                  <a:lnTo>
                    <a:pt x="490616" y="0"/>
                  </a:lnTo>
                  <a:lnTo>
                    <a:pt x="490616" y="0"/>
                  </a:lnTo>
                  <a:lnTo>
                    <a:pt x="490616" y="0"/>
                  </a:lnTo>
                  <a:lnTo>
                    <a:pt x="490616" y="0"/>
                  </a:lnTo>
                  <a:lnTo>
                    <a:pt x="490616" y="0"/>
                  </a:lnTo>
                  <a:lnTo>
                    <a:pt x="490616" y="0"/>
                  </a:lnTo>
                  <a:lnTo>
                    <a:pt x="490616" y="0"/>
                  </a:lnTo>
                  <a:lnTo>
                    <a:pt x="981233" y="0"/>
                  </a:lnTo>
                  <a:lnTo>
                    <a:pt x="981233" y="0"/>
                  </a:lnTo>
                  <a:lnTo>
                    <a:pt x="981233" y="0"/>
                  </a:lnTo>
                  <a:lnTo>
                    <a:pt x="981233" y="0"/>
                  </a:lnTo>
                  <a:lnTo>
                    <a:pt x="981233" y="0"/>
                  </a:lnTo>
                  <a:lnTo>
                    <a:pt x="981233" y="0"/>
                  </a:lnTo>
                  <a:lnTo>
                    <a:pt x="981233" y="0"/>
                  </a:lnTo>
                  <a:lnTo>
                    <a:pt x="1471849" y="0"/>
                  </a:lnTo>
                  <a:lnTo>
                    <a:pt x="1471849" y="0"/>
                  </a:lnTo>
                  <a:lnTo>
                    <a:pt x="1471849" y="0"/>
                  </a:lnTo>
                  <a:lnTo>
                    <a:pt x="1471849" y="0"/>
                  </a:lnTo>
                  <a:lnTo>
                    <a:pt x="1471849" y="0"/>
                  </a:lnTo>
                  <a:lnTo>
                    <a:pt x="1471849" y="0"/>
                  </a:lnTo>
                  <a:lnTo>
                    <a:pt x="1471849" y="0"/>
                  </a:lnTo>
                  <a:lnTo>
                    <a:pt x="1962466" y="0"/>
                  </a:lnTo>
                  <a:lnTo>
                    <a:pt x="1962466" y="0"/>
                  </a:lnTo>
                  <a:lnTo>
                    <a:pt x="1962466" y="0"/>
                  </a:lnTo>
                  <a:lnTo>
                    <a:pt x="1962466" y="0"/>
                  </a:lnTo>
                  <a:lnTo>
                    <a:pt x="1962466" y="0"/>
                  </a:lnTo>
                  <a:lnTo>
                    <a:pt x="1962466" y="0"/>
                  </a:lnTo>
                  <a:lnTo>
                    <a:pt x="1962466" y="0"/>
                  </a:lnTo>
                  <a:lnTo>
                    <a:pt x="2453082" y="0"/>
                  </a:lnTo>
                  <a:lnTo>
                    <a:pt x="2453082" y="0"/>
                  </a:lnTo>
                  <a:lnTo>
                    <a:pt x="2453082" y="0"/>
                  </a:lnTo>
                  <a:lnTo>
                    <a:pt x="2453082" y="0"/>
                  </a:lnTo>
                  <a:lnTo>
                    <a:pt x="2453082" y="0"/>
                  </a:lnTo>
                  <a:lnTo>
                    <a:pt x="2453082" y="0"/>
                  </a:lnTo>
                  <a:lnTo>
                    <a:pt x="2453082" y="0"/>
                  </a:lnTo>
                  <a:lnTo>
                    <a:pt x="2943699" y="0"/>
                  </a:lnTo>
                  <a:lnTo>
                    <a:pt x="2943699" y="0"/>
                  </a:lnTo>
                  <a:lnTo>
                    <a:pt x="2943699" y="0"/>
                  </a:lnTo>
                  <a:lnTo>
                    <a:pt x="2943699" y="0"/>
                  </a:lnTo>
                  <a:lnTo>
                    <a:pt x="2943699" y="0"/>
                  </a:lnTo>
                  <a:lnTo>
                    <a:pt x="2943699" y="0"/>
                  </a:lnTo>
                  <a:lnTo>
                    <a:pt x="2943699" y="0"/>
                  </a:lnTo>
                  <a:lnTo>
                    <a:pt x="3434315" y="0"/>
                  </a:lnTo>
                  <a:lnTo>
                    <a:pt x="3434315" y="0"/>
                  </a:lnTo>
                  <a:lnTo>
                    <a:pt x="3434315" y="0"/>
                  </a:lnTo>
                  <a:lnTo>
                    <a:pt x="3434315" y="0"/>
                  </a:lnTo>
                  <a:lnTo>
                    <a:pt x="3434315" y="0"/>
                  </a:lnTo>
                  <a:lnTo>
                    <a:pt x="3434315" y="0"/>
                  </a:lnTo>
                  <a:lnTo>
                    <a:pt x="3434315" y="0"/>
                  </a:lnTo>
                </a:path>
              </a:pathLst>
            </a:custGeom>
            <a:ln w="13550" cap="flat">
              <a:solidFill>
                <a:srgbClr val="000000">
                  <a:alpha val="100000"/>
                </a:srgbClr>
              </a:solidFill>
              <a:prstDash val="dash"/>
              <a:round/>
            </a:ln>
          </p:spPr>
          <p:txBody>
            <a:bodyPr/>
            <a:lstStyle/>
            <a:p/>
          </p:txBody>
        </p:sp>
        <p:sp>
          <p:nvSpPr>
            <p:cNvPr id="80" name="pl80"/>
            <p:cNvSpPr/>
            <p:nvPr/>
          </p:nvSpPr>
          <p:spPr>
            <a:xfrm>
              <a:off x="5398790" y="2511093"/>
              <a:ext cx="3434315" cy="1268668"/>
            </a:xfrm>
            <a:custGeom>
              <a:avLst/>
              <a:pathLst>
                <a:path w="3434315" h="1268668">
                  <a:moveTo>
                    <a:pt x="0" y="0"/>
                  </a:moveTo>
                  <a:lnTo>
                    <a:pt x="490616" y="0"/>
                  </a:lnTo>
                  <a:lnTo>
                    <a:pt x="981233" y="507467"/>
                  </a:lnTo>
                  <a:lnTo>
                    <a:pt x="1471849" y="507467"/>
                  </a:lnTo>
                  <a:lnTo>
                    <a:pt x="1962466" y="380600"/>
                  </a:lnTo>
                  <a:lnTo>
                    <a:pt x="2453082" y="1014935"/>
                  </a:lnTo>
                  <a:lnTo>
                    <a:pt x="2943699" y="1268668"/>
                  </a:lnTo>
                  <a:lnTo>
                    <a:pt x="3434315" y="761201"/>
                  </a:lnTo>
                </a:path>
              </a:pathLst>
            </a:custGeom>
            <a:ln w="65043" cap="flat">
              <a:solidFill>
                <a:srgbClr val="000000">
                  <a:alpha val="100000"/>
                </a:srgbClr>
              </a:solidFill>
              <a:prstDash val="solid"/>
              <a:round/>
            </a:ln>
          </p:spPr>
          <p:txBody>
            <a:bodyPr/>
            <a:lstStyle/>
            <a:p/>
          </p:txBody>
        </p:sp>
        <p:sp>
          <p:nvSpPr>
            <p:cNvPr id="81" name="pl81"/>
            <p:cNvSpPr/>
            <p:nvPr/>
          </p:nvSpPr>
          <p:spPr>
            <a:xfrm>
              <a:off x="5398790" y="2511093"/>
              <a:ext cx="3434315" cy="1268668"/>
            </a:xfrm>
            <a:custGeom>
              <a:avLst/>
              <a:pathLst>
                <a:path w="3434315" h="1268668">
                  <a:moveTo>
                    <a:pt x="0" y="0"/>
                  </a:moveTo>
                  <a:lnTo>
                    <a:pt x="490616" y="0"/>
                  </a:lnTo>
                  <a:lnTo>
                    <a:pt x="981233" y="507467"/>
                  </a:lnTo>
                  <a:lnTo>
                    <a:pt x="1471849" y="507467"/>
                  </a:lnTo>
                  <a:lnTo>
                    <a:pt x="1962466" y="380600"/>
                  </a:lnTo>
                  <a:lnTo>
                    <a:pt x="2453082" y="1014935"/>
                  </a:lnTo>
                  <a:lnTo>
                    <a:pt x="2943699" y="1268668"/>
                  </a:lnTo>
                  <a:lnTo>
                    <a:pt x="3434315" y="761201"/>
                  </a:lnTo>
                </a:path>
              </a:pathLst>
            </a:custGeom>
            <a:ln w="40651" cap="flat">
              <a:solidFill>
                <a:srgbClr val="6A1E74">
                  <a:alpha val="100000"/>
                </a:srgbClr>
              </a:solidFill>
              <a:prstDash val="solid"/>
              <a:round/>
            </a:ln>
          </p:spPr>
          <p:txBody>
            <a:bodyPr/>
            <a:lstStyle/>
            <a:p/>
          </p:txBody>
        </p:sp>
        <p:sp>
          <p:nvSpPr>
            <p:cNvPr id="82" name="tx82"/>
            <p:cNvSpPr/>
            <p:nvPr/>
          </p:nvSpPr>
          <p:spPr>
            <a:xfrm>
              <a:off x="5368661" y="23325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3" name="tx83"/>
            <p:cNvSpPr/>
            <p:nvPr/>
          </p:nvSpPr>
          <p:spPr>
            <a:xfrm>
              <a:off x="5859277" y="23325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4" name="tx84"/>
            <p:cNvSpPr/>
            <p:nvPr/>
          </p:nvSpPr>
          <p:spPr>
            <a:xfrm>
              <a:off x="6331834" y="284000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85" name="tx85"/>
            <p:cNvSpPr/>
            <p:nvPr/>
          </p:nvSpPr>
          <p:spPr>
            <a:xfrm>
              <a:off x="6822451" y="284000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86" name="tx86"/>
            <p:cNvSpPr/>
            <p:nvPr/>
          </p:nvSpPr>
          <p:spPr>
            <a:xfrm>
              <a:off x="7313067" y="271313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87" name="tx87"/>
            <p:cNvSpPr/>
            <p:nvPr/>
          </p:nvSpPr>
          <p:spPr>
            <a:xfrm>
              <a:off x="7803684" y="334747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88" name="tx88"/>
            <p:cNvSpPr/>
            <p:nvPr/>
          </p:nvSpPr>
          <p:spPr>
            <a:xfrm>
              <a:off x="8264171" y="360120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89" name="tx89"/>
            <p:cNvSpPr/>
            <p:nvPr/>
          </p:nvSpPr>
          <p:spPr>
            <a:xfrm>
              <a:off x="8784917" y="309373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90" name="tx90"/>
            <p:cNvSpPr/>
            <p:nvPr/>
          </p:nvSpPr>
          <p:spPr>
            <a:xfrm>
              <a:off x="4980741" y="3734270"/>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91" name="tx91"/>
            <p:cNvSpPr/>
            <p:nvPr/>
          </p:nvSpPr>
          <p:spPr>
            <a:xfrm>
              <a:off x="5051424" y="3099936"/>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92" name="tx92"/>
            <p:cNvSpPr/>
            <p:nvPr/>
          </p:nvSpPr>
          <p:spPr>
            <a:xfrm>
              <a:off x="5093761" y="2465601"/>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93" name="tx93"/>
            <p:cNvSpPr/>
            <p:nvPr/>
          </p:nvSpPr>
          <p:spPr>
            <a:xfrm>
              <a:off x="5093761" y="1831267"/>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94" name="tx94"/>
            <p:cNvSpPr/>
            <p:nvPr/>
          </p:nvSpPr>
          <p:spPr>
            <a:xfrm rot="-5400000">
              <a:off x="5257424"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95" name="tx95"/>
            <p:cNvSpPr/>
            <p:nvPr/>
          </p:nvSpPr>
          <p:spPr>
            <a:xfrm rot="-5400000">
              <a:off x="6238657"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96" name="tx96"/>
            <p:cNvSpPr/>
            <p:nvPr/>
          </p:nvSpPr>
          <p:spPr>
            <a:xfrm rot="-5400000">
              <a:off x="7219890"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97" name="tx97"/>
            <p:cNvSpPr/>
            <p:nvPr/>
          </p:nvSpPr>
          <p:spPr>
            <a:xfrm rot="-5400000">
              <a:off x="8201123"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98" name="tx98"/>
            <p:cNvSpPr/>
            <p:nvPr/>
          </p:nvSpPr>
          <p:spPr>
            <a:xfrm rot="-5400000">
              <a:off x="4281635" y="2719335"/>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99" name="pl99"/>
            <p:cNvSpPr/>
            <p:nvPr/>
          </p:nvSpPr>
          <p:spPr>
            <a:xfrm>
              <a:off x="5728746" y="46975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0" name="pl100"/>
            <p:cNvSpPr/>
            <p:nvPr/>
          </p:nvSpPr>
          <p:spPr>
            <a:xfrm>
              <a:off x="5728746" y="4986636"/>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101" name="pl101"/>
            <p:cNvSpPr/>
            <p:nvPr/>
          </p:nvSpPr>
          <p:spPr>
            <a:xfrm>
              <a:off x="6440156" y="4697591"/>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02" name="pl102"/>
            <p:cNvSpPr/>
            <p:nvPr/>
          </p:nvSpPr>
          <p:spPr>
            <a:xfrm>
              <a:off x="6440156" y="4986636"/>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03" name="pl103"/>
            <p:cNvSpPr/>
            <p:nvPr/>
          </p:nvSpPr>
          <p:spPr>
            <a:xfrm>
              <a:off x="7144524" y="4697591"/>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104" name="pl104"/>
            <p:cNvSpPr/>
            <p:nvPr/>
          </p:nvSpPr>
          <p:spPr>
            <a:xfrm>
              <a:off x="7144524" y="4697591"/>
              <a:ext cx="175564" cy="0"/>
            </a:xfrm>
            <a:custGeom>
              <a:avLst/>
              <a:pathLst>
                <a:path w="175564" h="0">
                  <a:moveTo>
                    <a:pt x="0" y="0"/>
                  </a:moveTo>
                  <a:lnTo>
                    <a:pt x="175564" y="0"/>
                  </a:lnTo>
                </a:path>
              </a:pathLst>
            </a:custGeom>
            <a:ln w="40651" cap="flat">
              <a:solidFill>
                <a:srgbClr val="6A1E74">
                  <a:alpha val="100000"/>
                </a:srgbClr>
              </a:solidFill>
              <a:prstDash val="solid"/>
              <a:round/>
            </a:ln>
          </p:spPr>
          <p:txBody>
            <a:bodyPr/>
            <a:lstStyle/>
            <a:p/>
          </p:txBody>
        </p:sp>
        <p:sp>
          <p:nvSpPr>
            <p:cNvPr id="105" name="pl105"/>
            <p:cNvSpPr/>
            <p:nvPr/>
          </p:nvSpPr>
          <p:spPr>
            <a:xfrm>
              <a:off x="7144524" y="4986636"/>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106" name="pl106"/>
            <p:cNvSpPr/>
            <p:nvPr/>
          </p:nvSpPr>
          <p:spPr>
            <a:xfrm>
              <a:off x="7870016" y="4697591"/>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07" name="tx107"/>
            <p:cNvSpPr/>
            <p:nvPr/>
          </p:nvSpPr>
          <p:spPr>
            <a:xfrm>
              <a:off x="5995846" y="465210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EAPR</a:t>
              </a:r>
            </a:p>
          </p:txBody>
        </p:sp>
        <p:sp>
          <p:nvSpPr>
            <p:cNvPr id="108" name="tx108"/>
            <p:cNvSpPr/>
            <p:nvPr/>
          </p:nvSpPr>
          <p:spPr>
            <a:xfrm>
              <a:off x="5995846" y="4941145"/>
              <a:ext cx="3527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ECAR</a:t>
              </a:r>
            </a:p>
          </p:txBody>
        </p:sp>
        <p:sp>
          <p:nvSpPr>
            <p:cNvPr id="109" name="tx109"/>
            <p:cNvSpPr/>
            <p:nvPr/>
          </p:nvSpPr>
          <p:spPr>
            <a:xfrm>
              <a:off x="6707255" y="465210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ESAR</a:t>
              </a:r>
            </a:p>
          </p:txBody>
        </p:sp>
        <p:sp>
          <p:nvSpPr>
            <p:cNvPr id="110" name="tx110"/>
            <p:cNvSpPr/>
            <p:nvPr/>
          </p:nvSpPr>
          <p:spPr>
            <a:xfrm>
              <a:off x="6707255" y="4941145"/>
              <a:ext cx="33878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LACR</a:t>
              </a:r>
            </a:p>
          </p:txBody>
        </p:sp>
        <p:sp>
          <p:nvSpPr>
            <p:cNvPr id="111" name="tx111"/>
            <p:cNvSpPr/>
            <p:nvPr/>
          </p:nvSpPr>
          <p:spPr>
            <a:xfrm>
              <a:off x="7411624" y="4652100"/>
              <a:ext cx="36685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MENA</a:t>
              </a:r>
            </a:p>
          </p:txBody>
        </p:sp>
        <p:sp>
          <p:nvSpPr>
            <p:cNvPr id="112" name="tx112"/>
            <p:cNvSpPr/>
            <p:nvPr/>
          </p:nvSpPr>
          <p:spPr>
            <a:xfrm>
              <a:off x="7411624" y="4941145"/>
              <a:ext cx="35981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ROSA</a:t>
              </a:r>
            </a:p>
          </p:txBody>
        </p:sp>
        <p:sp>
          <p:nvSpPr>
            <p:cNvPr id="113" name="tx113"/>
            <p:cNvSpPr/>
            <p:nvPr/>
          </p:nvSpPr>
          <p:spPr>
            <a:xfrm>
              <a:off x="8137115" y="4652100"/>
              <a:ext cx="38797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WCAR</a:t>
              </a:r>
            </a:p>
          </p:txBody>
        </p:sp>
        <p:sp>
          <p:nvSpPr>
            <p:cNvPr id="114" name="tx114"/>
            <p:cNvSpPr/>
            <p:nvPr/>
          </p:nvSpPr>
          <p:spPr>
            <a:xfrm>
              <a:off x="5596444"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difference compared to 2019</a:t>
              </a:r>
            </a:p>
          </p:txBody>
        </p:sp>
        <p:sp>
          <p:nvSpPr>
            <p:cNvPr id="115" name="pl115"/>
            <p:cNvSpPr/>
            <p:nvPr/>
          </p:nvSpPr>
          <p:spPr>
            <a:xfrm>
              <a:off x="2078975"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6" name="pl116"/>
            <p:cNvSpPr/>
            <p:nvPr/>
          </p:nvSpPr>
          <p:spPr>
            <a:xfrm>
              <a:off x="3678478"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7" name="pl117"/>
            <p:cNvSpPr/>
            <p:nvPr/>
          </p:nvSpPr>
          <p:spPr>
            <a:xfrm>
              <a:off x="5277980"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6877483"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8476986"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911338" y="5845757"/>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21" name="pl121"/>
            <p:cNvSpPr/>
            <p:nvPr/>
          </p:nvSpPr>
          <p:spPr>
            <a:xfrm>
              <a:off x="911338" y="5718891"/>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22" name="pl122"/>
            <p:cNvSpPr/>
            <p:nvPr/>
          </p:nvSpPr>
          <p:spPr>
            <a:xfrm>
              <a:off x="911338" y="5592024"/>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23" name="pl123"/>
            <p:cNvSpPr/>
            <p:nvPr/>
          </p:nvSpPr>
          <p:spPr>
            <a:xfrm>
              <a:off x="1279224"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2878726"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4478229"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6077732"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7677234"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8" name="rc128"/>
            <p:cNvSpPr/>
            <p:nvPr/>
          </p:nvSpPr>
          <p:spPr>
            <a:xfrm>
              <a:off x="1279224" y="5795011"/>
              <a:ext cx="4158706" cy="101493"/>
            </a:xfrm>
            <a:prstGeom prst="rect">
              <a:avLst/>
            </a:prstGeom>
            <a:solidFill>
              <a:srgbClr val="6A1E74">
                <a:alpha val="80000"/>
              </a:srgbClr>
            </a:solidFill>
          </p:spPr>
          <p:txBody>
            <a:bodyPr/>
            <a:lstStyle/>
            <a:p/>
          </p:txBody>
        </p:sp>
        <p:sp>
          <p:nvSpPr>
            <p:cNvPr id="129" name="rc129"/>
            <p:cNvSpPr/>
            <p:nvPr/>
          </p:nvSpPr>
          <p:spPr>
            <a:xfrm>
              <a:off x="1279224" y="5668144"/>
              <a:ext cx="7357712" cy="101493"/>
            </a:xfrm>
            <a:prstGeom prst="rect">
              <a:avLst/>
            </a:prstGeom>
            <a:solidFill>
              <a:srgbClr val="6A1E74">
                <a:alpha val="80000"/>
              </a:srgbClr>
            </a:solidFill>
          </p:spPr>
          <p:txBody>
            <a:bodyPr/>
            <a:lstStyle/>
            <a:p/>
          </p:txBody>
        </p:sp>
        <p:sp>
          <p:nvSpPr>
            <p:cNvPr id="130" name="rc130"/>
            <p:cNvSpPr/>
            <p:nvPr/>
          </p:nvSpPr>
          <p:spPr>
            <a:xfrm>
              <a:off x="1279224" y="5541277"/>
              <a:ext cx="6398010" cy="101493"/>
            </a:xfrm>
            <a:prstGeom prst="rect">
              <a:avLst/>
            </a:prstGeom>
            <a:solidFill>
              <a:srgbClr val="6A1E74">
                <a:alpha val="80000"/>
              </a:srgbClr>
            </a:solidFill>
          </p:spPr>
          <p:txBody>
            <a:bodyPr/>
            <a:lstStyle/>
            <a:p/>
          </p:txBody>
        </p:sp>
        <p:sp>
          <p:nvSpPr>
            <p:cNvPr id="131" name="tx131"/>
            <p:cNvSpPr/>
            <p:nvPr/>
          </p:nvSpPr>
          <p:spPr>
            <a:xfrm>
              <a:off x="5513231" y="580694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132" name="tx132"/>
            <p:cNvSpPr/>
            <p:nvPr/>
          </p:nvSpPr>
          <p:spPr>
            <a:xfrm>
              <a:off x="8712237" y="568007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133" name="tx133"/>
            <p:cNvSpPr/>
            <p:nvPr/>
          </p:nvSpPr>
          <p:spPr>
            <a:xfrm>
              <a:off x="7707364" y="555320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34" name="tx134"/>
            <p:cNvSpPr/>
            <p:nvPr/>
          </p:nvSpPr>
          <p:spPr>
            <a:xfrm>
              <a:off x="565975" y="580026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35" name="tx135"/>
            <p:cNvSpPr/>
            <p:nvPr/>
          </p:nvSpPr>
          <p:spPr>
            <a:xfrm>
              <a:off x="565975" y="5673399"/>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36" name="tx136"/>
            <p:cNvSpPr/>
            <p:nvPr/>
          </p:nvSpPr>
          <p:spPr>
            <a:xfrm>
              <a:off x="565975" y="554653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37" name="tx137"/>
            <p:cNvSpPr/>
            <p:nvPr/>
          </p:nvSpPr>
          <p:spPr>
            <a:xfrm>
              <a:off x="1102562"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0.0</a:t>
              </a:r>
            </a:p>
          </p:txBody>
        </p:sp>
        <p:sp>
          <p:nvSpPr>
            <p:cNvPr id="138" name="tx138"/>
            <p:cNvSpPr/>
            <p:nvPr/>
          </p:nvSpPr>
          <p:spPr>
            <a:xfrm>
              <a:off x="2702064"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0.5</a:t>
              </a:r>
            </a:p>
          </p:txBody>
        </p:sp>
        <p:sp>
          <p:nvSpPr>
            <p:cNvPr id="139" name="tx139"/>
            <p:cNvSpPr/>
            <p:nvPr/>
          </p:nvSpPr>
          <p:spPr>
            <a:xfrm>
              <a:off x="4301567"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140" name="tx140"/>
            <p:cNvSpPr/>
            <p:nvPr/>
          </p:nvSpPr>
          <p:spPr>
            <a:xfrm>
              <a:off x="5901069"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1.5</a:t>
              </a:r>
            </a:p>
          </p:txBody>
        </p:sp>
        <p:sp>
          <p:nvSpPr>
            <p:cNvPr id="141" name="tx141"/>
            <p:cNvSpPr/>
            <p:nvPr/>
          </p:nvSpPr>
          <p:spPr>
            <a:xfrm>
              <a:off x="7500572"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142" name="tx142"/>
            <p:cNvSpPr/>
            <p:nvPr/>
          </p:nvSpPr>
          <p:spPr>
            <a:xfrm>
              <a:off x="4167352" y="6136985"/>
              <a:ext cx="1581454"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Undervaccinated children (millions)</a:t>
              </a:r>
            </a:p>
          </p:txBody>
        </p:sp>
        <p:sp>
          <p:nvSpPr>
            <p:cNvPr id="143" name="tx143"/>
            <p:cNvSpPr/>
            <p:nvPr/>
          </p:nvSpPr>
          <p:spPr>
            <a:xfrm>
              <a:off x="911338" y="5305131"/>
              <a:ext cx="353296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un- and undervaccinated children, MENA</a:t>
              </a:r>
            </a:p>
          </p:txBody>
        </p:sp>
        <p:sp>
          <p:nvSpPr>
            <p:cNvPr id="144" name="tx144"/>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5" name="tx145"/>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46" name="tx146"/>
            <p:cNvSpPr/>
            <p:nvPr/>
          </p:nvSpPr>
          <p:spPr>
            <a:xfrm>
              <a:off x="4630789" y="6542159"/>
              <a:ext cx="43740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Undervaccinated children (millions) due to rounding.</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MENA ranked number 5 out of 7 UNICEF regions, with DTP3 coverage of 83%.
DTP3 coverage (83%) was 6 percentage points lower than in 2019 (89%).
This equates to 2 million undervaccinated children in 2025 compared to 1.3 million undervaccinated children in 2019.</a:t>
            </a:r>
          </a:p>
        </p:txBody>
      </p:sp>
      <p:sp>
        <p:nvSpPr>
          <p:cNvPr id="14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DTP3 coverage improved between 2024 and 2025 in some regions and exceeded pre-pandemic levels in some regions, but progress is uneven and gaps in undervaccinated children persist.</a:t>
            </a:r>
          </a:p>
        </p:txBody>
      </p:sp>
      <p:grpSp xmlns:pic="http://schemas.openxmlformats.org/drawingml/2006/picture">
        <p:nvGrpSpPr>
          <p:cNvPr id="149" name=""/>
          <p:cNvGrpSpPr/>
          <p:nvPr/>
        </p:nvGrpSpPr>
        <p:grpSpPr>
          <a:xfrm>
            <a:off x="292608" y="1005840"/>
            <a:ext cx="8595360" cy="28575"/>
            <a:chOff x="292608" y="1005840"/>
            <a:chExt cx="8595360" cy="28575"/>
          </a:xfrm>
        </p:grpSpPr>
        <p:sp>
          <p:nvSpPr>
            <p:cNvPr id="15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005840"/>
            <a:ext cx="8869680" cy="576072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MENA, 3 out of 20 (15%) countries had DTP3 coverage below 70% in 2025. These are Lebanon, Syria, and Yemen.
These countries account for approximately 2 million (18%) of the total annual cohort of surviving infants in the region.
There were 14 (70%) countries that achieved DTP3 of 90% or higher, accounting for 6.5 million (57%)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14 countries achieved at least 90% DTP3 coverage, while 3 had coverage below 70%.</a:t>
            </a:r>
          </a:p>
        </p:txBody>
      </p:sp>
      <p:grpSp xmlns:pic="http://schemas.openxmlformats.org/drawingml/2006/picture">
        <p:nvGrpSpPr>
          <p:cNvPr id="5" name=""/>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82296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57350" y="874964"/>
              <a:ext cx="1607740" cy="1049815"/>
            </a:xfrm>
            <a:prstGeom prst="rect">
              <a:avLst/>
            </a:prstGeom>
            <a:solidFill>
              <a:srgbClr val="EBEBEB">
                <a:alpha val="100000"/>
              </a:srgbClr>
            </a:solidFill>
          </p:spPr>
          <p:txBody>
            <a:bodyPr/>
            <a:lstStyle/>
            <a:p/>
          </p:txBody>
        </p:sp>
        <p:sp>
          <p:nvSpPr>
            <p:cNvPr id="6" name="pl6"/>
            <p:cNvSpPr/>
            <p:nvPr/>
          </p:nvSpPr>
          <p:spPr>
            <a:xfrm>
              <a:off x="757350" y="189370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 name="pl7"/>
            <p:cNvSpPr/>
            <p:nvPr/>
          </p:nvSpPr>
          <p:spPr>
            <a:xfrm>
              <a:off x="757350" y="161627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8" name="pl8"/>
            <p:cNvSpPr/>
            <p:nvPr/>
          </p:nvSpPr>
          <p:spPr>
            <a:xfrm>
              <a:off x="757350" y="133883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 name="pl9"/>
            <p:cNvSpPr/>
            <p:nvPr/>
          </p:nvSpPr>
          <p:spPr>
            <a:xfrm>
              <a:off x="757350" y="106140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 name="pl10"/>
            <p:cNvSpPr/>
            <p:nvPr/>
          </p:nvSpPr>
          <p:spPr>
            <a:xfrm>
              <a:off x="757350" y="92268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1" name="pl11"/>
            <p:cNvSpPr/>
            <p:nvPr/>
          </p:nvSpPr>
          <p:spPr>
            <a:xfrm>
              <a:off x="757350" y="175498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2" name="pl12"/>
            <p:cNvSpPr/>
            <p:nvPr/>
          </p:nvSpPr>
          <p:spPr>
            <a:xfrm>
              <a:off x="757350" y="147755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 name="pl13"/>
            <p:cNvSpPr/>
            <p:nvPr/>
          </p:nvSpPr>
          <p:spPr>
            <a:xfrm>
              <a:off x="757350" y="1200118"/>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4" name="pl14"/>
            <p:cNvSpPr/>
            <p:nvPr/>
          </p:nvSpPr>
          <p:spPr>
            <a:xfrm>
              <a:off x="830429"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039226"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248024"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456822"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1665619"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1874417"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2083214"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1" name="pl21"/>
            <p:cNvSpPr/>
            <p:nvPr/>
          </p:nvSpPr>
          <p:spPr>
            <a:xfrm>
              <a:off x="2292012"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2" name="pl22"/>
            <p:cNvSpPr/>
            <p:nvPr/>
          </p:nvSpPr>
          <p:spPr>
            <a:xfrm>
              <a:off x="830429" y="1322190"/>
              <a:ext cx="1461582" cy="110974"/>
            </a:xfrm>
            <a:custGeom>
              <a:avLst/>
              <a:pathLst>
                <a:path w="1461582" h="110974">
                  <a:moveTo>
                    <a:pt x="0" y="0"/>
                  </a:moveTo>
                  <a:lnTo>
                    <a:pt x="208797" y="0"/>
                  </a:lnTo>
                  <a:lnTo>
                    <a:pt x="417595" y="44389"/>
                  </a:lnTo>
                  <a:lnTo>
                    <a:pt x="626392" y="44389"/>
                  </a:lnTo>
                  <a:lnTo>
                    <a:pt x="835190" y="33292"/>
                  </a:lnTo>
                  <a:lnTo>
                    <a:pt x="1043987" y="88779"/>
                  </a:lnTo>
                  <a:lnTo>
                    <a:pt x="1252785" y="110974"/>
                  </a:lnTo>
                  <a:lnTo>
                    <a:pt x="1461582" y="66584"/>
                  </a:lnTo>
                </a:path>
              </a:pathLst>
            </a:custGeom>
            <a:ln w="20325" cap="flat">
              <a:solidFill>
                <a:srgbClr val="BEBEBE">
                  <a:alpha val="69803"/>
                </a:srgbClr>
              </a:solidFill>
              <a:prstDash val="solid"/>
              <a:round/>
            </a:ln>
          </p:spPr>
          <p:txBody>
            <a:bodyPr/>
            <a:lstStyle/>
            <a:p/>
          </p:txBody>
        </p:sp>
        <p:sp>
          <p:nvSpPr>
            <p:cNvPr id="23" name="pl23"/>
            <p:cNvSpPr/>
            <p:nvPr/>
          </p:nvSpPr>
          <p:spPr>
            <a:xfrm>
              <a:off x="830429" y="1266703"/>
              <a:ext cx="1461582" cy="188656"/>
            </a:xfrm>
            <a:custGeom>
              <a:avLst/>
              <a:pathLst>
                <a:path w="1461582" h="188656">
                  <a:moveTo>
                    <a:pt x="0" y="33292"/>
                  </a:moveTo>
                  <a:lnTo>
                    <a:pt x="208797" y="66584"/>
                  </a:lnTo>
                  <a:lnTo>
                    <a:pt x="417595" y="110974"/>
                  </a:lnTo>
                  <a:lnTo>
                    <a:pt x="626392" y="144266"/>
                  </a:lnTo>
                  <a:lnTo>
                    <a:pt x="835190" y="188656"/>
                  </a:lnTo>
                  <a:lnTo>
                    <a:pt x="1043987" y="22194"/>
                  </a:lnTo>
                  <a:lnTo>
                    <a:pt x="1252785" y="22194"/>
                  </a:lnTo>
                  <a:lnTo>
                    <a:pt x="1461582" y="0"/>
                  </a:lnTo>
                </a:path>
              </a:pathLst>
            </a:custGeom>
            <a:ln w="40651" cap="flat">
              <a:solidFill>
                <a:srgbClr val="BEBEBE">
                  <a:alpha val="69803"/>
                </a:srgbClr>
              </a:solidFill>
              <a:prstDash val="solid"/>
              <a:round/>
            </a:ln>
          </p:spPr>
          <p:txBody>
            <a:bodyPr/>
            <a:lstStyle/>
            <a:p/>
          </p:txBody>
        </p:sp>
        <p:sp>
          <p:nvSpPr>
            <p:cNvPr id="24" name="pl24"/>
            <p:cNvSpPr/>
            <p:nvPr/>
          </p:nvSpPr>
          <p:spPr>
            <a:xfrm>
              <a:off x="830429" y="1266703"/>
              <a:ext cx="1461582" cy="188656"/>
            </a:xfrm>
            <a:custGeom>
              <a:avLst/>
              <a:pathLst>
                <a:path w="1461582" h="188656">
                  <a:moveTo>
                    <a:pt x="0" y="33292"/>
                  </a:moveTo>
                  <a:lnTo>
                    <a:pt x="208797" y="66584"/>
                  </a:lnTo>
                  <a:lnTo>
                    <a:pt x="417595" y="110974"/>
                  </a:lnTo>
                  <a:lnTo>
                    <a:pt x="626392" y="144266"/>
                  </a:lnTo>
                  <a:lnTo>
                    <a:pt x="835190" y="188656"/>
                  </a:lnTo>
                  <a:lnTo>
                    <a:pt x="1043987" y="22194"/>
                  </a:lnTo>
                  <a:lnTo>
                    <a:pt x="1252785" y="22194"/>
                  </a:lnTo>
                  <a:lnTo>
                    <a:pt x="1461582" y="0"/>
                  </a:lnTo>
                </a:path>
              </a:pathLst>
            </a:custGeom>
            <a:ln w="35231" cap="flat">
              <a:solidFill>
                <a:srgbClr val="BEBEBE">
                  <a:alpha val="69803"/>
                </a:srgbClr>
              </a:solidFill>
              <a:prstDash val="solid"/>
              <a:round/>
            </a:ln>
          </p:spPr>
          <p:txBody>
            <a:bodyPr/>
            <a:lstStyle/>
            <a:p/>
          </p:txBody>
        </p:sp>
        <p:sp>
          <p:nvSpPr>
            <p:cNvPr id="25" name="pl25"/>
            <p:cNvSpPr/>
            <p:nvPr/>
          </p:nvSpPr>
          <p:spPr>
            <a:xfrm>
              <a:off x="830429" y="1322190"/>
              <a:ext cx="1461582" cy="110974"/>
            </a:xfrm>
            <a:custGeom>
              <a:avLst/>
              <a:pathLst>
                <a:path w="1461582" h="110974">
                  <a:moveTo>
                    <a:pt x="0" y="0"/>
                  </a:moveTo>
                  <a:lnTo>
                    <a:pt x="208797" y="0"/>
                  </a:lnTo>
                  <a:lnTo>
                    <a:pt x="417595" y="44389"/>
                  </a:lnTo>
                  <a:lnTo>
                    <a:pt x="626392" y="44389"/>
                  </a:lnTo>
                  <a:lnTo>
                    <a:pt x="835190" y="33292"/>
                  </a:lnTo>
                  <a:lnTo>
                    <a:pt x="1043987" y="88779"/>
                  </a:lnTo>
                  <a:lnTo>
                    <a:pt x="1252785" y="110974"/>
                  </a:lnTo>
                  <a:lnTo>
                    <a:pt x="1461582" y="66584"/>
                  </a:lnTo>
                </a:path>
              </a:pathLst>
            </a:custGeom>
            <a:ln w="20325" cap="flat">
              <a:solidFill>
                <a:srgbClr val="6B6B6B">
                  <a:alpha val="100000"/>
                </a:srgbClr>
              </a:solidFill>
              <a:prstDash val="solid"/>
              <a:round/>
            </a:ln>
          </p:spPr>
          <p:txBody>
            <a:bodyPr/>
            <a:lstStyle/>
            <a:p/>
          </p:txBody>
        </p:sp>
        <p:sp>
          <p:nvSpPr>
            <p:cNvPr id="26" name="pl26"/>
            <p:cNvSpPr/>
            <p:nvPr/>
          </p:nvSpPr>
          <p:spPr>
            <a:xfrm>
              <a:off x="830429" y="1266703"/>
              <a:ext cx="1461582" cy="188656"/>
            </a:xfrm>
            <a:custGeom>
              <a:avLst/>
              <a:pathLst>
                <a:path w="1461582" h="188656">
                  <a:moveTo>
                    <a:pt x="0" y="33292"/>
                  </a:moveTo>
                  <a:lnTo>
                    <a:pt x="208797" y="66584"/>
                  </a:lnTo>
                  <a:lnTo>
                    <a:pt x="417595" y="110974"/>
                  </a:lnTo>
                  <a:lnTo>
                    <a:pt x="626392" y="144266"/>
                  </a:lnTo>
                  <a:lnTo>
                    <a:pt x="835190" y="188656"/>
                  </a:lnTo>
                  <a:lnTo>
                    <a:pt x="1043987" y="22194"/>
                  </a:lnTo>
                  <a:lnTo>
                    <a:pt x="1252785" y="22194"/>
                  </a:lnTo>
                  <a:lnTo>
                    <a:pt x="1461582" y="0"/>
                  </a:lnTo>
                </a:path>
              </a:pathLst>
            </a:custGeom>
            <a:ln w="40651" cap="flat">
              <a:solidFill>
                <a:srgbClr val="000000">
                  <a:alpha val="100000"/>
                </a:srgbClr>
              </a:solidFill>
              <a:prstDash val="solid"/>
              <a:round/>
            </a:ln>
          </p:spPr>
          <p:txBody>
            <a:bodyPr/>
            <a:lstStyle/>
            <a:p/>
          </p:txBody>
        </p:sp>
        <p:sp>
          <p:nvSpPr>
            <p:cNvPr id="27" name="pl27"/>
            <p:cNvSpPr/>
            <p:nvPr/>
          </p:nvSpPr>
          <p:spPr>
            <a:xfrm>
              <a:off x="830429" y="1266703"/>
              <a:ext cx="1461582" cy="188656"/>
            </a:xfrm>
            <a:custGeom>
              <a:avLst/>
              <a:pathLst>
                <a:path w="1461582" h="188656">
                  <a:moveTo>
                    <a:pt x="0" y="33292"/>
                  </a:moveTo>
                  <a:lnTo>
                    <a:pt x="208797" y="66584"/>
                  </a:lnTo>
                  <a:lnTo>
                    <a:pt x="417595" y="110974"/>
                  </a:lnTo>
                  <a:lnTo>
                    <a:pt x="626392" y="144266"/>
                  </a:lnTo>
                  <a:lnTo>
                    <a:pt x="835190" y="188656"/>
                  </a:lnTo>
                  <a:lnTo>
                    <a:pt x="1043987" y="22194"/>
                  </a:lnTo>
                  <a:lnTo>
                    <a:pt x="1252785" y="22194"/>
                  </a:lnTo>
                  <a:lnTo>
                    <a:pt x="1461582" y="0"/>
                  </a:lnTo>
                </a:path>
              </a:pathLst>
            </a:custGeom>
            <a:ln w="35231" cap="flat">
              <a:solidFill>
                <a:srgbClr val="1CABE2">
                  <a:alpha val="100000"/>
                </a:srgbClr>
              </a:solidFill>
              <a:prstDash val="solid"/>
              <a:round/>
            </a:ln>
          </p:spPr>
          <p:txBody>
            <a:bodyPr/>
            <a:lstStyle/>
            <a:p/>
          </p:txBody>
        </p:sp>
        <p:sp>
          <p:nvSpPr>
            <p:cNvPr id="28" name="tx28"/>
            <p:cNvSpPr/>
            <p:nvPr/>
          </p:nvSpPr>
          <p:spPr>
            <a:xfrm>
              <a:off x="770170" y="11214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9" name="tx29"/>
            <p:cNvSpPr/>
            <p:nvPr/>
          </p:nvSpPr>
          <p:spPr>
            <a:xfrm>
              <a:off x="978968" y="11547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0" name="tx30"/>
            <p:cNvSpPr/>
            <p:nvPr/>
          </p:nvSpPr>
          <p:spPr>
            <a:xfrm>
              <a:off x="1187765" y="11991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1" name="tx31"/>
            <p:cNvSpPr/>
            <p:nvPr/>
          </p:nvSpPr>
          <p:spPr>
            <a:xfrm>
              <a:off x="1396563" y="1232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2" name="tx32"/>
            <p:cNvSpPr/>
            <p:nvPr/>
          </p:nvSpPr>
          <p:spPr>
            <a:xfrm>
              <a:off x="1605360" y="12768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3" name="tx33"/>
            <p:cNvSpPr/>
            <p:nvPr/>
          </p:nvSpPr>
          <p:spPr>
            <a:xfrm>
              <a:off x="1814158" y="11103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4" name="tx34"/>
            <p:cNvSpPr/>
            <p:nvPr/>
          </p:nvSpPr>
          <p:spPr>
            <a:xfrm>
              <a:off x="2022955" y="11103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5" name="tx35"/>
            <p:cNvSpPr/>
            <p:nvPr/>
          </p:nvSpPr>
          <p:spPr>
            <a:xfrm>
              <a:off x="2231753" y="10881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6" name="rc36"/>
            <p:cNvSpPr/>
            <p:nvPr/>
          </p:nvSpPr>
          <p:spPr>
            <a:xfrm>
              <a:off x="757350" y="2209221"/>
              <a:ext cx="1607740" cy="1049815"/>
            </a:xfrm>
            <a:prstGeom prst="rect">
              <a:avLst/>
            </a:prstGeom>
            <a:solidFill>
              <a:srgbClr val="EBEBEB">
                <a:alpha val="100000"/>
              </a:srgbClr>
            </a:solidFill>
          </p:spPr>
          <p:txBody>
            <a:bodyPr/>
            <a:lstStyle/>
            <a:p/>
          </p:txBody>
        </p:sp>
        <p:sp>
          <p:nvSpPr>
            <p:cNvPr id="37" name="pl37"/>
            <p:cNvSpPr/>
            <p:nvPr/>
          </p:nvSpPr>
          <p:spPr>
            <a:xfrm>
              <a:off x="757350" y="322796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 name="pl38"/>
            <p:cNvSpPr/>
            <p:nvPr/>
          </p:nvSpPr>
          <p:spPr>
            <a:xfrm>
              <a:off x="757350" y="295052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9" name="pl39"/>
            <p:cNvSpPr/>
            <p:nvPr/>
          </p:nvSpPr>
          <p:spPr>
            <a:xfrm>
              <a:off x="757350" y="267309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0" name="pl40"/>
            <p:cNvSpPr/>
            <p:nvPr/>
          </p:nvSpPr>
          <p:spPr>
            <a:xfrm>
              <a:off x="757350" y="239565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 name="pl41"/>
            <p:cNvSpPr/>
            <p:nvPr/>
          </p:nvSpPr>
          <p:spPr>
            <a:xfrm>
              <a:off x="757350" y="225694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2" name="pl42"/>
            <p:cNvSpPr/>
            <p:nvPr/>
          </p:nvSpPr>
          <p:spPr>
            <a:xfrm>
              <a:off x="757350" y="308924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3" name="pl43"/>
            <p:cNvSpPr/>
            <p:nvPr/>
          </p:nvSpPr>
          <p:spPr>
            <a:xfrm>
              <a:off x="757350" y="281181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 name="pl44"/>
            <p:cNvSpPr/>
            <p:nvPr/>
          </p:nvSpPr>
          <p:spPr>
            <a:xfrm>
              <a:off x="757350" y="253437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5" name="pl45"/>
            <p:cNvSpPr/>
            <p:nvPr/>
          </p:nvSpPr>
          <p:spPr>
            <a:xfrm>
              <a:off x="830429"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1039226"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1248024"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1456822"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1665619"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0" name="pl50"/>
            <p:cNvSpPr/>
            <p:nvPr/>
          </p:nvSpPr>
          <p:spPr>
            <a:xfrm>
              <a:off x="1874417"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1" name="pl51"/>
            <p:cNvSpPr/>
            <p:nvPr/>
          </p:nvSpPr>
          <p:spPr>
            <a:xfrm>
              <a:off x="2083214"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2" name="pl52"/>
            <p:cNvSpPr/>
            <p:nvPr/>
          </p:nvSpPr>
          <p:spPr>
            <a:xfrm>
              <a:off x="2292012"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3" name="pl53"/>
            <p:cNvSpPr/>
            <p:nvPr/>
          </p:nvSpPr>
          <p:spPr>
            <a:xfrm>
              <a:off x="830429" y="2656447"/>
              <a:ext cx="1461582" cy="110974"/>
            </a:xfrm>
            <a:custGeom>
              <a:avLst/>
              <a:pathLst>
                <a:path w="1461582" h="110974">
                  <a:moveTo>
                    <a:pt x="0" y="0"/>
                  </a:moveTo>
                  <a:lnTo>
                    <a:pt x="208797" y="0"/>
                  </a:lnTo>
                  <a:lnTo>
                    <a:pt x="417595" y="44389"/>
                  </a:lnTo>
                  <a:lnTo>
                    <a:pt x="626392" y="44389"/>
                  </a:lnTo>
                  <a:lnTo>
                    <a:pt x="835190" y="33292"/>
                  </a:lnTo>
                  <a:lnTo>
                    <a:pt x="1043987" y="88779"/>
                  </a:lnTo>
                  <a:lnTo>
                    <a:pt x="1252785" y="110974"/>
                  </a:lnTo>
                  <a:lnTo>
                    <a:pt x="1461582" y="66584"/>
                  </a:lnTo>
                </a:path>
              </a:pathLst>
            </a:custGeom>
            <a:ln w="20325" cap="flat">
              <a:solidFill>
                <a:srgbClr val="BEBEBE">
                  <a:alpha val="69803"/>
                </a:srgbClr>
              </a:solidFill>
              <a:prstDash val="solid"/>
              <a:round/>
            </a:ln>
          </p:spPr>
          <p:txBody>
            <a:bodyPr/>
            <a:lstStyle/>
            <a:p/>
          </p:txBody>
        </p:sp>
        <p:sp>
          <p:nvSpPr>
            <p:cNvPr id="54" name="pl54"/>
            <p:cNvSpPr/>
            <p:nvPr/>
          </p:nvSpPr>
          <p:spPr>
            <a:xfrm>
              <a:off x="830429" y="2612057"/>
              <a:ext cx="1461582" cy="210850"/>
            </a:xfrm>
            <a:custGeom>
              <a:avLst/>
              <a:pathLst>
                <a:path w="1461582" h="210850">
                  <a:moveTo>
                    <a:pt x="0" y="77681"/>
                  </a:moveTo>
                  <a:lnTo>
                    <a:pt x="208797" y="99876"/>
                  </a:lnTo>
                  <a:lnTo>
                    <a:pt x="417595" y="210850"/>
                  </a:lnTo>
                  <a:lnTo>
                    <a:pt x="626392" y="166461"/>
                  </a:lnTo>
                  <a:lnTo>
                    <a:pt x="835190" y="0"/>
                  </a:lnTo>
                  <a:lnTo>
                    <a:pt x="1043987" y="22194"/>
                  </a:lnTo>
                  <a:lnTo>
                    <a:pt x="1252785" y="33292"/>
                  </a:lnTo>
                  <a:lnTo>
                    <a:pt x="1461582" y="99876"/>
                  </a:lnTo>
                </a:path>
              </a:pathLst>
            </a:custGeom>
            <a:ln w="40651" cap="flat">
              <a:solidFill>
                <a:srgbClr val="BEBEBE">
                  <a:alpha val="69803"/>
                </a:srgbClr>
              </a:solidFill>
              <a:prstDash val="solid"/>
              <a:round/>
            </a:ln>
          </p:spPr>
          <p:txBody>
            <a:bodyPr/>
            <a:lstStyle/>
            <a:p/>
          </p:txBody>
        </p:sp>
        <p:sp>
          <p:nvSpPr>
            <p:cNvPr id="55" name="pl55"/>
            <p:cNvSpPr/>
            <p:nvPr/>
          </p:nvSpPr>
          <p:spPr>
            <a:xfrm>
              <a:off x="830429" y="2612057"/>
              <a:ext cx="1461582" cy="210850"/>
            </a:xfrm>
            <a:custGeom>
              <a:avLst/>
              <a:pathLst>
                <a:path w="1461582" h="210850">
                  <a:moveTo>
                    <a:pt x="0" y="77681"/>
                  </a:moveTo>
                  <a:lnTo>
                    <a:pt x="208797" y="99876"/>
                  </a:lnTo>
                  <a:lnTo>
                    <a:pt x="417595" y="210850"/>
                  </a:lnTo>
                  <a:lnTo>
                    <a:pt x="626392" y="166461"/>
                  </a:lnTo>
                  <a:lnTo>
                    <a:pt x="835190" y="0"/>
                  </a:lnTo>
                  <a:lnTo>
                    <a:pt x="1043987" y="22194"/>
                  </a:lnTo>
                  <a:lnTo>
                    <a:pt x="1252785" y="33292"/>
                  </a:lnTo>
                  <a:lnTo>
                    <a:pt x="1461582" y="99876"/>
                  </a:lnTo>
                </a:path>
              </a:pathLst>
            </a:custGeom>
            <a:ln w="35231" cap="flat">
              <a:solidFill>
                <a:srgbClr val="BEBEBE">
                  <a:alpha val="69803"/>
                </a:srgbClr>
              </a:solidFill>
              <a:prstDash val="solid"/>
              <a:round/>
            </a:ln>
          </p:spPr>
          <p:txBody>
            <a:bodyPr/>
            <a:lstStyle/>
            <a:p/>
          </p:txBody>
        </p:sp>
        <p:sp>
          <p:nvSpPr>
            <p:cNvPr id="56" name="pl56"/>
            <p:cNvSpPr/>
            <p:nvPr/>
          </p:nvSpPr>
          <p:spPr>
            <a:xfrm>
              <a:off x="830429" y="2656447"/>
              <a:ext cx="1461582" cy="110974"/>
            </a:xfrm>
            <a:custGeom>
              <a:avLst/>
              <a:pathLst>
                <a:path w="1461582" h="110974">
                  <a:moveTo>
                    <a:pt x="0" y="0"/>
                  </a:moveTo>
                  <a:lnTo>
                    <a:pt x="208797" y="0"/>
                  </a:lnTo>
                  <a:lnTo>
                    <a:pt x="417595" y="44389"/>
                  </a:lnTo>
                  <a:lnTo>
                    <a:pt x="626392" y="44389"/>
                  </a:lnTo>
                  <a:lnTo>
                    <a:pt x="835190" y="33292"/>
                  </a:lnTo>
                  <a:lnTo>
                    <a:pt x="1043987" y="88779"/>
                  </a:lnTo>
                  <a:lnTo>
                    <a:pt x="1252785" y="110974"/>
                  </a:lnTo>
                  <a:lnTo>
                    <a:pt x="1461582" y="66584"/>
                  </a:lnTo>
                </a:path>
              </a:pathLst>
            </a:custGeom>
            <a:ln w="20325" cap="flat">
              <a:solidFill>
                <a:srgbClr val="6B6B6B">
                  <a:alpha val="100000"/>
                </a:srgbClr>
              </a:solidFill>
              <a:prstDash val="solid"/>
              <a:round/>
            </a:ln>
          </p:spPr>
          <p:txBody>
            <a:bodyPr/>
            <a:lstStyle/>
            <a:p/>
          </p:txBody>
        </p:sp>
        <p:sp>
          <p:nvSpPr>
            <p:cNvPr id="57" name="pl57"/>
            <p:cNvSpPr/>
            <p:nvPr/>
          </p:nvSpPr>
          <p:spPr>
            <a:xfrm>
              <a:off x="830429" y="2612057"/>
              <a:ext cx="1461582" cy="210850"/>
            </a:xfrm>
            <a:custGeom>
              <a:avLst/>
              <a:pathLst>
                <a:path w="1461582" h="210850">
                  <a:moveTo>
                    <a:pt x="0" y="77681"/>
                  </a:moveTo>
                  <a:lnTo>
                    <a:pt x="208797" y="99876"/>
                  </a:lnTo>
                  <a:lnTo>
                    <a:pt x="417595" y="210850"/>
                  </a:lnTo>
                  <a:lnTo>
                    <a:pt x="626392" y="166461"/>
                  </a:lnTo>
                  <a:lnTo>
                    <a:pt x="835190" y="0"/>
                  </a:lnTo>
                  <a:lnTo>
                    <a:pt x="1043987" y="22194"/>
                  </a:lnTo>
                  <a:lnTo>
                    <a:pt x="1252785" y="33292"/>
                  </a:lnTo>
                  <a:lnTo>
                    <a:pt x="1461582" y="99876"/>
                  </a:lnTo>
                </a:path>
              </a:pathLst>
            </a:custGeom>
            <a:ln w="40651" cap="flat">
              <a:solidFill>
                <a:srgbClr val="000000">
                  <a:alpha val="100000"/>
                </a:srgbClr>
              </a:solidFill>
              <a:prstDash val="solid"/>
              <a:round/>
            </a:ln>
          </p:spPr>
          <p:txBody>
            <a:bodyPr/>
            <a:lstStyle/>
            <a:p/>
          </p:txBody>
        </p:sp>
        <p:sp>
          <p:nvSpPr>
            <p:cNvPr id="58" name="pl58"/>
            <p:cNvSpPr/>
            <p:nvPr/>
          </p:nvSpPr>
          <p:spPr>
            <a:xfrm>
              <a:off x="830429" y="2612057"/>
              <a:ext cx="1461582" cy="210850"/>
            </a:xfrm>
            <a:custGeom>
              <a:avLst/>
              <a:pathLst>
                <a:path w="1461582" h="210850">
                  <a:moveTo>
                    <a:pt x="0" y="77681"/>
                  </a:moveTo>
                  <a:lnTo>
                    <a:pt x="208797" y="99876"/>
                  </a:lnTo>
                  <a:lnTo>
                    <a:pt x="417595" y="210850"/>
                  </a:lnTo>
                  <a:lnTo>
                    <a:pt x="626392" y="166461"/>
                  </a:lnTo>
                  <a:lnTo>
                    <a:pt x="835190" y="0"/>
                  </a:lnTo>
                  <a:lnTo>
                    <a:pt x="1043987" y="22194"/>
                  </a:lnTo>
                  <a:lnTo>
                    <a:pt x="1252785" y="33292"/>
                  </a:lnTo>
                  <a:lnTo>
                    <a:pt x="1461582" y="99876"/>
                  </a:lnTo>
                </a:path>
              </a:pathLst>
            </a:custGeom>
            <a:ln w="35231" cap="flat">
              <a:solidFill>
                <a:srgbClr val="1CABE2">
                  <a:alpha val="100000"/>
                </a:srgbClr>
              </a:solidFill>
              <a:prstDash val="solid"/>
              <a:round/>
            </a:ln>
          </p:spPr>
          <p:txBody>
            <a:bodyPr/>
            <a:lstStyle/>
            <a:p/>
          </p:txBody>
        </p:sp>
        <p:sp>
          <p:nvSpPr>
            <p:cNvPr id="59" name="tx59"/>
            <p:cNvSpPr/>
            <p:nvPr/>
          </p:nvSpPr>
          <p:spPr>
            <a:xfrm>
              <a:off x="770170" y="2511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60" name="tx60"/>
            <p:cNvSpPr/>
            <p:nvPr/>
          </p:nvSpPr>
          <p:spPr>
            <a:xfrm>
              <a:off x="978968" y="25333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61" name="tx61"/>
            <p:cNvSpPr/>
            <p:nvPr/>
          </p:nvSpPr>
          <p:spPr>
            <a:xfrm>
              <a:off x="1187765" y="26443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62" name="tx62"/>
            <p:cNvSpPr/>
            <p:nvPr/>
          </p:nvSpPr>
          <p:spPr>
            <a:xfrm>
              <a:off x="1396563" y="25999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63" name="tx63"/>
            <p:cNvSpPr/>
            <p:nvPr/>
          </p:nvSpPr>
          <p:spPr>
            <a:xfrm>
              <a:off x="1605360" y="24335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4" name="tx64"/>
            <p:cNvSpPr/>
            <p:nvPr/>
          </p:nvSpPr>
          <p:spPr>
            <a:xfrm>
              <a:off x="1814158" y="24556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5" name="tx65"/>
            <p:cNvSpPr/>
            <p:nvPr/>
          </p:nvSpPr>
          <p:spPr>
            <a:xfrm>
              <a:off x="2022955" y="24667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6" name="tx66"/>
            <p:cNvSpPr/>
            <p:nvPr/>
          </p:nvSpPr>
          <p:spPr>
            <a:xfrm>
              <a:off x="2231753" y="25333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67" name="rc67"/>
            <p:cNvSpPr/>
            <p:nvPr/>
          </p:nvSpPr>
          <p:spPr>
            <a:xfrm>
              <a:off x="757350" y="3543478"/>
              <a:ext cx="1607740" cy="1049815"/>
            </a:xfrm>
            <a:prstGeom prst="rect">
              <a:avLst/>
            </a:prstGeom>
            <a:solidFill>
              <a:srgbClr val="EBEBEB">
                <a:alpha val="100000"/>
              </a:srgbClr>
            </a:solidFill>
          </p:spPr>
          <p:txBody>
            <a:bodyPr/>
            <a:lstStyle/>
            <a:p/>
          </p:txBody>
        </p:sp>
        <p:sp>
          <p:nvSpPr>
            <p:cNvPr id="68" name="pl68"/>
            <p:cNvSpPr/>
            <p:nvPr/>
          </p:nvSpPr>
          <p:spPr>
            <a:xfrm>
              <a:off x="757350" y="456222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9" name="pl69"/>
            <p:cNvSpPr/>
            <p:nvPr/>
          </p:nvSpPr>
          <p:spPr>
            <a:xfrm>
              <a:off x="757350" y="428478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0" name="pl70"/>
            <p:cNvSpPr/>
            <p:nvPr/>
          </p:nvSpPr>
          <p:spPr>
            <a:xfrm>
              <a:off x="757350" y="400735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1" name="pl71"/>
            <p:cNvSpPr/>
            <p:nvPr/>
          </p:nvSpPr>
          <p:spPr>
            <a:xfrm>
              <a:off x="757350" y="372991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2" name="pl72"/>
            <p:cNvSpPr/>
            <p:nvPr/>
          </p:nvSpPr>
          <p:spPr>
            <a:xfrm>
              <a:off x="757350" y="359119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3" name="pl73"/>
            <p:cNvSpPr/>
            <p:nvPr/>
          </p:nvSpPr>
          <p:spPr>
            <a:xfrm>
              <a:off x="757350" y="442350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4" name="pl74"/>
            <p:cNvSpPr/>
            <p:nvPr/>
          </p:nvSpPr>
          <p:spPr>
            <a:xfrm>
              <a:off x="757350" y="4146067"/>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5" name="pl75"/>
            <p:cNvSpPr/>
            <p:nvPr/>
          </p:nvSpPr>
          <p:spPr>
            <a:xfrm>
              <a:off x="757350" y="386863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6" name="pl76"/>
            <p:cNvSpPr/>
            <p:nvPr/>
          </p:nvSpPr>
          <p:spPr>
            <a:xfrm>
              <a:off x="830429"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1039226"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78" name="pl78"/>
            <p:cNvSpPr/>
            <p:nvPr/>
          </p:nvSpPr>
          <p:spPr>
            <a:xfrm>
              <a:off x="1248024"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79" name="pl79"/>
            <p:cNvSpPr/>
            <p:nvPr/>
          </p:nvSpPr>
          <p:spPr>
            <a:xfrm>
              <a:off x="1456822"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80" name="pl80"/>
            <p:cNvSpPr/>
            <p:nvPr/>
          </p:nvSpPr>
          <p:spPr>
            <a:xfrm>
              <a:off x="1665619"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81" name="pl81"/>
            <p:cNvSpPr/>
            <p:nvPr/>
          </p:nvSpPr>
          <p:spPr>
            <a:xfrm>
              <a:off x="1874417"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82" name="pl82"/>
            <p:cNvSpPr/>
            <p:nvPr/>
          </p:nvSpPr>
          <p:spPr>
            <a:xfrm>
              <a:off x="2083214"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83" name="pl83"/>
            <p:cNvSpPr/>
            <p:nvPr/>
          </p:nvSpPr>
          <p:spPr>
            <a:xfrm>
              <a:off x="2292012"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84" name="pl84"/>
            <p:cNvSpPr/>
            <p:nvPr/>
          </p:nvSpPr>
          <p:spPr>
            <a:xfrm>
              <a:off x="830429" y="3990704"/>
              <a:ext cx="1461582" cy="110974"/>
            </a:xfrm>
            <a:custGeom>
              <a:avLst/>
              <a:pathLst>
                <a:path w="1461582" h="110974">
                  <a:moveTo>
                    <a:pt x="0" y="0"/>
                  </a:moveTo>
                  <a:lnTo>
                    <a:pt x="208797" y="0"/>
                  </a:lnTo>
                  <a:lnTo>
                    <a:pt x="417595" y="44389"/>
                  </a:lnTo>
                  <a:lnTo>
                    <a:pt x="626392" y="44389"/>
                  </a:lnTo>
                  <a:lnTo>
                    <a:pt x="835190" y="33292"/>
                  </a:lnTo>
                  <a:lnTo>
                    <a:pt x="1043987" y="88779"/>
                  </a:lnTo>
                  <a:lnTo>
                    <a:pt x="1252785" y="110974"/>
                  </a:lnTo>
                  <a:lnTo>
                    <a:pt x="1461582" y="66584"/>
                  </a:lnTo>
                </a:path>
              </a:pathLst>
            </a:custGeom>
            <a:ln w="20325" cap="flat">
              <a:solidFill>
                <a:srgbClr val="BEBEBE">
                  <a:alpha val="69803"/>
                </a:srgbClr>
              </a:solidFill>
              <a:prstDash val="solid"/>
              <a:round/>
            </a:ln>
          </p:spPr>
          <p:txBody>
            <a:bodyPr/>
            <a:lstStyle/>
            <a:p/>
          </p:txBody>
        </p:sp>
        <p:sp>
          <p:nvSpPr>
            <p:cNvPr id="85" name="pl85"/>
            <p:cNvSpPr/>
            <p:nvPr/>
          </p:nvSpPr>
          <p:spPr>
            <a:xfrm>
              <a:off x="830429" y="3879729"/>
              <a:ext cx="1461582" cy="33292"/>
            </a:xfrm>
            <a:custGeom>
              <a:avLst/>
              <a:pathLst>
                <a:path w="1461582" h="33292">
                  <a:moveTo>
                    <a:pt x="0" y="0"/>
                  </a:moveTo>
                  <a:lnTo>
                    <a:pt x="208797" y="0"/>
                  </a:lnTo>
                  <a:lnTo>
                    <a:pt x="417595" y="0"/>
                  </a:lnTo>
                  <a:lnTo>
                    <a:pt x="626392" y="0"/>
                  </a:lnTo>
                  <a:lnTo>
                    <a:pt x="835190" y="11097"/>
                  </a:lnTo>
                  <a:lnTo>
                    <a:pt x="1043987" y="22194"/>
                  </a:lnTo>
                  <a:lnTo>
                    <a:pt x="1252785" y="33292"/>
                  </a:lnTo>
                  <a:lnTo>
                    <a:pt x="1461582" y="33292"/>
                  </a:lnTo>
                </a:path>
              </a:pathLst>
            </a:custGeom>
            <a:ln w="40651" cap="flat">
              <a:solidFill>
                <a:srgbClr val="BEBEBE">
                  <a:alpha val="69803"/>
                </a:srgbClr>
              </a:solidFill>
              <a:prstDash val="solid"/>
              <a:round/>
            </a:ln>
          </p:spPr>
          <p:txBody>
            <a:bodyPr/>
            <a:lstStyle/>
            <a:p/>
          </p:txBody>
        </p:sp>
        <p:sp>
          <p:nvSpPr>
            <p:cNvPr id="86" name="pl86"/>
            <p:cNvSpPr/>
            <p:nvPr/>
          </p:nvSpPr>
          <p:spPr>
            <a:xfrm>
              <a:off x="830429" y="3879729"/>
              <a:ext cx="1461582" cy="33292"/>
            </a:xfrm>
            <a:custGeom>
              <a:avLst/>
              <a:pathLst>
                <a:path w="1461582" h="33292">
                  <a:moveTo>
                    <a:pt x="0" y="0"/>
                  </a:moveTo>
                  <a:lnTo>
                    <a:pt x="208797" y="0"/>
                  </a:lnTo>
                  <a:lnTo>
                    <a:pt x="417595" y="0"/>
                  </a:lnTo>
                  <a:lnTo>
                    <a:pt x="626392" y="0"/>
                  </a:lnTo>
                  <a:lnTo>
                    <a:pt x="835190" y="11097"/>
                  </a:lnTo>
                  <a:lnTo>
                    <a:pt x="1043987" y="22194"/>
                  </a:lnTo>
                  <a:lnTo>
                    <a:pt x="1252785" y="33292"/>
                  </a:lnTo>
                  <a:lnTo>
                    <a:pt x="1461582" y="33292"/>
                  </a:lnTo>
                </a:path>
              </a:pathLst>
            </a:custGeom>
            <a:ln w="35231" cap="flat">
              <a:solidFill>
                <a:srgbClr val="BEBEBE">
                  <a:alpha val="69803"/>
                </a:srgbClr>
              </a:solidFill>
              <a:prstDash val="solid"/>
              <a:round/>
            </a:ln>
          </p:spPr>
          <p:txBody>
            <a:bodyPr/>
            <a:lstStyle/>
            <a:p/>
          </p:txBody>
        </p:sp>
        <p:sp>
          <p:nvSpPr>
            <p:cNvPr id="87" name="pl87"/>
            <p:cNvSpPr/>
            <p:nvPr/>
          </p:nvSpPr>
          <p:spPr>
            <a:xfrm>
              <a:off x="830429" y="3990704"/>
              <a:ext cx="1461582" cy="110974"/>
            </a:xfrm>
            <a:custGeom>
              <a:avLst/>
              <a:pathLst>
                <a:path w="1461582" h="110974">
                  <a:moveTo>
                    <a:pt x="0" y="0"/>
                  </a:moveTo>
                  <a:lnTo>
                    <a:pt x="208797" y="0"/>
                  </a:lnTo>
                  <a:lnTo>
                    <a:pt x="417595" y="44389"/>
                  </a:lnTo>
                  <a:lnTo>
                    <a:pt x="626392" y="44389"/>
                  </a:lnTo>
                  <a:lnTo>
                    <a:pt x="835190" y="33292"/>
                  </a:lnTo>
                  <a:lnTo>
                    <a:pt x="1043987" y="88779"/>
                  </a:lnTo>
                  <a:lnTo>
                    <a:pt x="1252785" y="110974"/>
                  </a:lnTo>
                  <a:lnTo>
                    <a:pt x="1461582" y="66584"/>
                  </a:lnTo>
                </a:path>
              </a:pathLst>
            </a:custGeom>
            <a:ln w="20325" cap="flat">
              <a:solidFill>
                <a:srgbClr val="6B6B6B">
                  <a:alpha val="100000"/>
                </a:srgbClr>
              </a:solidFill>
              <a:prstDash val="solid"/>
              <a:round/>
            </a:ln>
          </p:spPr>
          <p:txBody>
            <a:bodyPr/>
            <a:lstStyle/>
            <a:p/>
          </p:txBody>
        </p:sp>
        <p:sp>
          <p:nvSpPr>
            <p:cNvPr id="88" name="pl88"/>
            <p:cNvSpPr/>
            <p:nvPr/>
          </p:nvSpPr>
          <p:spPr>
            <a:xfrm>
              <a:off x="830429" y="3879729"/>
              <a:ext cx="1461582" cy="33292"/>
            </a:xfrm>
            <a:custGeom>
              <a:avLst/>
              <a:pathLst>
                <a:path w="1461582" h="33292">
                  <a:moveTo>
                    <a:pt x="0" y="0"/>
                  </a:moveTo>
                  <a:lnTo>
                    <a:pt x="208797" y="0"/>
                  </a:lnTo>
                  <a:lnTo>
                    <a:pt x="417595" y="0"/>
                  </a:lnTo>
                  <a:lnTo>
                    <a:pt x="626392" y="0"/>
                  </a:lnTo>
                  <a:lnTo>
                    <a:pt x="835190" y="11097"/>
                  </a:lnTo>
                  <a:lnTo>
                    <a:pt x="1043987" y="22194"/>
                  </a:lnTo>
                  <a:lnTo>
                    <a:pt x="1252785" y="33292"/>
                  </a:lnTo>
                  <a:lnTo>
                    <a:pt x="1461582" y="33292"/>
                  </a:lnTo>
                </a:path>
              </a:pathLst>
            </a:custGeom>
            <a:ln w="40651" cap="flat">
              <a:solidFill>
                <a:srgbClr val="000000">
                  <a:alpha val="100000"/>
                </a:srgbClr>
              </a:solidFill>
              <a:prstDash val="solid"/>
              <a:round/>
            </a:ln>
          </p:spPr>
          <p:txBody>
            <a:bodyPr/>
            <a:lstStyle/>
            <a:p/>
          </p:txBody>
        </p:sp>
        <p:sp>
          <p:nvSpPr>
            <p:cNvPr id="89" name="pl89"/>
            <p:cNvSpPr/>
            <p:nvPr/>
          </p:nvSpPr>
          <p:spPr>
            <a:xfrm>
              <a:off x="830429" y="3879729"/>
              <a:ext cx="1461582" cy="33292"/>
            </a:xfrm>
            <a:custGeom>
              <a:avLst/>
              <a:pathLst>
                <a:path w="1461582" h="33292">
                  <a:moveTo>
                    <a:pt x="0" y="0"/>
                  </a:moveTo>
                  <a:lnTo>
                    <a:pt x="208797" y="0"/>
                  </a:lnTo>
                  <a:lnTo>
                    <a:pt x="417595" y="0"/>
                  </a:lnTo>
                  <a:lnTo>
                    <a:pt x="626392" y="0"/>
                  </a:lnTo>
                  <a:lnTo>
                    <a:pt x="835190" y="11097"/>
                  </a:lnTo>
                  <a:lnTo>
                    <a:pt x="1043987" y="22194"/>
                  </a:lnTo>
                  <a:lnTo>
                    <a:pt x="1252785" y="33292"/>
                  </a:lnTo>
                  <a:lnTo>
                    <a:pt x="1461582" y="33292"/>
                  </a:lnTo>
                </a:path>
              </a:pathLst>
            </a:custGeom>
            <a:ln w="35231" cap="flat">
              <a:solidFill>
                <a:srgbClr val="1CABE2">
                  <a:alpha val="100000"/>
                </a:srgbClr>
              </a:solidFill>
              <a:prstDash val="solid"/>
              <a:round/>
            </a:ln>
          </p:spPr>
          <p:txBody>
            <a:bodyPr/>
            <a:lstStyle/>
            <a:p/>
          </p:txBody>
        </p:sp>
        <p:sp>
          <p:nvSpPr>
            <p:cNvPr id="90" name="tx90"/>
            <p:cNvSpPr/>
            <p:nvPr/>
          </p:nvSpPr>
          <p:spPr>
            <a:xfrm>
              <a:off x="770170" y="37011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1" name="tx91"/>
            <p:cNvSpPr/>
            <p:nvPr/>
          </p:nvSpPr>
          <p:spPr>
            <a:xfrm>
              <a:off x="978968" y="37011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2" name="tx92"/>
            <p:cNvSpPr/>
            <p:nvPr/>
          </p:nvSpPr>
          <p:spPr>
            <a:xfrm>
              <a:off x="1187765" y="37011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3" name="tx93"/>
            <p:cNvSpPr/>
            <p:nvPr/>
          </p:nvSpPr>
          <p:spPr>
            <a:xfrm>
              <a:off x="1396563" y="37011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4" name="tx94"/>
            <p:cNvSpPr/>
            <p:nvPr/>
          </p:nvSpPr>
          <p:spPr>
            <a:xfrm>
              <a:off x="1605360" y="37122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5" name="tx95"/>
            <p:cNvSpPr/>
            <p:nvPr/>
          </p:nvSpPr>
          <p:spPr>
            <a:xfrm>
              <a:off x="1814158" y="3723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6" name="tx96"/>
            <p:cNvSpPr/>
            <p:nvPr/>
          </p:nvSpPr>
          <p:spPr>
            <a:xfrm>
              <a:off x="2022955" y="37344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7" name="tx97"/>
            <p:cNvSpPr/>
            <p:nvPr/>
          </p:nvSpPr>
          <p:spPr>
            <a:xfrm>
              <a:off x="2231753" y="37344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8" name="rc98"/>
            <p:cNvSpPr/>
            <p:nvPr/>
          </p:nvSpPr>
          <p:spPr>
            <a:xfrm>
              <a:off x="757350" y="4877735"/>
              <a:ext cx="1607740" cy="1049815"/>
            </a:xfrm>
            <a:prstGeom prst="rect">
              <a:avLst/>
            </a:prstGeom>
            <a:solidFill>
              <a:srgbClr val="EBEBEB">
                <a:alpha val="100000"/>
              </a:srgbClr>
            </a:solidFill>
          </p:spPr>
          <p:txBody>
            <a:bodyPr/>
            <a:lstStyle/>
            <a:p/>
          </p:txBody>
        </p:sp>
        <p:sp>
          <p:nvSpPr>
            <p:cNvPr id="99" name="pl99"/>
            <p:cNvSpPr/>
            <p:nvPr/>
          </p:nvSpPr>
          <p:spPr>
            <a:xfrm>
              <a:off x="757350" y="58964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0" name="pl100"/>
            <p:cNvSpPr/>
            <p:nvPr/>
          </p:nvSpPr>
          <p:spPr>
            <a:xfrm>
              <a:off x="757350" y="561904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1" name="pl101"/>
            <p:cNvSpPr/>
            <p:nvPr/>
          </p:nvSpPr>
          <p:spPr>
            <a:xfrm>
              <a:off x="757350" y="534160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2" name="pl102"/>
            <p:cNvSpPr/>
            <p:nvPr/>
          </p:nvSpPr>
          <p:spPr>
            <a:xfrm>
              <a:off x="757350" y="506417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3" name="pl103"/>
            <p:cNvSpPr/>
            <p:nvPr/>
          </p:nvSpPr>
          <p:spPr>
            <a:xfrm>
              <a:off x="757350" y="49254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4" name="pl104"/>
            <p:cNvSpPr/>
            <p:nvPr/>
          </p:nvSpPr>
          <p:spPr>
            <a:xfrm>
              <a:off x="757350" y="575776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5" name="pl105"/>
            <p:cNvSpPr/>
            <p:nvPr/>
          </p:nvSpPr>
          <p:spPr>
            <a:xfrm>
              <a:off x="757350" y="548032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6" name="pl106"/>
            <p:cNvSpPr/>
            <p:nvPr/>
          </p:nvSpPr>
          <p:spPr>
            <a:xfrm>
              <a:off x="757350" y="520288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7" name="pl107"/>
            <p:cNvSpPr/>
            <p:nvPr/>
          </p:nvSpPr>
          <p:spPr>
            <a:xfrm>
              <a:off x="830429"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08" name="pl108"/>
            <p:cNvSpPr/>
            <p:nvPr/>
          </p:nvSpPr>
          <p:spPr>
            <a:xfrm>
              <a:off x="1039226"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09" name="pl109"/>
            <p:cNvSpPr/>
            <p:nvPr/>
          </p:nvSpPr>
          <p:spPr>
            <a:xfrm>
              <a:off x="1248024"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10" name="pl110"/>
            <p:cNvSpPr/>
            <p:nvPr/>
          </p:nvSpPr>
          <p:spPr>
            <a:xfrm>
              <a:off x="1456822"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11" name="pl111"/>
            <p:cNvSpPr/>
            <p:nvPr/>
          </p:nvSpPr>
          <p:spPr>
            <a:xfrm>
              <a:off x="1665619"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12" name="pl112"/>
            <p:cNvSpPr/>
            <p:nvPr/>
          </p:nvSpPr>
          <p:spPr>
            <a:xfrm>
              <a:off x="1874417"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13" name="pl113"/>
            <p:cNvSpPr/>
            <p:nvPr/>
          </p:nvSpPr>
          <p:spPr>
            <a:xfrm>
              <a:off x="2083214"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14" name="pl114"/>
            <p:cNvSpPr/>
            <p:nvPr/>
          </p:nvSpPr>
          <p:spPr>
            <a:xfrm>
              <a:off x="2292012"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15" name="pl115"/>
            <p:cNvSpPr/>
            <p:nvPr/>
          </p:nvSpPr>
          <p:spPr>
            <a:xfrm>
              <a:off x="830429" y="5324960"/>
              <a:ext cx="1461582" cy="110974"/>
            </a:xfrm>
            <a:custGeom>
              <a:avLst/>
              <a:pathLst>
                <a:path w="1461582" h="110974">
                  <a:moveTo>
                    <a:pt x="0" y="0"/>
                  </a:moveTo>
                  <a:lnTo>
                    <a:pt x="208797" y="0"/>
                  </a:lnTo>
                  <a:lnTo>
                    <a:pt x="417595" y="44389"/>
                  </a:lnTo>
                  <a:lnTo>
                    <a:pt x="626392" y="44389"/>
                  </a:lnTo>
                  <a:lnTo>
                    <a:pt x="835190" y="33292"/>
                  </a:lnTo>
                  <a:lnTo>
                    <a:pt x="1043987" y="88779"/>
                  </a:lnTo>
                  <a:lnTo>
                    <a:pt x="1252785" y="110974"/>
                  </a:lnTo>
                  <a:lnTo>
                    <a:pt x="1461582" y="66584"/>
                  </a:lnTo>
                </a:path>
              </a:pathLst>
            </a:custGeom>
            <a:ln w="20325" cap="flat">
              <a:solidFill>
                <a:srgbClr val="BEBEBE">
                  <a:alpha val="69803"/>
                </a:srgbClr>
              </a:solidFill>
              <a:prstDash val="solid"/>
              <a:round/>
            </a:ln>
          </p:spPr>
          <p:txBody>
            <a:bodyPr/>
            <a:lstStyle/>
            <a:p/>
          </p:txBody>
        </p:sp>
        <p:sp>
          <p:nvSpPr>
            <p:cNvPr id="116" name="pl116"/>
            <p:cNvSpPr/>
            <p:nvPr/>
          </p:nvSpPr>
          <p:spPr>
            <a:xfrm>
              <a:off x="830429" y="5280571"/>
              <a:ext cx="1461582" cy="599260"/>
            </a:xfrm>
            <a:custGeom>
              <a:avLst/>
              <a:pathLst>
                <a:path w="1461582" h="599260">
                  <a:moveTo>
                    <a:pt x="0" y="0"/>
                  </a:moveTo>
                  <a:lnTo>
                    <a:pt x="208797" y="0"/>
                  </a:lnTo>
                  <a:lnTo>
                    <a:pt x="417595" y="33292"/>
                  </a:lnTo>
                  <a:lnTo>
                    <a:pt x="626392" y="99876"/>
                  </a:lnTo>
                  <a:lnTo>
                    <a:pt x="835190" y="99876"/>
                  </a:lnTo>
                  <a:lnTo>
                    <a:pt x="1043987" y="466091"/>
                  </a:lnTo>
                  <a:lnTo>
                    <a:pt x="1252785" y="599260"/>
                  </a:lnTo>
                  <a:lnTo>
                    <a:pt x="1461582" y="244143"/>
                  </a:lnTo>
                </a:path>
              </a:pathLst>
            </a:custGeom>
            <a:ln w="40651" cap="flat">
              <a:solidFill>
                <a:srgbClr val="BEBEBE">
                  <a:alpha val="69803"/>
                </a:srgbClr>
              </a:solidFill>
              <a:prstDash val="solid"/>
              <a:round/>
            </a:ln>
          </p:spPr>
          <p:txBody>
            <a:bodyPr/>
            <a:lstStyle/>
            <a:p/>
          </p:txBody>
        </p:sp>
        <p:sp>
          <p:nvSpPr>
            <p:cNvPr id="117" name="pl117"/>
            <p:cNvSpPr/>
            <p:nvPr/>
          </p:nvSpPr>
          <p:spPr>
            <a:xfrm>
              <a:off x="830429" y="5280571"/>
              <a:ext cx="1461582" cy="599260"/>
            </a:xfrm>
            <a:custGeom>
              <a:avLst/>
              <a:pathLst>
                <a:path w="1461582" h="599260">
                  <a:moveTo>
                    <a:pt x="0" y="0"/>
                  </a:moveTo>
                  <a:lnTo>
                    <a:pt x="208797" y="0"/>
                  </a:lnTo>
                  <a:lnTo>
                    <a:pt x="417595" y="33292"/>
                  </a:lnTo>
                  <a:lnTo>
                    <a:pt x="626392" y="99876"/>
                  </a:lnTo>
                  <a:lnTo>
                    <a:pt x="835190" y="99876"/>
                  </a:lnTo>
                  <a:lnTo>
                    <a:pt x="1043987" y="466091"/>
                  </a:lnTo>
                  <a:lnTo>
                    <a:pt x="1252785" y="599260"/>
                  </a:lnTo>
                  <a:lnTo>
                    <a:pt x="1461582" y="244143"/>
                  </a:lnTo>
                </a:path>
              </a:pathLst>
            </a:custGeom>
            <a:ln w="35231" cap="flat">
              <a:solidFill>
                <a:srgbClr val="BEBEBE">
                  <a:alpha val="69803"/>
                </a:srgbClr>
              </a:solidFill>
              <a:prstDash val="solid"/>
              <a:round/>
            </a:ln>
          </p:spPr>
          <p:txBody>
            <a:bodyPr/>
            <a:lstStyle/>
            <a:p/>
          </p:txBody>
        </p:sp>
        <p:sp>
          <p:nvSpPr>
            <p:cNvPr id="118" name="pl118"/>
            <p:cNvSpPr/>
            <p:nvPr/>
          </p:nvSpPr>
          <p:spPr>
            <a:xfrm>
              <a:off x="830429" y="5324960"/>
              <a:ext cx="1461582" cy="110974"/>
            </a:xfrm>
            <a:custGeom>
              <a:avLst/>
              <a:pathLst>
                <a:path w="1461582" h="110974">
                  <a:moveTo>
                    <a:pt x="0" y="0"/>
                  </a:moveTo>
                  <a:lnTo>
                    <a:pt x="208797" y="0"/>
                  </a:lnTo>
                  <a:lnTo>
                    <a:pt x="417595" y="44389"/>
                  </a:lnTo>
                  <a:lnTo>
                    <a:pt x="626392" y="44389"/>
                  </a:lnTo>
                  <a:lnTo>
                    <a:pt x="835190" y="33292"/>
                  </a:lnTo>
                  <a:lnTo>
                    <a:pt x="1043987" y="88779"/>
                  </a:lnTo>
                  <a:lnTo>
                    <a:pt x="1252785" y="110974"/>
                  </a:lnTo>
                  <a:lnTo>
                    <a:pt x="1461582" y="66584"/>
                  </a:lnTo>
                </a:path>
              </a:pathLst>
            </a:custGeom>
            <a:ln w="20325" cap="flat">
              <a:solidFill>
                <a:srgbClr val="6B6B6B">
                  <a:alpha val="100000"/>
                </a:srgbClr>
              </a:solidFill>
              <a:prstDash val="solid"/>
              <a:round/>
            </a:ln>
          </p:spPr>
          <p:txBody>
            <a:bodyPr/>
            <a:lstStyle/>
            <a:p/>
          </p:txBody>
        </p:sp>
        <p:sp>
          <p:nvSpPr>
            <p:cNvPr id="119" name="pl119"/>
            <p:cNvSpPr/>
            <p:nvPr/>
          </p:nvSpPr>
          <p:spPr>
            <a:xfrm>
              <a:off x="830429" y="5280571"/>
              <a:ext cx="1461582" cy="599260"/>
            </a:xfrm>
            <a:custGeom>
              <a:avLst/>
              <a:pathLst>
                <a:path w="1461582" h="599260">
                  <a:moveTo>
                    <a:pt x="0" y="0"/>
                  </a:moveTo>
                  <a:lnTo>
                    <a:pt x="208797" y="0"/>
                  </a:lnTo>
                  <a:lnTo>
                    <a:pt x="417595" y="33292"/>
                  </a:lnTo>
                  <a:lnTo>
                    <a:pt x="626392" y="99876"/>
                  </a:lnTo>
                  <a:lnTo>
                    <a:pt x="835190" y="99876"/>
                  </a:lnTo>
                  <a:lnTo>
                    <a:pt x="1043987" y="466091"/>
                  </a:lnTo>
                  <a:lnTo>
                    <a:pt x="1252785" y="599260"/>
                  </a:lnTo>
                  <a:lnTo>
                    <a:pt x="1461582" y="244143"/>
                  </a:lnTo>
                </a:path>
              </a:pathLst>
            </a:custGeom>
            <a:ln w="40651" cap="flat">
              <a:solidFill>
                <a:srgbClr val="000000">
                  <a:alpha val="100000"/>
                </a:srgbClr>
              </a:solidFill>
              <a:prstDash val="solid"/>
              <a:round/>
            </a:ln>
          </p:spPr>
          <p:txBody>
            <a:bodyPr/>
            <a:lstStyle/>
            <a:p/>
          </p:txBody>
        </p:sp>
        <p:sp>
          <p:nvSpPr>
            <p:cNvPr id="120" name="pl120"/>
            <p:cNvSpPr/>
            <p:nvPr/>
          </p:nvSpPr>
          <p:spPr>
            <a:xfrm>
              <a:off x="830429" y="5280571"/>
              <a:ext cx="1461582" cy="599260"/>
            </a:xfrm>
            <a:custGeom>
              <a:avLst/>
              <a:pathLst>
                <a:path w="1461582" h="599260">
                  <a:moveTo>
                    <a:pt x="0" y="0"/>
                  </a:moveTo>
                  <a:lnTo>
                    <a:pt x="208797" y="0"/>
                  </a:lnTo>
                  <a:lnTo>
                    <a:pt x="417595" y="33292"/>
                  </a:lnTo>
                  <a:lnTo>
                    <a:pt x="626392" y="99876"/>
                  </a:lnTo>
                  <a:lnTo>
                    <a:pt x="835190" y="99876"/>
                  </a:lnTo>
                  <a:lnTo>
                    <a:pt x="1043987" y="466091"/>
                  </a:lnTo>
                  <a:lnTo>
                    <a:pt x="1252785" y="599260"/>
                  </a:lnTo>
                  <a:lnTo>
                    <a:pt x="1461582" y="244143"/>
                  </a:lnTo>
                </a:path>
              </a:pathLst>
            </a:custGeom>
            <a:ln w="35231" cap="flat">
              <a:solidFill>
                <a:srgbClr val="1CABE2">
                  <a:alpha val="100000"/>
                </a:srgbClr>
              </a:solidFill>
              <a:prstDash val="solid"/>
              <a:round/>
            </a:ln>
          </p:spPr>
          <p:txBody>
            <a:bodyPr/>
            <a:lstStyle/>
            <a:p/>
          </p:txBody>
        </p:sp>
        <p:sp>
          <p:nvSpPr>
            <p:cNvPr id="121" name="tx121"/>
            <p:cNvSpPr/>
            <p:nvPr/>
          </p:nvSpPr>
          <p:spPr>
            <a:xfrm>
              <a:off x="770170" y="51020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22" name="tx122"/>
            <p:cNvSpPr/>
            <p:nvPr/>
          </p:nvSpPr>
          <p:spPr>
            <a:xfrm>
              <a:off x="978968" y="51020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23" name="tx123"/>
            <p:cNvSpPr/>
            <p:nvPr/>
          </p:nvSpPr>
          <p:spPr>
            <a:xfrm>
              <a:off x="1187765" y="51353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24" name="tx124"/>
            <p:cNvSpPr/>
            <p:nvPr/>
          </p:nvSpPr>
          <p:spPr>
            <a:xfrm>
              <a:off x="1396563" y="52018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25" name="tx125"/>
            <p:cNvSpPr/>
            <p:nvPr/>
          </p:nvSpPr>
          <p:spPr>
            <a:xfrm>
              <a:off x="1605360" y="52018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26" name="tx126"/>
            <p:cNvSpPr/>
            <p:nvPr/>
          </p:nvSpPr>
          <p:spPr>
            <a:xfrm>
              <a:off x="1814158" y="55681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a:t>
              </a:r>
            </a:p>
          </p:txBody>
        </p:sp>
        <p:sp>
          <p:nvSpPr>
            <p:cNvPr id="127" name="tx127"/>
            <p:cNvSpPr/>
            <p:nvPr/>
          </p:nvSpPr>
          <p:spPr>
            <a:xfrm>
              <a:off x="2022955" y="57012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39</a:t>
              </a:r>
            </a:p>
          </p:txBody>
        </p:sp>
        <p:sp>
          <p:nvSpPr>
            <p:cNvPr id="128" name="tx128"/>
            <p:cNvSpPr/>
            <p:nvPr/>
          </p:nvSpPr>
          <p:spPr>
            <a:xfrm>
              <a:off x="2231753" y="53461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29" name="rc129"/>
            <p:cNvSpPr/>
            <p:nvPr/>
          </p:nvSpPr>
          <p:spPr>
            <a:xfrm>
              <a:off x="2434680" y="874964"/>
              <a:ext cx="1607740" cy="1049815"/>
            </a:xfrm>
            <a:prstGeom prst="rect">
              <a:avLst/>
            </a:prstGeom>
            <a:solidFill>
              <a:srgbClr val="EBEBEB">
                <a:alpha val="100000"/>
              </a:srgbClr>
            </a:solidFill>
          </p:spPr>
          <p:txBody>
            <a:bodyPr/>
            <a:lstStyle/>
            <a:p/>
          </p:txBody>
        </p:sp>
        <p:sp>
          <p:nvSpPr>
            <p:cNvPr id="130" name="pl130"/>
            <p:cNvSpPr/>
            <p:nvPr/>
          </p:nvSpPr>
          <p:spPr>
            <a:xfrm>
              <a:off x="2434680" y="189370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1" name="pl131"/>
            <p:cNvSpPr/>
            <p:nvPr/>
          </p:nvSpPr>
          <p:spPr>
            <a:xfrm>
              <a:off x="2434680" y="161627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2" name="pl132"/>
            <p:cNvSpPr/>
            <p:nvPr/>
          </p:nvSpPr>
          <p:spPr>
            <a:xfrm>
              <a:off x="2434680" y="133883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3" name="pl133"/>
            <p:cNvSpPr/>
            <p:nvPr/>
          </p:nvSpPr>
          <p:spPr>
            <a:xfrm>
              <a:off x="2434680" y="106140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4" name="pl134"/>
            <p:cNvSpPr/>
            <p:nvPr/>
          </p:nvSpPr>
          <p:spPr>
            <a:xfrm>
              <a:off x="2434680" y="92268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5" name="pl135"/>
            <p:cNvSpPr/>
            <p:nvPr/>
          </p:nvSpPr>
          <p:spPr>
            <a:xfrm>
              <a:off x="2434680" y="175498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6" name="pl136"/>
            <p:cNvSpPr/>
            <p:nvPr/>
          </p:nvSpPr>
          <p:spPr>
            <a:xfrm>
              <a:off x="2434680" y="147755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7" name="pl137"/>
            <p:cNvSpPr/>
            <p:nvPr/>
          </p:nvSpPr>
          <p:spPr>
            <a:xfrm>
              <a:off x="2434680" y="1200118"/>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8" name="pl138"/>
            <p:cNvSpPr/>
            <p:nvPr/>
          </p:nvSpPr>
          <p:spPr>
            <a:xfrm>
              <a:off x="2507759"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39" name="pl139"/>
            <p:cNvSpPr/>
            <p:nvPr/>
          </p:nvSpPr>
          <p:spPr>
            <a:xfrm>
              <a:off x="2716556"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40" name="pl140"/>
            <p:cNvSpPr/>
            <p:nvPr/>
          </p:nvSpPr>
          <p:spPr>
            <a:xfrm>
              <a:off x="2925354"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41" name="pl141"/>
            <p:cNvSpPr/>
            <p:nvPr/>
          </p:nvSpPr>
          <p:spPr>
            <a:xfrm>
              <a:off x="3134151"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42" name="pl142"/>
            <p:cNvSpPr/>
            <p:nvPr/>
          </p:nvSpPr>
          <p:spPr>
            <a:xfrm>
              <a:off x="3342949"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43" name="pl143"/>
            <p:cNvSpPr/>
            <p:nvPr/>
          </p:nvSpPr>
          <p:spPr>
            <a:xfrm>
              <a:off x="3551746"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44" name="pl144"/>
            <p:cNvSpPr/>
            <p:nvPr/>
          </p:nvSpPr>
          <p:spPr>
            <a:xfrm>
              <a:off x="3760544"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45" name="pl145"/>
            <p:cNvSpPr/>
            <p:nvPr/>
          </p:nvSpPr>
          <p:spPr>
            <a:xfrm>
              <a:off x="3969342"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46" name="pl146"/>
            <p:cNvSpPr/>
            <p:nvPr/>
          </p:nvSpPr>
          <p:spPr>
            <a:xfrm>
              <a:off x="2507759" y="1322190"/>
              <a:ext cx="1461582" cy="110974"/>
            </a:xfrm>
            <a:custGeom>
              <a:avLst/>
              <a:pathLst>
                <a:path w="1461582" h="110974">
                  <a:moveTo>
                    <a:pt x="0" y="0"/>
                  </a:moveTo>
                  <a:lnTo>
                    <a:pt x="208797" y="0"/>
                  </a:lnTo>
                  <a:lnTo>
                    <a:pt x="417595" y="44389"/>
                  </a:lnTo>
                  <a:lnTo>
                    <a:pt x="626392" y="44389"/>
                  </a:lnTo>
                  <a:lnTo>
                    <a:pt x="835190" y="33292"/>
                  </a:lnTo>
                  <a:lnTo>
                    <a:pt x="1043987" y="88779"/>
                  </a:lnTo>
                  <a:lnTo>
                    <a:pt x="1252785" y="110974"/>
                  </a:lnTo>
                  <a:lnTo>
                    <a:pt x="1461582" y="66584"/>
                  </a:lnTo>
                </a:path>
              </a:pathLst>
            </a:custGeom>
            <a:ln w="20325" cap="flat">
              <a:solidFill>
                <a:srgbClr val="BEBEBE">
                  <a:alpha val="69803"/>
                </a:srgbClr>
              </a:solidFill>
              <a:prstDash val="solid"/>
              <a:round/>
            </a:ln>
          </p:spPr>
          <p:txBody>
            <a:bodyPr/>
            <a:lstStyle/>
            <a:p/>
          </p:txBody>
        </p:sp>
        <p:sp>
          <p:nvSpPr>
            <p:cNvPr id="147" name="pl147"/>
            <p:cNvSpPr/>
            <p:nvPr/>
          </p:nvSpPr>
          <p:spPr>
            <a:xfrm>
              <a:off x="2507759" y="1211215"/>
              <a:ext cx="1461582" cy="22194"/>
            </a:xfrm>
            <a:custGeom>
              <a:avLst/>
              <a:pathLst>
                <a:path w="1461582" h="22194">
                  <a:moveTo>
                    <a:pt x="0" y="0"/>
                  </a:moveTo>
                  <a:lnTo>
                    <a:pt x="208797" y="0"/>
                  </a:lnTo>
                  <a:lnTo>
                    <a:pt x="417595" y="11097"/>
                  </a:lnTo>
                  <a:lnTo>
                    <a:pt x="626392" y="11097"/>
                  </a:lnTo>
                  <a:lnTo>
                    <a:pt x="835190" y="22194"/>
                  </a:lnTo>
                  <a:lnTo>
                    <a:pt x="1043987" y="0"/>
                  </a:lnTo>
                  <a:lnTo>
                    <a:pt x="1252785" y="22194"/>
                  </a:lnTo>
                  <a:lnTo>
                    <a:pt x="1461582" y="11097"/>
                  </a:lnTo>
                </a:path>
              </a:pathLst>
            </a:custGeom>
            <a:ln w="40651" cap="flat">
              <a:solidFill>
                <a:srgbClr val="BEBEBE">
                  <a:alpha val="69803"/>
                </a:srgbClr>
              </a:solidFill>
              <a:prstDash val="solid"/>
              <a:round/>
            </a:ln>
          </p:spPr>
          <p:txBody>
            <a:bodyPr/>
            <a:lstStyle/>
            <a:p/>
          </p:txBody>
        </p:sp>
        <p:sp>
          <p:nvSpPr>
            <p:cNvPr id="148" name="pl148"/>
            <p:cNvSpPr/>
            <p:nvPr/>
          </p:nvSpPr>
          <p:spPr>
            <a:xfrm>
              <a:off x="2507759" y="1211215"/>
              <a:ext cx="1461582" cy="22194"/>
            </a:xfrm>
            <a:custGeom>
              <a:avLst/>
              <a:pathLst>
                <a:path w="1461582" h="22194">
                  <a:moveTo>
                    <a:pt x="0" y="0"/>
                  </a:moveTo>
                  <a:lnTo>
                    <a:pt x="208797" y="0"/>
                  </a:lnTo>
                  <a:lnTo>
                    <a:pt x="417595" y="11097"/>
                  </a:lnTo>
                  <a:lnTo>
                    <a:pt x="626392" y="11097"/>
                  </a:lnTo>
                  <a:lnTo>
                    <a:pt x="835190" y="22194"/>
                  </a:lnTo>
                  <a:lnTo>
                    <a:pt x="1043987" y="0"/>
                  </a:lnTo>
                  <a:lnTo>
                    <a:pt x="1252785" y="22194"/>
                  </a:lnTo>
                  <a:lnTo>
                    <a:pt x="1461582" y="11097"/>
                  </a:lnTo>
                </a:path>
              </a:pathLst>
            </a:custGeom>
            <a:ln w="35231" cap="flat">
              <a:solidFill>
                <a:srgbClr val="BEBEBE">
                  <a:alpha val="69803"/>
                </a:srgbClr>
              </a:solidFill>
              <a:prstDash val="solid"/>
              <a:round/>
            </a:ln>
          </p:spPr>
          <p:txBody>
            <a:bodyPr/>
            <a:lstStyle/>
            <a:p/>
          </p:txBody>
        </p:sp>
        <p:sp>
          <p:nvSpPr>
            <p:cNvPr id="149" name="pl149"/>
            <p:cNvSpPr/>
            <p:nvPr/>
          </p:nvSpPr>
          <p:spPr>
            <a:xfrm>
              <a:off x="2507759" y="1322190"/>
              <a:ext cx="1461582" cy="110974"/>
            </a:xfrm>
            <a:custGeom>
              <a:avLst/>
              <a:pathLst>
                <a:path w="1461582" h="110974">
                  <a:moveTo>
                    <a:pt x="0" y="0"/>
                  </a:moveTo>
                  <a:lnTo>
                    <a:pt x="208797" y="0"/>
                  </a:lnTo>
                  <a:lnTo>
                    <a:pt x="417595" y="44389"/>
                  </a:lnTo>
                  <a:lnTo>
                    <a:pt x="626392" y="44389"/>
                  </a:lnTo>
                  <a:lnTo>
                    <a:pt x="835190" y="33292"/>
                  </a:lnTo>
                  <a:lnTo>
                    <a:pt x="1043987" y="88779"/>
                  </a:lnTo>
                  <a:lnTo>
                    <a:pt x="1252785" y="110974"/>
                  </a:lnTo>
                  <a:lnTo>
                    <a:pt x="1461582" y="66584"/>
                  </a:lnTo>
                </a:path>
              </a:pathLst>
            </a:custGeom>
            <a:ln w="20325" cap="flat">
              <a:solidFill>
                <a:srgbClr val="6B6B6B">
                  <a:alpha val="100000"/>
                </a:srgbClr>
              </a:solidFill>
              <a:prstDash val="solid"/>
              <a:round/>
            </a:ln>
          </p:spPr>
          <p:txBody>
            <a:bodyPr/>
            <a:lstStyle/>
            <a:p/>
          </p:txBody>
        </p:sp>
        <p:sp>
          <p:nvSpPr>
            <p:cNvPr id="150" name="pl150"/>
            <p:cNvSpPr/>
            <p:nvPr/>
          </p:nvSpPr>
          <p:spPr>
            <a:xfrm>
              <a:off x="2507759" y="1211215"/>
              <a:ext cx="1461582" cy="22194"/>
            </a:xfrm>
            <a:custGeom>
              <a:avLst/>
              <a:pathLst>
                <a:path w="1461582" h="22194">
                  <a:moveTo>
                    <a:pt x="0" y="0"/>
                  </a:moveTo>
                  <a:lnTo>
                    <a:pt x="208797" y="0"/>
                  </a:lnTo>
                  <a:lnTo>
                    <a:pt x="417595" y="11097"/>
                  </a:lnTo>
                  <a:lnTo>
                    <a:pt x="626392" y="11097"/>
                  </a:lnTo>
                  <a:lnTo>
                    <a:pt x="835190" y="22194"/>
                  </a:lnTo>
                  <a:lnTo>
                    <a:pt x="1043987" y="0"/>
                  </a:lnTo>
                  <a:lnTo>
                    <a:pt x="1252785" y="22194"/>
                  </a:lnTo>
                  <a:lnTo>
                    <a:pt x="1461582" y="11097"/>
                  </a:lnTo>
                </a:path>
              </a:pathLst>
            </a:custGeom>
            <a:ln w="40651" cap="flat">
              <a:solidFill>
                <a:srgbClr val="000000">
                  <a:alpha val="100000"/>
                </a:srgbClr>
              </a:solidFill>
              <a:prstDash val="solid"/>
              <a:round/>
            </a:ln>
          </p:spPr>
          <p:txBody>
            <a:bodyPr/>
            <a:lstStyle/>
            <a:p/>
          </p:txBody>
        </p:sp>
        <p:sp>
          <p:nvSpPr>
            <p:cNvPr id="151" name="pl151"/>
            <p:cNvSpPr/>
            <p:nvPr/>
          </p:nvSpPr>
          <p:spPr>
            <a:xfrm>
              <a:off x="2507759" y="1211215"/>
              <a:ext cx="1461582" cy="22194"/>
            </a:xfrm>
            <a:custGeom>
              <a:avLst/>
              <a:pathLst>
                <a:path w="1461582" h="22194">
                  <a:moveTo>
                    <a:pt x="0" y="0"/>
                  </a:moveTo>
                  <a:lnTo>
                    <a:pt x="208797" y="0"/>
                  </a:lnTo>
                  <a:lnTo>
                    <a:pt x="417595" y="11097"/>
                  </a:lnTo>
                  <a:lnTo>
                    <a:pt x="626392" y="11097"/>
                  </a:lnTo>
                  <a:lnTo>
                    <a:pt x="835190" y="22194"/>
                  </a:lnTo>
                  <a:lnTo>
                    <a:pt x="1043987" y="0"/>
                  </a:lnTo>
                  <a:lnTo>
                    <a:pt x="1252785" y="22194"/>
                  </a:lnTo>
                  <a:lnTo>
                    <a:pt x="1461582" y="11097"/>
                  </a:lnTo>
                </a:path>
              </a:pathLst>
            </a:custGeom>
            <a:ln w="35231" cap="flat">
              <a:solidFill>
                <a:srgbClr val="1CABE2">
                  <a:alpha val="100000"/>
                </a:srgbClr>
              </a:solidFill>
              <a:prstDash val="solid"/>
              <a:round/>
            </a:ln>
          </p:spPr>
          <p:txBody>
            <a:bodyPr/>
            <a:lstStyle/>
            <a:p/>
          </p:txBody>
        </p:sp>
        <p:sp>
          <p:nvSpPr>
            <p:cNvPr id="152" name="tx152"/>
            <p:cNvSpPr/>
            <p:nvPr/>
          </p:nvSpPr>
          <p:spPr>
            <a:xfrm>
              <a:off x="2447500" y="10326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53" name="tx153"/>
            <p:cNvSpPr/>
            <p:nvPr/>
          </p:nvSpPr>
          <p:spPr>
            <a:xfrm>
              <a:off x="2656297" y="10326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54" name="tx154"/>
            <p:cNvSpPr/>
            <p:nvPr/>
          </p:nvSpPr>
          <p:spPr>
            <a:xfrm>
              <a:off x="2865095" y="10437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55" name="tx155"/>
            <p:cNvSpPr/>
            <p:nvPr/>
          </p:nvSpPr>
          <p:spPr>
            <a:xfrm>
              <a:off x="3073892" y="10437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56" name="tx156"/>
            <p:cNvSpPr/>
            <p:nvPr/>
          </p:nvSpPr>
          <p:spPr>
            <a:xfrm>
              <a:off x="3282690" y="10548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57" name="tx157"/>
            <p:cNvSpPr/>
            <p:nvPr/>
          </p:nvSpPr>
          <p:spPr>
            <a:xfrm>
              <a:off x="3491488" y="10326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58" name="tx158"/>
            <p:cNvSpPr/>
            <p:nvPr/>
          </p:nvSpPr>
          <p:spPr>
            <a:xfrm>
              <a:off x="3700285" y="10548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59" name="tx159"/>
            <p:cNvSpPr/>
            <p:nvPr/>
          </p:nvSpPr>
          <p:spPr>
            <a:xfrm>
              <a:off x="3909083" y="10437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60" name="rc160"/>
            <p:cNvSpPr/>
            <p:nvPr/>
          </p:nvSpPr>
          <p:spPr>
            <a:xfrm>
              <a:off x="2434680" y="2209221"/>
              <a:ext cx="1607740" cy="1049815"/>
            </a:xfrm>
            <a:prstGeom prst="rect">
              <a:avLst/>
            </a:prstGeom>
            <a:solidFill>
              <a:srgbClr val="EBEBEB">
                <a:alpha val="100000"/>
              </a:srgbClr>
            </a:solidFill>
          </p:spPr>
          <p:txBody>
            <a:bodyPr/>
            <a:lstStyle/>
            <a:p/>
          </p:txBody>
        </p:sp>
        <p:sp>
          <p:nvSpPr>
            <p:cNvPr id="161" name="pl161"/>
            <p:cNvSpPr/>
            <p:nvPr/>
          </p:nvSpPr>
          <p:spPr>
            <a:xfrm>
              <a:off x="2434680" y="322796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2" name="pl162"/>
            <p:cNvSpPr/>
            <p:nvPr/>
          </p:nvSpPr>
          <p:spPr>
            <a:xfrm>
              <a:off x="2434680" y="295052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3" name="pl163"/>
            <p:cNvSpPr/>
            <p:nvPr/>
          </p:nvSpPr>
          <p:spPr>
            <a:xfrm>
              <a:off x="2434680" y="267309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4" name="pl164"/>
            <p:cNvSpPr/>
            <p:nvPr/>
          </p:nvSpPr>
          <p:spPr>
            <a:xfrm>
              <a:off x="2434680" y="239565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5" name="pl165"/>
            <p:cNvSpPr/>
            <p:nvPr/>
          </p:nvSpPr>
          <p:spPr>
            <a:xfrm>
              <a:off x="2434680" y="225694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6" name="pl166"/>
            <p:cNvSpPr/>
            <p:nvPr/>
          </p:nvSpPr>
          <p:spPr>
            <a:xfrm>
              <a:off x="2434680" y="308924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7" name="pl167"/>
            <p:cNvSpPr/>
            <p:nvPr/>
          </p:nvSpPr>
          <p:spPr>
            <a:xfrm>
              <a:off x="2434680" y="281181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8" name="pl168"/>
            <p:cNvSpPr/>
            <p:nvPr/>
          </p:nvSpPr>
          <p:spPr>
            <a:xfrm>
              <a:off x="2434680" y="253437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9" name="pl169"/>
            <p:cNvSpPr/>
            <p:nvPr/>
          </p:nvSpPr>
          <p:spPr>
            <a:xfrm>
              <a:off x="2507759"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70" name="pl170"/>
            <p:cNvSpPr/>
            <p:nvPr/>
          </p:nvSpPr>
          <p:spPr>
            <a:xfrm>
              <a:off x="2716556"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71" name="pl171"/>
            <p:cNvSpPr/>
            <p:nvPr/>
          </p:nvSpPr>
          <p:spPr>
            <a:xfrm>
              <a:off x="2925354"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72" name="pl172"/>
            <p:cNvSpPr/>
            <p:nvPr/>
          </p:nvSpPr>
          <p:spPr>
            <a:xfrm>
              <a:off x="3134151"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73" name="pl173"/>
            <p:cNvSpPr/>
            <p:nvPr/>
          </p:nvSpPr>
          <p:spPr>
            <a:xfrm>
              <a:off x="3342949"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74" name="pl174"/>
            <p:cNvSpPr/>
            <p:nvPr/>
          </p:nvSpPr>
          <p:spPr>
            <a:xfrm>
              <a:off x="3551746"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75" name="pl175"/>
            <p:cNvSpPr/>
            <p:nvPr/>
          </p:nvSpPr>
          <p:spPr>
            <a:xfrm>
              <a:off x="3760544"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76" name="pl176"/>
            <p:cNvSpPr/>
            <p:nvPr/>
          </p:nvSpPr>
          <p:spPr>
            <a:xfrm>
              <a:off x="3969342"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77" name="pl177"/>
            <p:cNvSpPr/>
            <p:nvPr/>
          </p:nvSpPr>
          <p:spPr>
            <a:xfrm>
              <a:off x="2507759" y="2656447"/>
              <a:ext cx="1461582" cy="110974"/>
            </a:xfrm>
            <a:custGeom>
              <a:avLst/>
              <a:pathLst>
                <a:path w="1461582" h="110974">
                  <a:moveTo>
                    <a:pt x="0" y="0"/>
                  </a:moveTo>
                  <a:lnTo>
                    <a:pt x="208797" y="0"/>
                  </a:lnTo>
                  <a:lnTo>
                    <a:pt x="417595" y="44389"/>
                  </a:lnTo>
                  <a:lnTo>
                    <a:pt x="626392" y="44389"/>
                  </a:lnTo>
                  <a:lnTo>
                    <a:pt x="835190" y="33292"/>
                  </a:lnTo>
                  <a:lnTo>
                    <a:pt x="1043987" y="88779"/>
                  </a:lnTo>
                  <a:lnTo>
                    <a:pt x="1252785" y="110974"/>
                  </a:lnTo>
                  <a:lnTo>
                    <a:pt x="1461582" y="66584"/>
                  </a:lnTo>
                </a:path>
              </a:pathLst>
            </a:custGeom>
            <a:ln w="20325" cap="flat">
              <a:solidFill>
                <a:srgbClr val="BEBEBE">
                  <a:alpha val="69803"/>
                </a:srgbClr>
              </a:solidFill>
              <a:prstDash val="solid"/>
              <a:round/>
            </a:ln>
          </p:spPr>
          <p:txBody>
            <a:bodyPr/>
            <a:lstStyle/>
            <a:p/>
          </p:txBody>
        </p:sp>
        <p:sp>
          <p:nvSpPr>
            <p:cNvPr id="178" name="pl178"/>
            <p:cNvSpPr/>
            <p:nvPr/>
          </p:nvSpPr>
          <p:spPr>
            <a:xfrm>
              <a:off x="2507759" y="2578765"/>
              <a:ext cx="1461582" cy="210850"/>
            </a:xfrm>
            <a:custGeom>
              <a:avLst/>
              <a:pathLst>
                <a:path w="1461582" h="210850">
                  <a:moveTo>
                    <a:pt x="0" y="0"/>
                  </a:moveTo>
                  <a:lnTo>
                    <a:pt x="208797" y="77681"/>
                  </a:lnTo>
                  <a:lnTo>
                    <a:pt x="417595" y="210850"/>
                  </a:lnTo>
                  <a:lnTo>
                    <a:pt x="626392" y="122071"/>
                  </a:lnTo>
                  <a:lnTo>
                    <a:pt x="835190" y="44389"/>
                  </a:lnTo>
                  <a:lnTo>
                    <a:pt x="1043987" y="0"/>
                  </a:lnTo>
                  <a:lnTo>
                    <a:pt x="1252785" y="0"/>
                  </a:lnTo>
                  <a:lnTo>
                    <a:pt x="1461582" y="11097"/>
                  </a:lnTo>
                </a:path>
              </a:pathLst>
            </a:custGeom>
            <a:ln w="40651" cap="flat">
              <a:solidFill>
                <a:srgbClr val="BEBEBE">
                  <a:alpha val="69803"/>
                </a:srgbClr>
              </a:solidFill>
              <a:prstDash val="solid"/>
              <a:round/>
            </a:ln>
          </p:spPr>
          <p:txBody>
            <a:bodyPr/>
            <a:lstStyle/>
            <a:p/>
          </p:txBody>
        </p:sp>
        <p:sp>
          <p:nvSpPr>
            <p:cNvPr id="179" name="pl179"/>
            <p:cNvSpPr/>
            <p:nvPr/>
          </p:nvSpPr>
          <p:spPr>
            <a:xfrm>
              <a:off x="2507759" y="2578765"/>
              <a:ext cx="1461582" cy="210850"/>
            </a:xfrm>
            <a:custGeom>
              <a:avLst/>
              <a:pathLst>
                <a:path w="1461582" h="210850">
                  <a:moveTo>
                    <a:pt x="0" y="0"/>
                  </a:moveTo>
                  <a:lnTo>
                    <a:pt x="208797" y="77681"/>
                  </a:lnTo>
                  <a:lnTo>
                    <a:pt x="417595" y="210850"/>
                  </a:lnTo>
                  <a:lnTo>
                    <a:pt x="626392" y="122071"/>
                  </a:lnTo>
                  <a:lnTo>
                    <a:pt x="835190" y="44389"/>
                  </a:lnTo>
                  <a:lnTo>
                    <a:pt x="1043987" y="0"/>
                  </a:lnTo>
                  <a:lnTo>
                    <a:pt x="1252785" y="0"/>
                  </a:lnTo>
                  <a:lnTo>
                    <a:pt x="1461582" y="11097"/>
                  </a:lnTo>
                </a:path>
              </a:pathLst>
            </a:custGeom>
            <a:ln w="35231" cap="flat">
              <a:solidFill>
                <a:srgbClr val="BEBEBE">
                  <a:alpha val="69803"/>
                </a:srgbClr>
              </a:solidFill>
              <a:prstDash val="solid"/>
              <a:round/>
            </a:ln>
          </p:spPr>
          <p:txBody>
            <a:bodyPr/>
            <a:lstStyle/>
            <a:p/>
          </p:txBody>
        </p:sp>
        <p:sp>
          <p:nvSpPr>
            <p:cNvPr id="180" name="pl180"/>
            <p:cNvSpPr/>
            <p:nvPr/>
          </p:nvSpPr>
          <p:spPr>
            <a:xfrm>
              <a:off x="2507759" y="2656447"/>
              <a:ext cx="1461582" cy="110974"/>
            </a:xfrm>
            <a:custGeom>
              <a:avLst/>
              <a:pathLst>
                <a:path w="1461582" h="110974">
                  <a:moveTo>
                    <a:pt x="0" y="0"/>
                  </a:moveTo>
                  <a:lnTo>
                    <a:pt x="208797" y="0"/>
                  </a:lnTo>
                  <a:lnTo>
                    <a:pt x="417595" y="44389"/>
                  </a:lnTo>
                  <a:lnTo>
                    <a:pt x="626392" y="44389"/>
                  </a:lnTo>
                  <a:lnTo>
                    <a:pt x="835190" y="33292"/>
                  </a:lnTo>
                  <a:lnTo>
                    <a:pt x="1043987" y="88779"/>
                  </a:lnTo>
                  <a:lnTo>
                    <a:pt x="1252785" y="110974"/>
                  </a:lnTo>
                  <a:lnTo>
                    <a:pt x="1461582" y="66584"/>
                  </a:lnTo>
                </a:path>
              </a:pathLst>
            </a:custGeom>
            <a:ln w="20325" cap="flat">
              <a:solidFill>
                <a:srgbClr val="6B6B6B">
                  <a:alpha val="100000"/>
                </a:srgbClr>
              </a:solidFill>
              <a:prstDash val="solid"/>
              <a:round/>
            </a:ln>
          </p:spPr>
          <p:txBody>
            <a:bodyPr/>
            <a:lstStyle/>
            <a:p/>
          </p:txBody>
        </p:sp>
        <p:sp>
          <p:nvSpPr>
            <p:cNvPr id="181" name="pl181"/>
            <p:cNvSpPr/>
            <p:nvPr/>
          </p:nvSpPr>
          <p:spPr>
            <a:xfrm>
              <a:off x="2507759" y="2578765"/>
              <a:ext cx="1461582" cy="210850"/>
            </a:xfrm>
            <a:custGeom>
              <a:avLst/>
              <a:pathLst>
                <a:path w="1461582" h="210850">
                  <a:moveTo>
                    <a:pt x="0" y="0"/>
                  </a:moveTo>
                  <a:lnTo>
                    <a:pt x="208797" y="77681"/>
                  </a:lnTo>
                  <a:lnTo>
                    <a:pt x="417595" y="210850"/>
                  </a:lnTo>
                  <a:lnTo>
                    <a:pt x="626392" y="122071"/>
                  </a:lnTo>
                  <a:lnTo>
                    <a:pt x="835190" y="44389"/>
                  </a:lnTo>
                  <a:lnTo>
                    <a:pt x="1043987" y="0"/>
                  </a:lnTo>
                  <a:lnTo>
                    <a:pt x="1252785" y="0"/>
                  </a:lnTo>
                  <a:lnTo>
                    <a:pt x="1461582" y="11097"/>
                  </a:lnTo>
                </a:path>
              </a:pathLst>
            </a:custGeom>
            <a:ln w="40651" cap="flat">
              <a:solidFill>
                <a:srgbClr val="000000">
                  <a:alpha val="100000"/>
                </a:srgbClr>
              </a:solidFill>
              <a:prstDash val="solid"/>
              <a:round/>
            </a:ln>
          </p:spPr>
          <p:txBody>
            <a:bodyPr/>
            <a:lstStyle/>
            <a:p/>
          </p:txBody>
        </p:sp>
        <p:sp>
          <p:nvSpPr>
            <p:cNvPr id="182" name="pl182"/>
            <p:cNvSpPr/>
            <p:nvPr/>
          </p:nvSpPr>
          <p:spPr>
            <a:xfrm>
              <a:off x="2507759" y="2578765"/>
              <a:ext cx="1461582" cy="210850"/>
            </a:xfrm>
            <a:custGeom>
              <a:avLst/>
              <a:pathLst>
                <a:path w="1461582" h="210850">
                  <a:moveTo>
                    <a:pt x="0" y="0"/>
                  </a:moveTo>
                  <a:lnTo>
                    <a:pt x="208797" y="77681"/>
                  </a:lnTo>
                  <a:lnTo>
                    <a:pt x="417595" y="210850"/>
                  </a:lnTo>
                  <a:lnTo>
                    <a:pt x="626392" y="122071"/>
                  </a:lnTo>
                  <a:lnTo>
                    <a:pt x="835190" y="44389"/>
                  </a:lnTo>
                  <a:lnTo>
                    <a:pt x="1043987" y="0"/>
                  </a:lnTo>
                  <a:lnTo>
                    <a:pt x="1252785" y="0"/>
                  </a:lnTo>
                  <a:lnTo>
                    <a:pt x="1461582" y="11097"/>
                  </a:lnTo>
                </a:path>
              </a:pathLst>
            </a:custGeom>
            <a:ln w="35231" cap="flat">
              <a:solidFill>
                <a:srgbClr val="1CABE2">
                  <a:alpha val="100000"/>
                </a:srgbClr>
              </a:solidFill>
              <a:prstDash val="solid"/>
              <a:round/>
            </a:ln>
          </p:spPr>
          <p:txBody>
            <a:bodyPr/>
            <a:lstStyle/>
            <a:p/>
          </p:txBody>
        </p:sp>
        <p:sp>
          <p:nvSpPr>
            <p:cNvPr id="183" name="tx183"/>
            <p:cNvSpPr/>
            <p:nvPr/>
          </p:nvSpPr>
          <p:spPr>
            <a:xfrm>
              <a:off x="2447500" y="24002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84" name="tx184"/>
            <p:cNvSpPr/>
            <p:nvPr/>
          </p:nvSpPr>
          <p:spPr>
            <a:xfrm>
              <a:off x="2656297" y="24778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85" name="tx185"/>
            <p:cNvSpPr/>
            <p:nvPr/>
          </p:nvSpPr>
          <p:spPr>
            <a:xfrm>
              <a:off x="2865095" y="26110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86" name="tx186"/>
            <p:cNvSpPr/>
            <p:nvPr/>
          </p:nvSpPr>
          <p:spPr>
            <a:xfrm>
              <a:off x="3073892" y="25222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87" name="tx187"/>
            <p:cNvSpPr/>
            <p:nvPr/>
          </p:nvSpPr>
          <p:spPr>
            <a:xfrm>
              <a:off x="3282690" y="24445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88" name="tx188"/>
            <p:cNvSpPr/>
            <p:nvPr/>
          </p:nvSpPr>
          <p:spPr>
            <a:xfrm>
              <a:off x="3491488" y="24002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89" name="tx189"/>
            <p:cNvSpPr/>
            <p:nvPr/>
          </p:nvSpPr>
          <p:spPr>
            <a:xfrm>
              <a:off x="3700285" y="24002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90" name="tx190"/>
            <p:cNvSpPr/>
            <p:nvPr/>
          </p:nvSpPr>
          <p:spPr>
            <a:xfrm>
              <a:off x="3909083" y="2411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91" name="rc191"/>
            <p:cNvSpPr/>
            <p:nvPr/>
          </p:nvSpPr>
          <p:spPr>
            <a:xfrm>
              <a:off x="2434680" y="3543478"/>
              <a:ext cx="1607740" cy="1049815"/>
            </a:xfrm>
            <a:prstGeom prst="rect">
              <a:avLst/>
            </a:prstGeom>
            <a:solidFill>
              <a:srgbClr val="EBEBEB">
                <a:alpha val="100000"/>
              </a:srgbClr>
            </a:solidFill>
          </p:spPr>
          <p:txBody>
            <a:bodyPr/>
            <a:lstStyle/>
            <a:p/>
          </p:txBody>
        </p:sp>
        <p:sp>
          <p:nvSpPr>
            <p:cNvPr id="192" name="pl192"/>
            <p:cNvSpPr/>
            <p:nvPr/>
          </p:nvSpPr>
          <p:spPr>
            <a:xfrm>
              <a:off x="2434680" y="456222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3" name="pl193"/>
            <p:cNvSpPr/>
            <p:nvPr/>
          </p:nvSpPr>
          <p:spPr>
            <a:xfrm>
              <a:off x="2434680" y="428478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4" name="pl194"/>
            <p:cNvSpPr/>
            <p:nvPr/>
          </p:nvSpPr>
          <p:spPr>
            <a:xfrm>
              <a:off x="2434680" y="400735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5" name="pl195"/>
            <p:cNvSpPr/>
            <p:nvPr/>
          </p:nvSpPr>
          <p:spPr>
            <a:xfrm>
              <a:off x="2434680" y="372991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6" name="pl196"/>
            <p:cNvSpPr/>
            <p:nvPr/>
          </p:nvSpPr>
          <p:spPr>
            <a:xfrm>
              <a:off x="2434680" y="359119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7" name="pl197"/>
            <p:cNvSpPr/>
            <p:nvPr/>
          </p:nvSpPr>
          <p:spPr>
            <a:xfrm>
              <a:off x="2434680" y="442350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98" name="pl198"/>
            <p:cNvSpPr/>
            <p:nvPr/>
          </p:nvSpPr>
          <p:spPr>
            <a:xfrm>
              <a:off x="2434680" y="4146067"/>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99" name="pl199"/>
            <p:cNvSpPr/>
            <p:nvPr/>
          </p:nvSpPr>
          <p:spPr>
            <a:xfrm>
              <a:off x="2434680" y="386863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00" name="pl200"/>
            <p:cNvSpPr/>
            <p:nvPr/>
          </p:nvSpPr>
          <p:spPr>
            <a:xfrm>
              <a:off x="2507759"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01" name="pl201"/>
            <p:cNvSpPr/>
            <p:nvPr/>
          </p:nvSpPr>
          <p:spPr>
            <a:xfrm>
              <a:off x="2716556"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02" name="pl202"/>
            <p:cNvSpPr/>
            <p:nvPr/>
          </p:nvSpPr>
          <p:spPr>
            <a:xfrm>
              <a:off x="2925354"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03" name="pl203"/>
            <p:cNvSpPr/>
            <p:nvPr/>
          </p:nvSpPr>
          <p:spPr>
            <a:xfrm>
              <a:off x="3134151"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04" name="pl204"/>
            <p:cNvSpPr/>
            <p:nvPr/>
          </p:nvSpPr>
          <p:spPr>
            <a:xfrm>
              <a:off x="3342949"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05" name="pl205"/>
            <p:cNvSpPr/>
            <p:nvPr/>
          </p:nvSpPr>
          <p:spPr>
            <a:xfrm>
              <a:off x="3551746"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06" name="pl206"/>
            <p:cNvSpPr/>
            <p:nvPr/>
          </p:nvSpPr>
          <p:spPr>
            <a:xfrm>
              <a:off x="3760544"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07" name="pl207"/>
            <p:cNvSpPr/>
            <p:nvPr/>
          </p:nvSpPr>
          <p:spPr>
            <a:xfrm>
              <a:off x="3969342"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08" name="pl208"/>
            <p:cNvSpPr/>
            <p:nvPr/>
          </p:nvSpPr>
          <p:spPr>
            <a:xfrm>
              <a:off x="2507759" y="3990704"/>
              <a:ext cx="1461582" cy="110974"/>
            </a:xfrm>
            <a:custGeom>
              <a:avLst/>
              <a:pathLst>
                <a:path w="1461582" h="110974">
                  <a:moveTo>
                    <a:pt x="0" y="0"/>
                  </a:moveTo>
                  <a:lnTo>
                    <a:pt x="208797" y="0"/>
                  </a:lnTo>
                  <a:lnTo>
                    <a:pt x="417595" y="44389"/>
                  </a:lnTo>
                  <a:lnTo>
                    <a:pt x="626392" y="44389"/>
                  </a:lnTo>
                  <a:lnTo>
                    <a:pt x="835190" y="33292"/>
                  </a:lnTo>
                  <a:lnTo>
                    <a:pt x="1043987" y="88779"/>
                  </a:lnTo>
                  <a:lnTo>
                    <a:pt x="1252785" y="110974"/>
                  </a:lnTo>
                  <a:lnTo>
                    <a:pt x="1461582" y="66584"/>
                  </a:lnTo>
                </a:path>
              </a:pathLst>
            </a:custGeom>
            <a:ln w="20325" cap="flat">
              <a:solidFill>
                <a:srgbClr val="BEBEBE">
                  <a:alpha val="69803"/>
                </a:srgbClr>
              </a:solidFill>
              <a:prstDash val="solid"/>
              <a:round/>
            </a:ln>
          </p:spPr>
          <p:txBody>
            <a:bodyPr/>
            <a:lstStyle/>
            <a:p/>
          </p:txBody>
        </p:sp>
        <p:sp>
          <p:nvSpPr>
            <p:cNvPr id="209" name="pl209"/>
            <p:cNvSpPr/>
            <p:nvPr/>
          </p:nvSpPr>
          <p:spPr>
            <a:xfrm>
              <a:off x="2507759" y="3879729"/>
              <a:ext cx="1461582" cy="0"/>
            </a:xfrm>
            <a:custGeom>
              <a:avLst/>
              <a:pathLst>
                <a:path w="1461582" h="0">
                  <a:moveTo>
                    <a:pt x="0" y="0"/>
                  </a:moveTo>
                  <a:lnTo>
                    <a:pt x="208797" y="0"/>
                  </a:lnTo>
                  <a:lnTo>
                    <a:pt x="417595" y="0"/>
                  </a:lnTo>
                  <a:lnTo>
                    <a:pt x="626392" y="0"/>
                  </a:lnTo>
                  <a:lnTo>
                    <a:pt x="835190" y="0"/>
                  </a:lnTo>
                  <a:lnTo>
                    <a:pt x="1043987" y="0"/>
                  </a:lnTo>
                  <a:lnTo>
                    <a:pt x="1252785" y="0"/>
                  </a:lnTo>
                  <a:lnTo>
                    <a:pt x="1461582" y="0"/>
                  </a:lnTo>
                </a:path>
              </a:pathLst>
            </a:custGeom>
            <a:ln w="40651" cap="flat">
              <a:solidFill>
                <a:srgbClr val="BEBEBE">
                  <a:alpha val="69803"/>
                </a:srgbClr>
              </a:solidFill>
              <a:prstDash val="solid"/>
              <a:round/>
            </a:ln>
          </p:spPr>
          <p:txBody>
            <a:bodyPr/>
            <a:lstStyle/>
            <a:p/>
          </p:txBody>
        </p:sp>
        <p:sp>
          <p:nvSpPr>
            <p:cNvPr id="210" name="pl210"/>
            <p:cNvSpPr/>
            <p:nvPr/>
          </p:nvSpPr>
          <p:spPr>
            <a:xfrm>
              <a:off x="2507759" y="3879729"/>
              <a:ext cx="1461582" cy="0"/>
            </a:xfrm>
            <a:custGeom>
              <a:avLst/>
              <a:pathLst>
                <a:path w="1461582" h="0">
                  <a:moveTo>
                    <a:pt x="0" y="0"/>
                  </a:moveTo>
                  <a:lnTo>
                    <a:pt x="208797" y="0"/>
                  </a:lnTo>
                  <a:lnTo>
                    <a:pt x="417595" y="0"/>
                  </a:lnTo>
                  <a:lnTo>
                    <a:pt x="626392" y="0"/>
                  </a:lnTo>
                  <a:lnTo>
                    <a:pt x="835190" y="0"/>
                  </a:lnTo>
                  <a:lnTo>
                    <a:pt x="1043987" y="0"/>
                  </a:lnTo>
                  <a:lnTo>
                    <a:pt x="1252785" y="0"/>
                  </a:lnTo>
                  <a:lnTo>
                    <a:pt x="1461582" y="0"/>
                  </a:lnTo>
                </a:path>
              </a:pathLst>
            </a:custGeom>
            <a:ln w="35231" cap="flat">
              <a:solidFill>
                <a:srgbClr val="BEBEBE">
                  <a:alpha val="69803"/>
                </a:srgbClr>
              </a:solidFill>
              <a:prstDash val="solid"/>
              <a:round/>
            </a:ln>
          </p:spPr>
          <p:txBody>
            <a:bodyPr/>
            <a:lstStyle/>
            <a:p/>
          </p:txBody>
        </p:sp>
        <p:sp>
          <p:nvSpPr>
            <p:cNvPr id="211" name="pl211"/>
            <p:cNvSpPr/>
            <p:nvPr/>
          </p:nvSpPr>
          <p:spPr>
            <a:xfrm>
              <a:off x="2507759" y="3990704"/>
              <a:ext cx="1461582" cy="110974"/>
            </a:xfrm>
            <a:custGeom>
              <a:avLst/>
              <a:pathLst>
                <a:path w="1461582" h="110974">
                  <a:moveTo>
                    <a:pt x="0" y="0"/>
                  </a:moveTo>
                  <a:lnTo>
                    <a:pt x="208797" y="0"/>
                  </a:lnTo>
                  <a:lnTo>
                    <a:pt x="417595" y="44389"/>
                  </a:lnTo>
                  <a:lnTo>
                    <a:pt x="626392" y="44389"/>
                  </a:lnTo>
                  <a:lnTo>
                    <a:pt x="835190" y="33292"/>
                  </a:lnTo>
                  <a:lnTo>
                    <a:pt x="1043987" y="88779"/>
                  </a:lnTo>
                  <a:lnTo>
                    <a:pt x="1252785" y="110974"/>
                  </a:lnTo>
                  <a:lnTo>
                    <a:pt x="1461582" y="66584"/>
                  </a:lnTo>
                </a:path>
              </a:pathLst>
            </a:custGeom>
            <a:ln w="20325" cap="flat">
              <a:solidFill>
                <a:srgbClr val="6B6B6B">
                  <a:alpha val="100000"/>
                </a:srgbClr>
              </a:solidFill>
              <a:prstDash val="solid"/>
              <a:round/>
            </a:ln>
          </p:spPr>
          <p:txBody>
            <a:bodyPr/>
            <a:lstStyle/>
            <a:p/>
          </p:txBody>
        </p:sp>
        <p:sp>
          <p:nvSpPr>
            <p:cNvPr id="212" name="pl212"/>
            <p:cNvSpPr/>
            <p:nvPr/>
          </p:nvSpPr>
          <p:spPr>
            <a:xfrm>
              <a:off x="2507759" y="3879729"/>
              <a:ext cx="1461582" cy="0"/>
            </a:xfrm>
            <a:custGeom>
              <a:avLst/>
              <a:pathLst>
                <a:path w="1461582" h="0">
                  <a:moveTo>
                    <a:pt x="0" y="0"/>
                  </a:moveTo>
                  <a:lnTo>
                    <a:pt x="208797" y="0"/>
                  </a:lnTo>
                  <a:lnTo>
                    <a:pt x="417595" y="0"/>
                  </a:lnTo>
                  <a:lnTo>
                    <a:pt x="626392" y="0"/>
                  </a:lnTo>
                  <a:lnTo>
                    <a:pt x="835190" y="0"/>
                  </a:lnTo>
                  <a:lnTo>
                    <a:pt x="1043987" y="0"/>
                  </a:lnTo>
                  <a:lnTo>
                    <a:pt x="1252785" y="0"/>
                  </a:lnTo>
                  <a:lnTo>
                    <a:pt x="1461582" y="0"/>
                  </a:lnTo>
                </a:path>
              </a:pathLst>
            </a:custGeom>
            <a:ln w="40651" cap="flat">
              <a:solidFill>
                <a:srgbClr val="000000">
                  <a:alpha val="100000"/>
                </a:srgbClr>
              </a:solidFill>
              <a:prstDash val="solid"/>
              <a:round/>
            </a:ln>
          </p:spPr>
          <p:txBody>
            <a:bodyPr/>
            <a:lstStyle/>
            <a:p/>
          </p:txBody>
        </p:sp>
        <p:sp>
          <p:nvSpPr>
            <p:cNvPr id="213" name="pl213"/>
            <p:cNvSpPr/>
            <p:nvPr/>
          </p:nvSpPr>
          <p:spPr>
            <a:xfrm>
              <a:off x="2507759" y="3879729"/>
              <a:ext cx="1461582" cy="0"/>
            </a:xfrm>
            <a:custGeom>
              <a:avLst/>
              <a:pathLst>
                <a:path w="1461582" h="0">
                  <a:moveTo>
                    <a:pt x="0" y="0"/>
                  </a:moveTo>
                  <a:lnTo>
                    <a:pt x="208797" y="0"/>
                  </a:lnTo>
                  <a:lnTo>
                    <a:pt x="417595" y="0"/>
                  </a:lnTo>
                  <a:lnTo>
                    <a:pt x="626392" y="0"/>
                  </a:lnTo>
                  <a:lnTo>
                    <a:pt x="835190" y="0"/>
                  </a:lnTo>
                  <a:lnTo>
                    <a:pt x="1043987" y="0"/>
                  </a:lnTo>
                  <a:lnTo>
                    <a:pt x="1252785" y="0"/>
                  </a:lnTo>
                  <a:lnTo>
                    <a:pt x="1461582" y="0"/>
                  </a:lnTo>
                </a:path>
              </a:pathLst>
            </a:custGeom>
            <a:ln w="35231" cap="flat">
              <a:solidFill>
                <a:srgbClr val="1CABE2">
                  <a:alpha val="100000"/>
                </a:srgbClr>
              </a:solidFill>
              <a:prstDash val="solid"/>
              <a:round/>
            </a:ln>
          </p:spPr>
          <p:txBody>
            <a:bodyPr/>
            <a:lstStyle/>
            <a:p/>
          </p:txBody>
        </p:sp>
        <p:sp>
          <p:nvSpPr>
            <p:cNvPr id="214" name="tx214"/>
            <p:cNvSpPr/>
            <p:nvPr/>
          </p:nvSpPr>
          <p:spPr>
            <a:xfrm>
              <a:off x="2447500" y="37011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15" name="tx215"/>
            <p:cNvSpPr/>
            <p:nvPr/>
          </p:nvSpPr>
          <p:spPr>
            <a:xfrm>
              <a:off x="2656297" y="37011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16" name="tx216"/>
            <p:cNvSpPr/>
            <p:nvPr/>
          </p:nvSpPr>
          <p:spPr>
            <a:xfrm>
              <a:off x="2865095" y="37011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17" name="tx217"/>
            <p:cNvSpPr/>
            <p:nvPr/>
          </p:nvSpPr>
          <p:spPr>
            <a:xfrm>
              <a:off x="3073892" y="37011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18" name="tx218"/>
            <p:cNvSpPr/>
            <p:nvPr/>
          </p:nvSpPr>
          <p:spPr>
            <a:xfrm>
              <a:off x="3282690" y="37011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19" name="tx219"/>
            <p:cNvSpPr/>
            <p:nvPr/>
          </p:nvSpPr>
          <p:spPr>
            <a:xfrm>
              <a:off x="3491488" y="37011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20" name="tx220"/>
            <p:cNvSpPr/>
            <p:nvPr/>
          </p:nvSpPr>
          <p:spPr>
            <a:xfrm>
              <a:off x="3700285" y="37011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21" name="tx221"/>
            <p:cNvSpPr/>
            <p:nvPr/>
          </p:nvSpPr>
          <p:spPr>
            <a:xfrm>
              <a:off x="3909083" y="37011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22" name="rc222"/>
            <p:cNvSpPr/>
            <p:nvPr/>
          </p:nvSpPr>
          <p:spPr>
            <a:xfrm>
              <a:off x="2434680" y="4877735"/>
              <a:ext cx="1607740" cy="1049815"/>
            </a:xfrm>
            <a:prstGeom prst="rect">
              <a:avLst/>
            </a:prstGeom>
            <a:solidFill>
              <a:srgbClr val="EBEBEB">
                <a:alpha val="100000"/>
              </a:srgbClr>
            </a:solidFill>
          </p:spPr>
          <p:txBody>
            <a:bodyPr/>
            <a:lstStyle/>
            <a:p/>
          </p:txBody>
        </p:sp>
        <p:sp>
          <p:nvSpPr>
            <p:cNvPr id="223" name="pl223"/>
            <p:cNvSpPr/>
            <p:nvPr/>
          </p:nvSpPr>
          <p:spPr>
            <a:xfrm>
              <a:off x="2434680" y="58964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4" name="pl224"/>
            <p:cNvSpPr/>
            <p:nvPr/>
          </p:nvSpPr>
          <p:spPr>
            <a:xfrm>
              <a:off x="2434680" y="561904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5" name="pl225"/>
            <p:cNvSpPr/>
            <p:nvPr/>
          </p:nvSpPr>
          <p:spPr>
            <a:xfrm>
              <a:off x="2434680" y="534160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6" name="pl226"/>
            <p:cNvSpPr/>
            <p:nvPr/>
          </p:nvSpPr>
          <p:spPr>
            <a:xfrm>
              <a:off x="2434680" y="506417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7" name="pl227"/>
            <p:cNvSpPr/>
            <p:nvPr/>
          </p:nvSpPr>
          <p:spPr>
            <a:xfrm>
              <a:off x="2434680" y="49254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8" name="pl228"/>
            <p:cNvSpPr/>
            <p:nvPr/>
          </p:nvSpPr>
          <p:spPr>
            <a:xfrm>
              <a:off x="2434680" y="575776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29" name="pl229"/>
            <p:cNvSpPr/>
            <p:nvPr/>
          </p:nvSpPr>
          <p:spPr>
            <a:xfrm>
              <a:off x="2434680" y="548032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30" name="pl230"/>
            <p:cNvSpPr/>
            <p:nvPr/>
          </p:nvSpPr>
          <p:spPr>
            <a:xfrm>
              <a:off x="2434680" y="520288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31" name="pl231"/>
            <p:cNvSpPr/>
            <p:nvPr/>
          </p:nvSpPr>
          <p:spPr>
            <a:xfrm>
              <a:off x="2507759"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32" name="pl232"/>
            <p:cNvSpPr/>
            <p:nvPr/>
          </p:nvSpPr>
          <p:spPr>
            <a:xfrm>
              <a:off x="2716556"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33" name="pl233"/>
            <p:cNvSpPr/>
            <p:nvPr/>
          </p:nvSpPr>
          <p:spPr>
            <a:xfrm>
              <a:off x="2925354"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34" name="pl234"/>
            <p:cNvSpPr/>
            <p:nvPr/>
          </p:nvSpPr>
          <p:spPr>
            <a:xfrm>
              <a:off x="3134151"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35" name="pl235"/>
            <p:cNvSpPr/>
            <p:nvPr/>
          </p:nvSpPr>
          <p:spPr>
            <a:xfrm>
              <a:off x="3342949"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36" name="pl236"/>
            <p:cNvSpPr/>
            <p:nvPr/>
          </p:nvSpPr>
          <p:spPr>
            <a:xfrm>
              <a:off x="3551746"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37" name="pl237"/>
            <p:cNvSpPr/>
            <p:nvPr/>
          </p:nvSpPr>
          <p:spPr>
            <a:xfrm>
              <a:off x="3760544"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38" name="pl238"/>
            <p:cNvSpPr/>
            <p:nvPr/>
          </p:nvSpPr>
          <p:spPr>
            <a:xfrm>
              <a:off x="3969342"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39" name="pl239"/>
            <p:cNvSpPr/>
            <p:nvPr/>
          </p:nvSpPr>
          <p:spPr>
            <a:xfrm>
              <a:off x="2507759" y="5324960"/>
              <a:ext cx="1461582" cy="110974"/>
            </a:xfrm>
            <a:custGeom>
              <a:avLst/>
              <a:pathLst>
                <a:path w="1461582" h="110974">
                  <a:moveTo>
                    <a:pt x="0" y="0"/>
                  </a:moveTo>
                  <a:lnTo>
                    <a:pt x="208797" y="0"/>
                  </a:lnTo>
                  <a:lnTo>
                    <a:pt x="417595" y="44389"/>
                  </a:lnTo>
                  <a:lnTo>
                    <a:pt x="626392" y="44389"/>
                  </a:lnTo>
                  <a:lnTo>
                    <a:pt x="835190" y="33292"/>
                  </a:lnTo>
                  <a:lnTo>
                    <a:pt x="1043987" y="88779"/>
                  </a:lnTo>
                  <a:lnTo>
                    <a:pt x="1252785" y="110974"/>
                  </a:lnTo>
                  <a:lnTo>
                    <a:pt x="1461582" y="66584"/>
                  </a:lnTo>
                </a:path>
              </a:pathLst>
            </a:custGeom>
            <a:ln w="20325" cap="flat">
              <a:solidFill>
                <a:srgbClr val="BEBEBE">
                  <a:alpha val="69803"/>
                </a:srgbClr>
              </a:solidFill>
              <a:prstDash val="solid"/>
              <a:round/>
            </a:ln>
          </p:spPr>
          <p:txBody>
            <a:bodyPr/>
            <a:lstStyle/>
            <a:p/>
          </p:txBody>
        </p:sp>
        <p:sp>
          <p:nvSpPr>
            <p:cNvPr id="240" name="pl240"/>
            <p:cNvSpPr/>
            <p:nvPr/>
          </p:nvSpPr>
          <p:spPr>
            <a:xfrm>
              <a:off x="2507759" y="5502519"/>
              <a:ext cx="1461582" cy="155363"/>
            </a:xfrm>
            <a:custGeom>
              <a:avLst/>
              <a:pathLst>
                <a:path w="1461582" h="155363">
                  <a:moveTo>
                    <a:pt x="0" y="144266"/>
                  </a:moveTo>
                  <a:lnTo>
                    <a:pt x="208797" y="66584"/>
                  </a:lnTo>
                  <a:lnTo>
                    <a:pt x="417595" y="122071"/>
                  </a:lnTo>
                  <a:lnTo>
                    <a:pt x="626392" y="133168"/>
                  </a:lnTo>
                  <a:lnTo>
                    <a:pt x="835190" y="155363"/>
                  </a:lnTo>
                  <a:lnTo>
                    <a:pt x="1043987" y="77681"/>
                  </a:lnTo>
                  <a:lnTo>
                    <a:pt x="1252785" y="0"/>
                  </a:lnTo>
                  <a:lnTo>
                    <a:pt x="1461582" y="144266"/>
                  </a:lnTo>
                </a:path>
              </a:pathLst>
            </a:custGeom>
            <a:ln w="40651" cap="flat">
              <a:solidFill>
                <a:srgbClr val="BEBEBE">
                  <a:alpha val="69803"/>
                </a:srgbClr>
              </a:solidFill>
              <a:prstDash val="solid"/>
              <a:round/>
            </a:ln>
          </p:spPr>
          <p:txBody>
            <a:bodyPr/>
            <a:lstStyle/>
            <a:p/>
          </p:txBody>
        </p:sp>
        <p:sp>
          <p:nvSpPr>
            <p:cNvPr id="241" name="pl241"/>
            <p:cNvSpPr/>
            <p:nvPr/>
          </p:nvSpPr>
          <p:spPr>
            <a:xfrm>
              <a:off x="2507759" y="5502519"/>
              <a:ext cx="1461582" cy="155363"/>
            </a:xfrm>
            <a:custGeom>
              <a:avLst/>
              <a:pathLst>
                <a:path w="1461582" h="155363">
                  <a:moveTo>
                    <a:pt x="0" y="144266"/>
                  </a:moveTo>
                  <a:lnTo>
                    <a:pt x="208797" y="66584"/>
                  </a:lnTo>
                  <a:lnTo>
                    <a:pt x="417595" y="122071"/>
                  </a:lnTo>
                  <a:lnTo>
                    <a:pt x="626392" y="133168"/>
                  </a:lnTo>
                  <a:lnTo>
                    <a:pt x="835190" y="155363"/>
                  </a:lnTo>
                  <a:lnTo>
                    <a:pt x="1043987" y="77681"/>
                  </a:lnTo>
                  <a:lnTo>
                    <a:pt x="1252785" y="0"/>
                  </a:lnTo>
                  <a:lnTo>
                    <a:pt x="1461582" y="144266"/>
                  </a:lnTo>
                </a:path>
              </a:pathLst>
            </a:custGeom>
            <a:ln w="35231" cap="flat">
              <a:solidFill>
                <a:srgbClr val="BEBEBE">
                  <a:alpha val="69803"/>
                </a:srgbClr>
              </a:solidFill>
              <a:prstDash val="solid"/>
              <a:round/>
            </a:ln>
          </p:spPr>
          <p:txBody>
            <a:bodyPr/>
            <a:lstStyle/>
            <a:p/>
          </p:txBody>
        </p:sp>
        <p:sp>
          <p:nvSpPr>
            <p:cNvPr id="242" name="pl242"/>
            <p:cNvSpPr/>
            <p:nvPr/>
          </p:nvSpPr>
          <p:spPr>
            <a:xfrm>
              <a:off x="2507759" y="5324960"/>
              <a:ext cx="1461582" cy="110974"/>
            </a:xfrm>
            <a:custGeom>
              <a:avLst/>
              <a:pathLst>
                <a:path w="1461582" h="110974">
                  <a:moveTo>
                    <a:pt x="0" y="0"/>
                  </a:moveTo>
                  <a:lnTo>
                    <a:pt x="208797" y="0"/>
                  </a:lnTo>
                  <a:lnTo>
                    <a:pt x="417595" y="44389"/>
                  </a:lnTo>
                  <a:lnTo>
                    <a:pt x="626392" y="44389"/>
                  </a:lnTo>
                  <a:lnTo>
                    <a:pt x="835190" y="33292"/>
                  </a:lnTo>
                  <a:lnTo>
                    <a:pt x="1043987" y="88779"/>
                  </a:lnTo>
                  <a:lnTo>
                    <a:pt x="1252785" y="110974"/>
                  </a:lnTo>
                  <a:lnTo>
                    <a:pt x="1461582" y="66584"/>
                  </a:lnTo>
                </a:path>
              </a:pathLst>
            </a:custGeom>
            <a:ln w="20325" cap="flat">
              <a:solidFill>
                <a:srgbClr val="6B6B6B">
                  <a:alpha val="100000"/>
                </a:srgbClr>
              </a:solidFill>
              <a:prstDash val="solid"/>
              <a:round/>
            </a:ln>
          </p:spPr>
          <p:txBody>
            <a:bodyPr/>
            <a:lstStyle/>
            <a:p/>
          </p:txBody>
        </p:sp>
        <p:sp>
          <p:nvSpPr>
            <p:cNvPr id="243" name="pl243"/>
            <p:cNvSpPr/>
            <p:nvPr/>
          </p:nvSpPr>
          <p:spPr>
            <a:xfrm>
              <a:off x="2507759" y="5502519"/>
              <a:ext cx="1461582" cy="155363"/>
            </a:xfrm>
            <a:custGeom>
              <a:avLst/>
              <a:pathLst>
                <a:path w="1461582" h="155363">
                  <a:moveTo>
                    <a:pt x="0" y="144266"/>
                  </a:moveTo>
                  <a:lnTo>
                    <a:pt x="208797" y="66584"/>
                  </a:lnTo>
                  <a:lnTo>
                    <a:pt x="417595" y="122071"/>
                  </a:lnTo>
                  <a:lnTo>
                    <a:pt x="626392" y="133168"/>
                  </a:lnTo>
                  <a:lnTo>
                    <a:pt x="835190" y="155363"/>
                  </a:lnTo>
                  <a:lnTo>
                    <a:pt x="1043987" y="77681"/>
                  </a:lnTo>
                  <a:lnTo>
                    <a:pt x="1252785" y="0"/>
                  </a:lnTo>
                  <a:lnTo>
                    <a:pt x="1461582" y="144266"/>
                  </a:lnTo>
                </a:path>
              </a:pathLst>
            </a:custGeom>
            <a:ln w="40651" cap="flat">
              <a:solidFill>
                <a:srgbClr val="000000">
                  <a:alpha val="100000"/>
                </a:srgbClr>
              </a:solidFill>
              <a:prstDash val="solid"/>
              <a:round/>
            </a:ln>
          </p:spPr>
          <p:txBody>
            <a:bodyPr/>
            <a:lstStyle/>
            <a:p/>
          </p:txBody>
        </p:sp>
        <p:sp>
          <p:nvSpPr>
            <p:cNvPr id="244" name="pl244"/>
            <p:cNvSpPr/>
            <p:nvPr/>
          </p:nvSpPr>
          <p:spPr>
            <a:xfrm>
              <a:off x="2507759" y="5502519"/>
              <a:ext cx="1461582" cy="155363"/>
            </a:xfrm>
            <a:custGeom>
              <a:avLst/>
              <a:pathLst>
                <a:path w="1461582" h="155363">
                  <a:moveTo>
                    <a:pt x="0" y="144266"/>
                  </a:moveTo>
                  <a:lnTo>
                    <a:pt x="208797" y="66584"/>
                  </a:lnTo>
                  <a:lnTo>
                    <a:pt x="417595" y="122071"/>
                  </a:lnTo>
                  <a:lnTo>
                    <a:pt x="626392" y="133168"/>
                  </a:lnTo>
                  <a:lnTo>
                    <a:pt x="835190" y="155363"/>
                  </a:lnTo>
                  <a:lnTo>
                    <a:pt x="1043987" y="77681"/>
                  </a:lnTo>
                  <a:lnTo>
                    <a:pt x="1252785" y="0"/>
                  </a:lnTo>
                  <a:lnTo>
                    <a:pt x="1461582" y="144266"/>
                  </a:lnTo>
                </a:path>
              </a:pathLst>
            </a:custGeom>
            <a:ln w="35231" cap="flat">
              <a:solidFill>
                <a:srgbClr val="1CABE2">
                  <a:alpha val="100000"/>
                </a:srgbClr>
              </a:solidFill>
              <a:prstDash val="solid"/>
              <a:round/>
            </a:ln>
          </p:spPr>
          <p:txBody>
            <a:bodyPr/>
            <a:lstStyle/>
            <a:p/>
          </p:txBody>
        </p:sp>
        <p:sp>
          <p:nvSpPr>
            <p:cNvPr id="245" name="tx245"/>
            <p:cNvSpPr/>
            <p:nvPr/>
          </p:nvSpPr>
          <p:spPr>
            <a:xfrm>
              <a:off x="2447500" y="54682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246" name="tx246"/>
            <p:cNvSpPr/>
            <p:nvPr/>
          </p:nvSpPr>
          <p:spPr>
            <a:xfrm>
              <a:off x="2656297" y="53905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247" name="tx247"/>
            <p:cNvSpPr/>
            <p:nvPr/>
          </p:nvSpPr>
          <p:spPr>
            <a:xfrm>
              <a:off x="2865095" y="54460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248" name="tx248"/>
            <p:cNvSpPr/>
            <p:nvPr/>
          </p:nvSpPr>
          <p:spPr>
            <a:xfrm>
              <a:off x="3073892" y="5457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249" name="tx249"/>
            <p:cNvSpPr/>
            <p:nvPr/>
          </p:nvSpPr>
          <p:spPr>
            <a:xfrm>
              <a:off x="3282690" y="54793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59</a:t>
              </a:r>
            </a:p>
          </p:txBody>
        </p:sp>
        <p:sp>
          <p:nvSpPr>
            <p:cNvPr id="250" name="tx250"/>
            <p:cNvSpPr/>
            <p:nvPr/>
          </p:nvSpPr>
          <p:spPr>
            <a:xfrm>
              <a:off x="3491488" y="54016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251" name="tx251"/>
            <p:cNvSpPr/>
            <p:nvPr/>
          </p:nvSpPr>
          <p:spPr>
            <a:xfrm>
              <a:off x="3700285" y="53239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52" name="tx252"/>
            <p:cNvSpPr/>
            <p:nvPr/>
          </p:nvSpPr>
          <p:spPr>
            <a:xfrm>
              <a:off x="3909083" y="54682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253" name="rc253"/>
            <p:cNvSpPr/>
            <p:nvPr/>
          </p:nvSpPr>
          <p:spPr>
            <a:xfrm>
              <a:off x="4112010" y="874964"/>
              <a:ext cx="1607740" cy="1049815"/>
            </a:xfrm>
            <a:prstGeom prst="rect">
              <a:avLst/>
            </a:prstGeom>
            <a:solidFill>
              <a:srgbClr val="EBEBEB">
                <a:alpha val="100000"/>
              </a:srgbClr>
            </a:solidFill>
          </p:spPr>
          <p:txBody>
            <a:bodyPr/>
            <a:lstStyle/>
            <a:p/>
          </p:txBody>
        </p:sp>
        <p:sp>
          <p:nvSpPr>
            <p:cNvPr id="254" name="pl254"/>
            <p:cNvSpPr/>
            <p:nvPr/>
          </p:nvSpPr>
          <p:spPr>
            <a:xfrm>
              <a:off x="4112010" y="189370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5" name="pl255"/>
            <p:cNvSpPr/>
            <p:nvPr/>
          </p:nvSpPr>
          <p:spPr>
            <a:xfrm>
              <a:off x="4112010" y="161627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6" name="pl256"/>
            <p:cNvSpPr/>
            <p:nvPr/>
          </p:nvSpPr>
          <p:spPr>
            <a:xfrm>
              <a:off x="4112010" y="133883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7" name="pl257"/>
            <p:cNvSpPr/>
            <p:nvPr/>
          </p:nvSpPr>
          <p:spPr>
            <a:xfrm>
              <a:off x="4112010" y="106140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8" name="pl258"/>
            <p:cNvSpPr/>
            <p:nvPr/>
          </p:nvSpPr>
          <p:spPr>
            <a:xfrm>
              <a:off x="4112010" y="92268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9" name="pl259"/>
            <p:cNvSpPr/>
            <p:nvPr/>
          </p:nvSpPr>
          <p:spPr>
            <a:xfrm>
              <a:off x="4112010" y="175498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60" name="pl260"/>
            <p:cNvSpPr/>
            <p:nvPr/>
          </p:nvSpPr>
          <p:spPr>
            <a:xfrm>
              <a:off x="4112010" y="147755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61" name="pl261"/>
            <p:cNvSpPr/>
            <p:nvPr/>
          </p:nvSpPr>
          <p:spPr>
            <a:xfrm>
              <a:off x="4112010" y="1200118"/>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62" name="pl262"/>
            <p:cNvSpPr/>
            <p:nvPr/>
          </p:nvSpPr>
          <p:spPr>
            <a:xfrm>
              <a:off x="4185089"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63" name="pl263"/>
            <p:cNvSpPr/>
            <p:nvPr/>
          </p:nvSpPr>
          <p:spPr>
            <a:xfrm>
              <a:off x="4393886"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64" name="pl264"/>
            <p:cNvSpPr/>
            <p:nvPr/>
          </p:nvSpPr>
          <p:spPr>
            <a:xfrm>
              <a:off x="4602684"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65" name="pl265"/>
            <p:cNvSpPr/>
            <p:nvPr/>
          </p:nvSpPr>
          <p:spPr>
            <a:xfrm>
              <a:off x="4811481"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66" name="pl266"/>
            <p:cNvSpPr/>
            <p:nvPr/>
          </p:nvSpPr>
          <p:spPr>
            <a:xfrm>
              <a:off x="5020279"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67" name="pl267"/>
            <p:cNvSpPr/>
            <p:nvPr/>
          </p:nvSpPr>
          <p:spPr>
            <a:xfrm>
              <a:off x="5229076"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68" name="pl268"/>
            <p:cNvSpPr/>
            <p:nvPr/>
          </p:nvSpPr>
          <p:spPr>
            <a:xfrm>
              <a:off x="5437874"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69" name="pl269"/>
            <p:cNvSpPr/>
            <p:nvPr/>
          </p:nvSpPr>
          <p:spPr>
            <a:xfrm>
              <a:off x="5646671"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70" name="pl270"/>
            <p:cNvSpPr/>
            <p:nvPr/>
          </p:nvSpPr>
          <p:spPr>
            <a:xfrm>
              <a:off x="4185089" y="1322190"/>
              <a:ext cx="1461582" cy="110974"/>
            </a:xfrm>
            <a:custGeom>
              <a:avLst/>
              <a:pathLst>
                <a:path w="1461582" h="110974">
                  <a:moveTo>
                    <a:pt x="0" y="0"/>
                  </a:moveTo>
                  <a:lnTo>
                    <a:pt x="208797" y="0"/>
                  </a:lnTo>
                  <a:lnTo>
                    <a:pt x="417595" y="44389"/>
                  </a:lnTo>
                  <a:lnTo>
                    <a:pt x="626392" y="44389"/>
                  </a:lnTo>
                  <a:lnTo>
                    <a:pt x="835190" y="33292"/>
                  </a:lnTo>
                  <a:lnTo>
                    <a:pt x="1043987" y="88779"/>
                  </a:lnTo>
                  <a:lnTo>
                    <a:pt x="1252785" y="110974"/>
                  </a:lnTo>
                  <a:lnTo>
                    <a:pt x="1461582" y="66584"/>
                  </a:lnTo>
                </a:path>
              </a:pathLst>
            </a:custGeom>
            <a:ln w="20325" cap="flat">
              <a:solidFill>
                <a:srgbClr val="BEBEBE">
                  <a:alpha val="69803"/>
                </a:srgbClr>
              </a:solidFill>
              <a:prstDash val="solid"/>
              <a:round/>
            </a:ln>
          </p:spPr>
          <p:txBody>
            <a:bodyPr/>
            <a:lstStyle/>
            <a:p/>
          </p:txBody>
        </p:sp>
        <p:sp>
          <p:nvSpPr>
            <p:cNvPr id="271" name="pl271"/>
            <p:cNvSpPr/>
            <p:nvPr/>
          </p:nvSpPr>
          <p:spPr>
            <a:xfrm>
              <a:off x="4185089" y="1366579"/>
              <a:ext cx="1461582" cy="288532"/>
            </a:xfrm>
            <a:custGeom>
              <a:avLst/>
              <a:pathLst>
                <a:path w="1461582" h="288532">
                  <a:moveTo>
                    <a:pt x="0" y="11097"/>
                  </a:moveTo>
                  <a:lnTo>
                    <a:pt x="208797" y="0"/>
                  </a:lnTo>
                  <a:lnTo>
                    <a:pt x="417595" y="166461"/>
                  </a:lnTo>
                  <a:lnTo>
                    <a:pt x="626392" y="288532"/>
                  </a:lnTo>
                  <a:lnTo>
                    <a:pt x="835190" y="288532"/>
                  </a:lnTo>
                  <a:lnTo>
                    <a:pt x="1043987" y="144266"/>
                  </a:lnTo>
                  <a:lnTo>
                    <a:pt x="1252785" y="88779"/>
                  </a:lnTo>
                  <a:lnTo>
                    <a:pt x="1461582" y="22194"/>
                  </a:lnTo>
                </a:path>
              </a:pathLst>
            </a:custGeom>
            <a:ln w="40651" cap="flat">
              <a:solidFill>
                <a:srgbClr val="BEBEBE">
                  <a:alpha val="69803"/>
                </a:srgbClr>
              </a:solidFill>
              <a:prstDash val="solid"/>
              <a:round/>
            </a:ln>
          </p:spPr>
          <p:txBody>
            <a:bodyPr/>
            <a:lstStyle/>
            <a:p/>
          </p:txBody>
        </p:sp>
        <p:sp>
          <p:nvSpPr>
            <p:cNvPr id="272" name="pl272"/>
            <p:cNvSpPr/>
            <p:nvPr/>
          </p:nvSpPr>
          <p:spPr>
            <a:xfrm>
              <a:off x="4185089" y="1366579"/>
              <a:ext cx="1461582" cy="288532"/>
            </a:xfrm>
            <a:custGeom>
              <a:avLst/>
              <a:pathLst>
                <a:path w="1461582" h="288532">
                  <a:moveTo>
                    <a:pt x="0" y="11097"/>
                  </a:moveTo>
                  <a:lnTo>
                    <a:pt x="208797" y="0"/>
                  </a:lnTo>
                  <a:lnTo>
                    <a:pt x="417595" y="166461"/>
                  </a:lnTo>
                  <a:lnTo>
                    <a:pt x="626392" y="288532"/>
                  </a:lnTo>
                  <a:lnTo>
                    <a:pt x="835190" y="288532"/>
                  </a:lnTo>
                  <a:lnTo>
                    <a:pt x="1043987" y="144266"/>
                  </a:lnTo>
                  <a:lnTo>
                    <a:pt x="1252785" y="88779"/>
                  </a:lnTo>
                  <a:lnTo>
                    <a:pt x="1461582" y="22194"/>
                  </a:lnTo>
                </a:path>
              </a:pathLst>
            </a:custGeom>
            <a:ln w="35231" cap="flat">
              <a:solidFill>
                <a:srgbClr val="BEBEBE">
                  <a:alpha val="69803"/>
                </a:srgbClr>
              </a:solidFill>
              <a:prstDash val="solid"/>
              <a:round/>
            </a:ln>
          </p:spPr>
          <p:txBody>
            <a:bodyPr/>
            <a:lstStyle/>
            <a:p/>
          </p:txBody>
        </p:sp>
        <p:sp>
          <p:nvSpPr>
            <p:cNvPr id="273" name="pl273"/>
            <p:cNvSpPr/>
            <p:nvPr/>
          </p:nvSpPr>
          <p:spPr>
            <a:xfrm>
              <a:off x="4185089" y="1322190"/>
              <a:ext cx="1461582" cy="110974"/>
            </a:xfrm>
            <a:custGeom>
              <a:avLst/>
              <a:pathLst>
                <a:path w="1461582" h="110974">
                  <a:moveTo>
                    <a:pt x="0" y="0"/>
                  </a:moveTo>
                  <a:lnTo>
                    <a:pt x="208797" y="0"/>
                  </a:lnTo>
                  <a:lnTo>
                    <a:pt x="417595" y="44389"/>
                  </a:lnTo>
                  <a:lnTo>
                    <a:pt x="626392" y="44389"/>
                  </a:lnTo>
                  <a:lnTo>
                    <a:pt x="835190" y="33292"/>
                  </a:lnTo>
                  <a:lnTo>
                    <a:pt x="1043987" y="88779"/>
                  </a:lnTo>
                  <a:lnTo>
                    <a:pt x="1252785" y="110974"/>
                  </a:lnTo>
                  <a:lnTo>
                    <a:pt x="1461582" y="66584"/>
                  </a:lnTo>
                </a:path>
              </a:pathLst>
            </a:custGeom>
            <a:ln w="20325" cap="flat">
              <a:solidFill>
                <a:srgbClr val="6B6B6B">
                  <a:alpha val="100000"/>
                </a:srgbClr>
              </a:solidFill>
              <a:prstDash val="solid"/>
              <a:round/>
            </a:ln>
          </p:spPr>
          <p:txBody>
            <a:bodyPr/>
            <a:lstStyle/>
            <a:p/>
          </p:txBody>
        </p:sp>
        <p:sp>
          <p:nvSpPr>
            <p:cNvPr id="274" name="pl274"/>
            <p:cNvSpPr/>
            <p:nvPr/>
          </p:nvSpPr>
          <p:spPr>
            <a:xfrm>
              <a:off x="4185089" y="1366579"/>
              <a:ext cx="1461582" cy="288532"/>
            </a:xfrm>
            <a:custGeom>
              <a:avLst/>
              <a:pathLst>
                <a:path w="1461582" h="288532">
                  <a:moveTo>
                    <a:pt x="0" y="11097"/>
                  </a:moveTo>
                  <a:lnTo>
                    <a:pt x="208797" y="0"/>
                  </a:lnTo>
                  <a:lnTo>
                    <a:pt x="417595" y="166461"/>
                  </a:lnTo>
                  <a:lnTo>
                    <a:pt x="626392" y="288532"/>
                  </a:lnTo>
                  <a:lnTo>
                    <a:pt x="835190" y="288532"/>
                  </a:lnTo>
                  <a:lnTo>
                    <a:pt x="1043987" y="144266"/>
                  </a:lnTo>
                  <a:lnTo>
                    <a:pt x="1252785" y="88779"/>
                  </a:lnTo>
                  <a:lnTo>
                    <a:pt x="1461582" y="22194"/>
                  </a:lnTo>
                </a:path>
              </a:pathLst>
            </a:custGeom>
            <a:ln w="40651" cap="flat">
              <a:solidFill>
                <a:srgbClr val="000000">
                  <a:alpha val="100000"/>
                </a:srgbClr>
              </a:solidFill>
              <a:prstDash val="solid"/>
              <a:round/>
            </a:ln>
          </p:spPr>
          <p:txBody>
            <a:bodyPr/>
            <a:lstStyle/>
            <a:p/>
          </p:txBody>
        </p:sp>
        <p:sp>
          <p:nvSpPr>
            <p:cNvPr id="275" name="pl275"/>
            <p:cNvSpPr/>
            <p:nvPr/>
          </p:nvSpPr>
          <p:spPr>
            <a:xfrm>
              <a:off x="4185089" y="1366579"/>
              <a:ext cx="1461582" cy="288532"/>
            </a:xfrm>
            <a:custGeom>
              <a:avLst/>
              <a:pathLst>
                <a:path w="1461582" h="288532">
                  <a:moveTo>
                    <a:pt x="0" y="11097"/>
                  </a:moveTo>
                  <a:lnTo>
                    <a:pt x="208797" y="0"/>
                  </a:lnTo>
                  <a:lnTo>
                    <a:pt x="417595" y="166461"/>
                  </a:lnTo>
                  <a:lnTo>
                    <a:pt x="626392" y="288532"/>
                  </a:lnTo>
                  <a:lnTo>
                    <a:pt x="835190" y="288532"/>
                  </a:lnTo>
                  <a:lnTo>
                    <a:pt x="1043987" y="144266"/>
                  </a:lnTo>
                  <a:lnTo>
                    <a:pt x="1252785" y="88779"/>
                  </a:lnTo>
                  <a:lnTo>
                    <a:pt x="1461582" y="22194"/>
                  </a:lnTo>
                </a:path>
              </a:pathLst>
            </a:custGeom>
            <a:ln w="35231" cap="flat">
              <a:solidFill>
                <a:srgbClr val="1CABE2">
                  <a:alpha val="100000"/>
                </a:srgbClr>
              </a:solidFill>
              <a:prstDash val="solid"/>
              <a:round/>
            </a:ln>
          </p:spPr>
          <p:txBody>
            <a:bodyPr/>
            <a:lstStyle/>
            <a:p/>
          </p:txBody>
        </p:sp>
        <p:sp>
          <p:nvSpPr>
            <p:cNvPr id="276" name="tx276"/>
            <p:cNvSpPr/>
            <p:nvPr/>
          </p:nvSpPr>
          <p:spPr>
            <a:xfrm>
              <a:off x="4124830" y="11991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77" name="tx277"/>
            <p:cNvSpPr/>
            <p:nvPr/>
          </p:nvSpPr>
          <p:spPr>
            <a:xfrm>
              <a:off x="4333627" y="11880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278" name="tx278"/>
            <p:cNvSpPr/>
            <p:nvPr/>
          </p:nvSpPr>
          <p:spPr>
            <a:xfrm>
              <a:off x="4542425" y="13544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279" name="tx279"/>
            <p:cNvSpPr/>
            <p:nvPr/>
          </p:nvSpPr>
          <p:spPr>
            <a:xfrm>
              <a:off x="4751222" y="14765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59</a:t>
              </a:r>
            </a:p>
          </p:txBody>
        </p:sp>
        <p:sp>
          <p:nvSpPr>
            <p:cNvPr id="280" name="tx280"/>
            <p:cNvSpPr/>
            <p:nvPr/>
          </p:nvSpPr>
          <p:spPr>
            <a:xfrm>
              <a:off x="4960020" y="14765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59</a:t>
              </a:r>
            </a:p>
          </p:txBody>
        </p:sp>
        <p:sp>
          <p:nvSpPr>
            <p:cNvPr id="281" name="tx281"/>
            <p:cNvSpPr/>
            <p:nvPr/>
          </p:nvSpPr>
          <p:spPr>
            <a:xfrm>
              <a:off x="5168817" y="13322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282" name="tx282"/>
            <p:cNvSpPr/>
            <p:nvPr/>
          </p:nvSpPr>
          <p:spPr>
            <a:xfrm>
              <a:off x="5377615" y="12768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283" name="tx283"/>
            <p:cNvSpPr/>
            <p:nvPr/>
          </p:nvSpPr>
          <p:spPr>
            <a:xfrm>
              <a:off x="5586413" y="12102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84" name="rc284"/>
            <p:cNvSpPr/>
            <p:nvPr/>
          </p:nvSpPr>
          <p:spPr>
            <a:xfrm>
              <a:off x="4112010" y="2209221"/>
              <a:ext cx="1607740" cy="1049815"/>
            </a:xfrm>
            <a:prstGeom prst="rect">
              <a:avLst/>
            </a:prstGeom>
            <a:solidFill>
              <a:srgbClr val="EBEBEB">
                <a:alpha val="100000"/>
              </a:srgbClr>
            </a:solidFill>
          </p:spPr>
          <p:txBody>
            <a:bodyPr/>
            <a:lstStyle/>
            <a:p/>
          </p:txBody>
        </p:sp>
        <p:sp>
          <p:nvSpPr>
            <p:cNvPr id="285" name="pl285"/>
            <p:cNvSpPr/>
            <p:nvPr/>
          </p:nvSpPr>
          <p:spPr>
            <a:xfrm>
              <a:off x="4112010" y="322796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6" name="pl286"/>
            <p:cNvSpPr/>
            <p:nvPr/>
          </p:nvSpPr>
          <p:spPr>
            <a:xfrm>
              <a:off x="4112010" y="295052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7" name="pl287"/>
            <p:cNvSpPr/>
            <p:nvPr/>
          </p:nvSpPr>
          <p:spPr>
            <a:xfrm>
              <a:off x="4112010" y="267309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8" name="pl288"/>
            <p:cNvSpPr/>
            <p:nvPr/>
          </p:nvSpPr>
          <p:spPr>
            <a:xfrm>
              <a:off x="4112010" y="239565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9" name="pl289"/>
            <p:cNvSpPr/>
            <p:nvPr/>
          </p:nvSpPr>
          <p:spPr>
            <a:xfrm>
              <a:off x="4112010" y="225694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90" name="pl290"/>
            <p:cNvSpPr/>
            <p:nvPr/>
          </p:nvSpPr>
          <p:spPr>
            <a:xfrm>
              <a:off x="4112010" y="308924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91" name="pl291"/>
            <p:cNvSpPr/>
            <p:nvPr/>
          </p:nvSpPr>
          <p:spPr>
            <a:xfrm>
              <a:off x="4112010" y="281181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92" name="pl292"/>
            <p:cNvSpPr/>
            <p:nvPr/>
          </p:nvSpPr>
          <p:spPr>
            <a:xfrm>
              <a:off x="4112010" y="253437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93" name="pl293"/>
            <p:cNvSpPr/>
            <p:nvPr/>
          </p:nvSpPr>
          <p:spPr>
            <a:xfrm>
              <a:off x="4185089"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94" name="pl294"/>
            <p:cNvSpPr/>
            <p:nvPr/>
          </p:nvSpPr>
          <p:spPr>
            <a:xfrm>
              <a:off x="4393886"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95" name="pl295"/>
            <p:cNvSpPr/>
            <p:nvPr/>
          </p:nvSpPr>
          <p:spPr>
            <a:xfrm>
              <a:off x="4602684"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96" name="pl296"/>
            <p:cNvSpPr/>
            <p:nvPr/>
          </p:nvSpPr>
          <p:spPr>
            <a:xfrm>
              <a:off x="4811481"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97" name="pl297"/>
            <p:cNvSpPr/>
            <p:nvPr/>
          </p:nvSpPr>
          <p:spPr>
            <a:xfrm>
              <a:off x="5020279"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98" name="pl298"/>
            <p:cNvSpPr/>
            <p:nvPr/>
          </p:nvSpPr>
          <p:spPr>
            <a:xfrm>
              <a:off x="5229076"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99" name="pl299"/>
            <p:cNvSpPr/>
            <p:nvPr/>
          </p:nvSpPr>
          <p:spPr>
            <a:xfrm>
              <a:off x="5437874"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00" name="pl300"/>
            <p:cNvSpPr/>
            <p:nvPr/>
          </p:nvSpPr>
          <p:spPr>
            <a:xfrm>
              <a:off x="5646671"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01" name="pl301"/>
            <p:cNvSpPr/>
            <p:nvPr/>
          </p:nvSpPr>
          <p:spPr>
            <a:xfrm>
              <a:off x="4185089" y="2656447"/>
              <a:ext cx="1461582" cy="110974"/>
            </a:xfrm>
            <a:custGeom>
              <a:avLst/>
              <a:pathLst>
                <a:path w="1461582" h="110974">
                  <a:moveTo>
                    <a:pt x="0" y="0"/>
                  </a:moveTo>
                  <a:lnTo>
                    <a:pt x="208797" y="0"/>
                  </a:lnTo>
                  <a:lnTo>
                    <a:pt x="417595" y="44389"/>
                  </a:lnTo>
                  <a:lnTo>
                    <a:pt x="626392" y="44389"/>
                  </a:lnTo>
                  <a:lnTo>
                    <a:pt x="835190" y="33292"/>
                  </a:lnTo>
                  <a:lnTo>
                    <a:pt x="1043987" y="88779"/>
                  </a:lnTo>
                  <a:lnTo>
                    <a:pt x="1252785" y="110974"/>
                  </a:lnTo>
                  <a:lnTo>
                    <a:pt x="1461582" y="66584"/>
                  </a:lnTo>
                </a:path>
              </a:pathLst>
            </a:custGeom>
            <a:ln w="20325" cap="flat">
              <a:solidFill>
                <a:srgbClr val="BEBEBE">
                  <a:alpha val="69803"/>
                </a:srgbClr>
              </a:solidFill>
              <a:prstDash val="solid"/>
              <a:round/>
            </a:ln>
          </p:spPr>
          <p:txBody>
            <a:bodyPr/>
            <a:lstStyle/>
            <a:p/>
          </p:txBody>
        </p:sp>
        <p:sp>
          <p:nvSpPr>
            <p:cNvPr id="302" name="pl302"/>
            <p:cNvSpPr/>
            <p:nvPr/>
          </p:nvSpPr>
          <p:spPr>
            <a:xfrm>
              <a:off x="4185089" y="2545472"/>
              <a:ext cx="1461582" cy="88779"/>
            </a:xfrm>
            <a:custGeom>
              <a:avLst/>
              <a:pathLst>
                <a:path w="1461582" h="88779">
                  <a:moveTo>
                    <a:pt x="0" y="88779"/>
                  </a:moveTo>
                  <a:lnTo>
                    <a:pt x="208797" y="77681"/>
                  </a:lnTo>
                  <a:lnTo>
                    <a:pt x="417595" y="66584"/>
                  </a:lnTo>
                  <a:lnTo>
                    <a:pt x="626392" y="55487"/>
                  </a:lnTo>
                  <a:lnTo>
                    <a:pt x="835190" y="33292"/>
                  </a:lnTo>
                  <a:lnTo>
                    <a:pt x="1043987" y="0"/>
                  </a:lnTo>
                  <a:lnTo>
                    <a:pt x="1252785" y="11097"/>
                  </a:lnTo>
                  <a:lnTo>
                    <a:pt x="1461582" y="44389"/>
                  </a:lnTo>
                </a:path>
              </a:pathLst>
            </a:custGeom>
            <a:ln w="40651" cap="flat">
              <a:solidFill>
                <a:srgbClr val="BEBEBE">
                  <a:alpha val="69803"/>
                </a:srgbClr>
              </a:solidFill>
              <a:prstDash val="solid"/>
              <a:round/>
            </a:ln>
          </p:spPr>
          <p:txBody>
            <a:bodyPr/>
            <a:lstStyle/>
            <a:p/>
          </p:txBody>
        </p:sp>
        <p:sp>
          <p:nvSpPr>
            <p:cNvPr id="303" name="pl303"/>
            <p:cNvSpPr/>
            <p:nvPr/>
          </p:nvSpPr>
          <p:spPr>
            <a:xfrm>
              <a:off x="4185089" y="2545472"/>
              <a:ext cx="1461582" cy="88779"/>
            </a:xfrm>
            <a:custGeom>
              <a:avLst/>
              <a:pathLst>
                <a:path w="1461582" h="88779">
                  <a:moveTo>
                    <a:pt x="0" y="88779"/>
                  </a:moveTo>
                  <a:lnTo>
                    <a:pt x="208797" y="77681"/>
                  </a:lnTo>
                  <a:lnTo>
                    <a:pt x="417595" y="66584"/>
                  </a:lnTo>
                  <a:lnTo>
                    <a:pt x="626392" y="55487"/>
                  </a:lnTo>
                  <a:lnTo>
                    <a:pt x="835190" y="33292"/>
                  </a:lnTo>
                  <a:lnTo>
                    <a:pt x="1043987" y="0"/>
                  </a:lnTo>
                  <a:lnTo>
                    <a:pt x="1252785" y="11097"/>
                  </a:lnTo>
                  <a:lnTo>
                    <a:pt x="1461582" y="44389"/>
                  </a:lnTo>
                </a:path>
              </a:pathLst>
            </a:custGeom>
            <a:ln w="35231" cap="flat">
              <a:solidFill>
                <a:srgbClr val="BEBEBE">
                  <a:alpha val="69803"/>
                </a:srgbClr>
              </a:solidFill>
              <a:prstDash val="solid"/>
              <a:round/>
            </a:ln>
          </p:spPr>
          <p:txBody>
            <a:bodyPr/>
            <a:lstStyle/>
            <a:p/>
          </p:txBody>
        </p:sp>
        <p:sp>
          <p:nvSpPr>
            <p:cNvPr id="304" name="pl304"/>
            <p:cNvSpPr/>
            <p:nvPr/>
          </p:nvSpPr>
          <p:spPr>
            <a:xfrm>
              <a:off x="4185089" y="2656447"/>
              <a:ext cx="1461582" cy="110974"/>
            </a:xfrm>
            <a:custGeom>
              <a:avLst/>
              <a:pathLst>
                <a:path w="1461582" h="110974">
                  <a:moveTo>
                    <a:pt x="0" y="0"/>
                  </a:moveTo>
                  <a:lnTo>
                    <a:pt x="208797" y="0"/>
                  </a:lnTo>
                  <a:lnTo>
                    <a:pt x="417595" y="44389"/>
                  </a:lnTo>
                  <a:lnTo>
                    <a:pt x="626392" y="44389"/>
                  </a:lnTo>
                  <a:lnTo>
                    <a:pt x="835190" y="33292"/>
                  </a:lnTo>
                  <a:lnTo>
                    <a:pt x="1043987" y="88779"/>
                  </a:lnTo>
                  <a:lnTo>
                    <a:pt x="1252785" y="110974"/>
                  </a:lnTo>
                  <a:lnTo>
                    <a:pt x="1461582" y="66584"/>
                  </a:lnTo>
                </a:path>
              </a:pathLst>
            </a:custGeom>
            <a:ln w="20325" cap="flat">
              <a:solidFill>
                <a:srgbClr val="6B6B6B">
                  <a:alpha val="100000"/>
                </a:srgbClr>
              </a:solidFill>
              <a:prstDash val="solid"/>
              <a:round/>
            </a:ln>
          </p:spPr>
          <p:txBody>
            <a:bodyPr/>
            <a:lstStyle/>
            <a:p/>
          </p:txBody>
        </p:sp>
        <p:sp>
          <p:nvSpPr>
            <p:cNvPr id="305" name="pl305"/>
            <p:cNvSpPr/>
            <p:nvPr/>
          </p:nvSpPr>
          <p:spPr>
            <a:xfrm>
              <a:off x="4185089" y="2545472"/>
              <a:ext cx="1461582" cy="88779"/>
            </a:xfrm>
            <a:custGeom>
              <a:avLst/>
              <a:pathLst>
                <a:path w="1461582" h="88779">
                  <a:moveTo>
                    <a:pt x="0" y="88779"/>
                  </a:moveTo>
                  <a:lnTo>
                    <a:pt x="208797" y="77681"/>
                  </a:lnTo>
                  <a:lnTo>
                    <a:pt x="417595" y="66584"/>
                  </a:lnTo>
                  <a:lnTo>
                    <a:pt x="626392" y="55487"/>
                  </a:lnTo>
                  <a:lnTo>
                    <a:pt x="835190" y="33292"/>
                  </a:lnTo>
                  <a:lnTo>
                    <a:pt x="1043987" y="0"/>
                  </a:lnTo>
                  <a:lnTo>
                    <a:pt x="1252785" y="11097"/>
                  </a:lnTo>
                  <a:lnTo>
                    <a:pt x="1461582" y="44389"/>
                  </a:lnTo>
                </a:path>
              </a:pathLst>
            </a:custGeom>
            <a:ln w="40651" cap="flat">
              <a:solidFill>
                <a:srgbClr val="000000">
                  <a:alpha val="100000"/>
                </a:srgbClr>
              </a:solidFill>
              <a:prstDash val="solid"/>
              <a:round/>
            </a:ln>
          </p:spPr>
          <p:txBody>
            <a:bodyPr/>
            <a:lstStyle/>
            <a:p/>
          </p:txBody>
        </p:sp>
        <p:sp>
          <p:nvSpPr>
            <p:cNvPr id="306" name="pl306"/>
            <p:cNvSpPr/>
            <p:nvPr/>
          </p:nvSpPr>
          <p:spPr>
            <a:xfrm>
              <a:off x="4185089" y="2545472"/>
              <a:ext cx="1461582" cy="88779"/>
            </a:xfrm>
            <a:custGeom>
              <a:avLst/>
              <a:pathLst>
                <a:path w="1461582" h="88779">
                  <a:moveTo>
                    <a:pt x="0" y="88779"/>
                  </a:moveTo>
                  <a:lnTo>
                    <a:pt x="208797" y="77681"/>
                  </a:lnTo>
                  <a:lnTo>
                    <a:pt x="417595" y="66584"/>
                  </a:lnTo>
                  <a:lnTo>
                    <a:pt x="626392" y="55487"/>
                  </a:lnTo>
                  <a:lnTo>
                    <a:pt x="835190" y="33292"/>
                  </a:lnTo>
                  <a:lnTo>
                    <a:pt x="1043987" y="0"/>
                  </a:lnTo>
                  <a:lnTo>
                    <a:pt x="1252785" y="11097"/>
                  </a:lnTo>
                  <a:lnTo>
                    <a:pt x="1461582" y="44389"/>
                  </a:lnTo>
                </a:path>
              </a:pathLst>
            </a:custGeom>
            <a:ln w="35231" cap="flat">
              <a:solidFill>
                <a:srgbClr val="1CABE2">
                  <a:alpha val="100000"/>
                </a:srgbClr>
              </a:solidFill>
              <a:prstDash val="solid"/>
              <a:round/>
            </a:ln>
          </p:spPr>
          <p:txBody>
            <a:bodyPr/>
            <a:lstStyle/>
            <a:p/>
          </p:txBody>
        </p:sp>
        <p:sp>
          <p:nvSpPr>
            <p:cNvPr id="307" name="tx307"/>
            <p:cNvSpPr/>
            <p:nvPr/>
          </p:nvSpPr>
          <p:spPr>
            <a:xfrm>
              <a:off x="4124830" y="24556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08" name="tx308"/>
            <p:cNvSpPr/>
            <p:nvPr/>
          </p:nvSpPr>
          <p:spPr>
            <a:xfrm>
              <a:off x="4333627" y="24445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09" name="tx309"/>
            <p:cNvSpPr/>
            <p:nvPr/>
          </p:nvSpPr>
          <p:spPr>
            <a:xfrm>
              <a:off x="4542425" y="24335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10" name="tx310"/>
            <p:cNvSpPr/>
            <p:nvPr/>
          </p:nvSpPr>
          <p:spPr>
            <a:xfrm>
              <a:off x="4751222" y="2422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11" name="tx311"/>
            <p:cNvSpPr/>
            <p:nvPr/>
          </p:nvSpPr>
          <p:spPr>
            <a:xfrm>
              <a:off x="4960020" y="24002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12" name="tx312"/>
            <p:cNvSpPr/>
            <p:nvPr/>
          </p:nvSpPr>
          <p:spPr>
            <a:xfrm>
              <a:off x="5168817" y="23669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13" name="tx313"/>
            <p:cNvSpPr/>
            <p:nvPr/>
          </p:nvSpPr>
          <p:spPr>
            <a:xfrm>
              <a:off x="5377615" y="23780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14" name="tx314"/>
            <p:cNvSpPr/>
            <p:nvPr/>
          </p:nvSpPr>
          <p:spPr>
            <a:xfrm>
              <a:off x="5586413" y="2411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15" name="rc315"/>
            <p:cNvSpPr/>
            <p:nvPr/>
          </p:nvSpPr>
          <p:spPr>
            <a:xfrm>
              <a:off x="4112010" y="3543478"/>
              <a:ext cx="1607740" cy="1049815"/>
            </a:xfrm>
            <a:prstGeom prst="rect">
              <a:avLst/>
            </a:prstGeom>
            <a:solidFill>
              <a:srgbClr val="EBEBEB">
                <a:alpha val="100000"/>
              </a:srgbClr>
            </a:solidFill>
          </p:spPr>
          <p:txBody>
            <a:bodyPr/>
            <a:lstStyle/>
            <a:p/>
          </p:txBody>
        </p:sp>
        <p:sp>
          <p:nvSpPr>
            <p:cNvPr id="316" name="pl316"/>
            <p:cNvSpPr/>
            <p:nvPr/>
          </p:nvSpPr>
          <p:spPr>
            <a:xfrm>
              <a:off x="4112010" y="456222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17" name="pl317"/>
            <p:cNvSpPr/>
            <p:nvPr/>
          </p:nvSpPr>
          <p:spPr>
            <a:xfrm>
              <a:off x="4112010" y="428478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18" name="pl318"/>
            <p:cNvSpPr/>
            <p:nvPr/>
          </p:nvSpPr>
          <p:spPr>
            <a:xfrm>
              <a:off x="4112010" y="400735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19" name="pl319"/>
            <p:cNvSpPr/>
            <p:nvPr/>
          </p:nvSpPr>
          <p:spPr>
            <a:xfrm>
              <a:off x="4112010" y="372991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20" name="pl320"/>
            <p:cNvSpPr/>
            <p:nvPr/>
          </p:nvSpPr>
          <p:spPr>
            <a:xfrm>
              <a:off x="4112010" y="359119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21" name="pl321"/>
            <p:cNvSpPr/>
            <p:nvPr/>
          </p:nvSpPr>
          <p:spPr>
            <a:xfrm>
              <a:off x="4112010" y="442350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22" name="pl322"/>
            <p:cNvSpPr/>
            <p:nvPr/>
          </p:nvSpPr>
          <p:spPr>
            <a:xfrm>
              <a:off x="4112010" y="4146067"/>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23" name="pl323"/>
            <p:cNvSpPr/>
            <p:nvPr/>
          </p:nvSpPr>
          <p:spPr>
            <a:xfrm>
              <a:off x="4112010" y="386863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24" name="pl324"/>
            <p:cNvSpPr/>
            <p:nvPr/>
          </p:nvSpPr>
          <p:spPr>
            <a:xfrm>
              <a:off x="4185089"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25" name="pl325"/>
            <p:cNvSpPr/>
            <p:nvPr/>
          </p:nvSpPr>
          <p:spPr>
            <a:xfrm>
              <a:off x="4393886"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26" name="pl326"/>
            <p:cNvSpPr/>
            <p:nvPr/>
          </p:nvSpPr>
          <p:spPr>
            <a:xfrm>
              <a:off x="4602684"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27" name="pl327"/>
            <p:cNvSpPr/>
            <p:nvPr/>
          </p:nvSpPr>
          <p:spPr>
            <a:xfrm>
              <a:off x="4811481"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28" name="pl328"/>
            <p:cNvSpPr/>
            <p:nvPr/>
          </p:nvSpPr>
          <p:spPr>
            <a:xfrm>
              <a:off x="5020279"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29" name="pl329"/>
            <p:cNvSpPr/>
            <p:nvPr/>
          </p:nvSpPr>
          <p:spPr>
            <a:xfrm>
              <a:off x="5229076"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30" name="pl330"/>
            <p:cNvSpPr/>
            <p:nvPr/>
          </p:nvSpPr>
          <p:spPr>
            <a:xfrm>
              <a:off x="5437874"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31" name="pl331"/>
            <p:cNvSpPr/>
            <p:nvPr/>
          </p:nvSpPr>
          <p:spPr>
            <a:xfrm>
              <a:off x="5646671"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32" name="pl332"/>
            <p:cNvSpPr/>
            <p:nvPr/>
          </p:nvSpPr>
          <p:spPr>
            <a:xfrm>
              <a:off x="4185089" y="3990704"/>
              <a:ext cx="1461582" cy="110974"/>
            </a:xfrm>
            <a:custGeom>
              <a:avLst/>
              <a:pathLst>
                <a:path w="1461582" h="110974">
                  <a:moveTo>
                    <a:pt x="0" y="0"/>
                  </a:moveTo>
                  <a:lnTo>
                    <a:pt x="208797" y="0"/>
                  </a:lnTo>
                  <a:lnTo>
                    <a:pt x="417595" y="44389"/>
                  </a:lnTo>
                  <a:lnTo>
                    <a:pt x="626392" y="44389"/>
                  </a:lnTo>
                  <a:lnTo>
                    <a:pt x="835190" y="33292"/>
                  </a:lnTo>
                  <a:lnTo>
                    <a:pt x="1043987" y="88779"/>
                  </a:lnTo>
                  <a:lnTo>
                    <a:pt x="1252785" y="110974"/>
                  </a:lnTo>
                  <a:lnTo>
                    <a:pt x="1461582" y="66584"/>
                  </a:lnTo>
                </a:path>
              </a:pathLst>
            </a:custGeom>
            <a:ln w="20325" cap="flat">
              <a:solidFill>
                <a:srgbClr val="BEBEBE">
                  <a:alpha val="69803"/>
                </a:srgbClr>
              </a:solidFill>
              <a:prstDash val="solid"/>
              <a:round/>
            </a:ln>
          </p:spPr>
          <p:txBody>
            <a:bodyPr/>
            <a:lstStyle/>
            <a:p/>
          </p:txBody>
        </p:sp>
        <p:sp>
          <p:nvSpPr>
            <p:cNvPr id="333" name="pl333"/>
            <p:cNvSpPr/>
            <p:nvPr/>
          </p:nvSpPr>
          <p:spPr>
            <a:xfrm>
              <a:off x="4185089" y="3890827"/>
              <a:ext cx="1461582" cy="99876"/>
            </a:xfrm>
            <a:custGeom>
              <a:avLst/>
              <a:pathLst>
                <a:path w="1461582" h="99876">
                  <a:moveTo>
                    <a:pt x="0" y="0"/>
                  </a:moveTo>
                  <a:lnTo>
                    <a:pt x="208797" y="0"/>
                  </a:lnTo>
                  <a:lnTo>
                    <a:pt x="417595" y="99876"/>
                  </a:lnTo>
                  <a:lnTo>
                    <a:pt x="626392" y="0"/>
                  </a:lnTo>
                  <a:lnTo>
                    <a:pt x="835190" y="0"/>
                  </a:lnTo>
                  <a:lnTo>
                    <a:pt x="1043987" y="33292"/>
                  </a:lnTo>
                  <a:lnTo>
                    <a:pt x="1252785" y="22194"/>
                  </a:lnTo>
                  <a:lnTo>
                    <a:pt x="1461582" y="22194"/>
                  </a:lnTo>
                </a:path>
              </a:pathLst>
            </a:custGeom>
            <a:ln w="40651" cap="flat">
              <a:solidFill>
                <a:srgbClr val="BEBEBE">
                  <a:alpha val="69803"/>
                </a:srgbClr>
              </a:solidFill>
              <a:prstDash val="solid"/>
              <a:round/>
            </a:ln>
          </p:spPr>
          <p:txBody>
            <a:bodyPr/>
            <a:lstStyle/>
            <a:p/>
          </p:txBody>
        </p:sp>
        <p:sp>
          <p:nvSpPr>
            <p:cNvPr id="334" name="pl334"/>
            <p:cNvSpPr/>
            <p:nvPr/>
          </p:nvSpPr>
          <p:spPr>
            <a:xfrm>
              <a:off x="4185089" y="3890827"/>
              <a:ext cx="1461582" cy="99876"/>
            </a:xfrm>
            <a:custGeom>
              <a:avLst/>
              <a:pathLst>
                <a:path w="1461582" h="99876">
                  <a:moveTo>
                    <a:pt x="0" y="0"/>
                  </a:moveTo>
                  <a:lnTo>
                    <a:pt x="208797" y="0"/>
                  </a:lnTo>
                  <a:lnTo>
                    <a:pt x="417595" y="99876"/>
                  </a:lnTo>
                  <a:lnTo>
                    <a:pt x="626392" y="0"/>
                  </a:lnTo>
                  <a:lnTo>
                    <a:pt x="835190" y="0"/>
                  </a:lnTo>
                  <a:lnTo>
                    <a:pt x="1043987" y="33292"/>
                  </a:lnTo>
                  <a:lnTo>
                    <a:pt x="1252785" y="22194"/>
                  </a:lnTo>
                  <a:lnTo>
                    <a:pt x="1461582" y="22194"/>
                  </a:lnTo>
                </a:path>
              </a:pathLst>
            </a:custGeom>
            <a:ln w="35231" cap="flat">
              <a:solidFill>
                <a:srgbClr val="BEBEBE">
                  <a:alpha val="69803"/>
                </a:srgbClr>
              </a:solidFill>
              <a:prstDash val="solid"/>
              <a:round/>
            </a:ln>
          </p:spPr>
          <p:txBody>
            <a:bodyPr/>
            <a:lstStyle/>
            <a:p/>
          </p:txBody>
        </p:sp>
        <p:sp>
          <p:nvSpPr>
            <p:cNvPr id="335" name="pl335"/>
            <p:cNvSpPr/>
            <p:nvPr/>
          </p:nvSpPr>
          <p:spPr>
            <a:xfrm>
              <a:off x="4185089" y="3990704"/>
              <a:ext cx="1461582" cy="110974"/>
            </a:xfrm>
            <a:custGeom>
              <a:avLst/>
              <a:pathLst>
                <a:path w="1461582" h="110974">
                  <a:moveTo>
                    <a:pt x="0" y="0"/>
                  </a:moveTo>
                  <a:lnTo>
                    <a:pt x="208797" y="0"/>
                  </a:lnTo>
                  <a:lnTo>
                    <a:pt x="417595" y="44389"/>
                  </a:lnTo>
                  <a:lnTo>
                    <a:pt x="626392" y="44389"/>
                  </a:lnTo>
                  <a:lnTo>
                    <a:pt x="835190" y="33292"/>
                  </a:lnTo>
                  <a:lnTo>
                    <a:pt x="1043987" y="88779"/>
                  </a:lnTo>
                  <a:lnTo>
                    <a:pt x="1252785" y="110974"/>
                  </a:lnTo>
                  <a:lnTo>
                    <a:pt x="1461582" y="66584"/>
                  </a:lnTo>
                </a:path>
              </a:pathLst>
            </a:custGeom>
            <a:ln w="20325" cap="flat">
              <a:solidFill>
                <a:srgbClr val="6B6B6B">
                  <a:alpha val="100000"/>
                </a:srgbClr>
              </a:solidFill>
              <a:prstDash val="solid"/>
              <a:round/>
            </a:ln>
          </p:spPr>
          <p:txBody>
            <a:bodyPr/>
            <a:lstStyle/>
            <a:p/>
          </p:txBody>
        </p:sp>
        <p:sp>
          <p:nvSpPr>
            <p:cNvPr id="336" name="pl336"/>
            <p:cNvSpPr/>
            <p:nvPr/>
          </p:nvSpPr>
          <p:spPr>
            <a:xfrm>
              <a:off x="4185089" y="3890827"/>
              <a:ext cx="1461582" cy="99876"/>
            </a:xfrm>
            <a:custGeom>
              <a:avLst/>
              <a:pathLst>
                <a:path w="1461582" h="99876">
                  <a:moveTo>
                    <a:pt x="0" y="0"/>
                  </a:moveTo>
                  <a:lnTo>
                    <a:pt x="208797" y="0"/>
                  </a:lnTo>
                  <a:lnTo>
                    <a:pt x="417595" y="99876"/>
                  </a:lnTo>
                  <a:lnTo>
                    <a:pt x="626392" y="0"/>
                  </a:lnTo>
                  <a:lnTo>
                    <a:pt x="835190" y="0"/>
                  </a:lnTo>
                  <a:lnTo>
                    <a:pt x="1043987" y="33292"/>
                  </a:lnTo>
                  <a:lnTo>
                    <a:pt x="1252785" y="22194"/>
                  </a:lnTo>
                  <a:lnTo>
                    <a:pt x="1461582" y="22194"/>
                  </a:lnTo>
                </a:path>
              </a:pathLst>
            </a:custGeom>
            <a:ln w="40651" cap="flat">
              <a:solidFill>
                <a:srgbClr val="000000">
                  <a:alpha val="100000"/>
                </a:srgbClr>
              </a:solidFill>
              <a:prstDash val="solid"/>
              <a:round/>
            </a:ln>
          </p:spPr>
          <p:txBody>
            <a:bodyPr/>
            <a:lstStyle/>
            <a:p/>
          </p:txBody>
        </p:sp>
        <p:sp>
          <p:nvSpPr>
            <p:cNvPr id="337" name="pl337"/>
            <p:cNvSpPr/>
            <p:nvPr/>
          </p:nvSpPr>
          <p:spPr>
            <a:xfrm>
              <a:off x="4185089" y="3890827"/>
              <a:ext cx="1461582" cy="99876"/>
            </a:xfrm>
            <a:custGeom>
              <a:avLst/>
              <a:pathLst>
                <a:path w="1461582" h="99876">
                  <a:moveTo>
                    <a:pt x="0" y="0"/>
                  </a:moveTo>
                  <a:lnTo>
                    <a:pt x="208797" y="0"/>
                  </a:lnTo>
                  <a:lnTo>
                    <a:pt x="417595" y="99876"/>
                  </a:lnTo>
                  <a:lnTo>
                    <a:pt x="626392" y="0"/>
                  </a:lnTo>
                  <a:lnTo>
                    <a:pt x="835190" y="0"/>
                  </a:lnTo>
                  <a:lnTo>
                    <a:pt x="1043987" y="33292"/>
                  </a:lnTo>
                  <a:lnTo>
                    <a:pt x="1252785" y="22194"/>
                  </a:lnTo>
                  <a:lnTo>
                    <a:pt x="1461582" y="22194"/>
                  </a:lnTo>
                </a:path>
              </a:pathLst>
            </a:custGeom>
            <a:ln w="35231" cap="flat">
              <a:solidFill>
                <a:srgbClr val="1CABE2">
                  <a:alpha val="100000"/>
                </a:srgbClr>
              </a:solidFill>
              <a:prstDash val="solid"/>
              <a:round/>
            </a:ln>
          </p:spPr>
          <p:txBody>
            <a:bodyPr/>
            <a:lstStyle/>
            <a:p/>
          </p:txBody>
        </p:sp>
        <p:sp>
          <p:nvSpPr>
            <p:cNvPr id="338" name="tx338"/>
            <p:cNvSpPr/>
            <p:nvPr/>
          </p:nvSpPr>
          <p:spPr>
            <a:xfrm>
              <a:off x="4124830" y="37122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39" name="tx339"/>
            <p:cNvSpPr/>
            <p:nvPr/>
          </p:nvSpPr>
          <p:spPr>
            <a:xfrm>
              <a:off x="4333627" y="37122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40" name="tx340"/>
            <p:cNvSpPr/>
            <p:nvPr/>
          </p:nvSpPr>
          <p:spPr>
            <a:xfrm>
              <a:off x="4542425" y="38121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41" name="tx341"/>
            <p:cNvSpPr/>
            <p:nvPr/>
          </p:nvSpPr>
          <p:spPr>
            <a:xfrm>
              <a:off x="4751222" y="37122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42" name="tx342"/>
            <p:cNvSpPr/>
            <p:nvPr/>
          </p:nvSpPr>
          <p:spPr>
            <a:xfrm>
              <a:off x="4960020" y="37122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43" name="tx343"/>
            <p:cNvSpPr/>
            <p:nvPr/>
          </p:nvSpPr>
          <p:spPr>
            <a:xfrm>
              <a:off x="5168817" y="37455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44" name="tx344"/>
            <p:cNvSpPr/>
            <p:nvPr/>
          </p:nvSpPr>
          <p:spPr>
            <a:xfrm>
              <a:off x="5377615" y="37344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45" name="tx345"/>
            <p:cNvSpPr/>
            <p:nvPr/>
          </p:nvSpPr>
          <p:spPr>
            <a:xfrm>
              <a:off x="5586413" y="37344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46" name="rc346"/>
            <p:cNvSpPr/>
            <p:nvPr/>
          </p:nvSpPr>
          <p:spPr>
            <a:xfrm>
              <a:off x="4112010" y="4877735"/>
              <a:ext cx="1607740" cy="1049815"/>
            </a:xfrm>
            <a:prstGeom prst="rect">
              <a:avLst/>
            </a:prstGeom>
            <a:solidFill>
              <a:srgbClr val="EBEBEB">
                <a:alpha val="100000"/>
              </a:srgbClr>
            </a:solidFill>
          </p:spPr>
          <p:txBody>
            <a:bodyPr/>
            <a:lstStyle/>
            <a:p/>
          </p:txBody>
        </p:sp>
        <p:sp>
          <p:nvSpPr>
            <p:cNvPr id="347" name="pl347"/>
            <p:cNvSpPr/>
            <p:nvPr/>
          </p:nvSpPr>
          <p:spPr>
            <a:xfrm>
              <a:off x="4112010" y="58964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48" name="pl348"/>
            <p:cNvSpPr/>
            <p:nvPr/>
          </p:nvSpPr>
          <p:spPr>
            <a:xfrm>
              <a:off x="4112010" y="561904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49" name="pl349"/>
            <p:cNvSpPr/>
            <p:nvPr/>
          </p:nvSpPr>
          <p:spPr>
            <a:xfrm>
              <a:off x="4112010" y="534160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0" name="pl350"/>
            <p:cNvSpPr/>
            <p:nvPr/>
          </p:nvSpPr>
          <p:spPr>
            <a:xfrm>
              <a:off x="4112010" y="506417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1" name="pl351"/>
            <p:cNvSpPr/>
            <p:nvPr/>
          </p:nvSpPr>
          <p:spPr>
            <a:xfrm>
              <a:off x="4112010" y="49254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2" name="pl352"/>
            <p:cNvSpPr/>
            <p:nvPr/>
          </p:nvSpPr>
          <p:spPr>
            <a:xfrm>
              <a:off x="4112010" y="575776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53" name="pl353"/>
            <p:cNvSpPr/>
            <p:nvPr/>
          </p:nvSpPr>
          <p:spPr>
            <a:xfrm>
              <a:off x="4112010" y="548032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54" name="pl354"/>
            <p:cNvSpPr/>
            <p:nvPr/>
          </p:nvSpPr>
          <p:spPr>
            <a:xfrm>
              <a:off x="4112010" y="520288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55" name="pl355"/>
            <p:cNvSpPr/>
            <p:nvPr/>
          </p:nvSpPr>
          <p:spPr>
            <a:xfrm>
              <a:off x="4185089"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56" name="pl356"/>
            <p:cNvSpPr/>
            <p:nvPr/>
          </p:nvSpPr>
          <p:spPr>
            <a:xfrm>
              <a:off x="4393886"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57" name="pl357"/>
            <p:cNvSpPr/>
            <p:nvPr/>
          </p:nvSpPr>
          <p:spPr>
            <a:xfrm>
              <a:off x="4602684"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58" name="pl358"/>
            <p:cNvSpPr/>
            <p:nvPr/>
          </p:nvSpPr>
          <p:spPr>
            <a:xfrm>
              <a:off x="4811481"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59" name="pl359"/>
            <p:cNvSpPr/>
            <p:nvPr/>
          </p:nvSpPr>
          <p:spPr>
            <a:xfrm>
              <a:off x="5020279"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60" name="pl360"/>
            <p:cNvSpPr/>
            <p:nvPr/>
          </p:nvSpPr>
          <p:spPr>
            <a:xfrm>
              <a:off x="5229076"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61" name="pl361"/>
            <p:cNvSpPr/>
            <p:nvPr/>
          </p:nvSpPr>
          <p:spPr>
            <a:xfrm>
              <a:off x="5437874"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62" name="pl362"/>
            <p:cNvSpPr/>
            <p:nvPr/>
          </p:nvSpPr>
          <p:spPr>
            <a:xfrm>
              <a:off x="5646671"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63" name="pl363"/>
            <p:cNvSpPr/>
            <p:nvPr/>
          </p:nvSpPr>
          <p:spPr>
            <a:xfrm>
              <a:off x="4185089" y="5324960"/>
              <a:ext cx="1461582" cy="110974"/>
            </a:xfrm>
            <a:custGeom>
              <a:avLst/>
              <a:pathLst>
                <a:path w="1461582" h="110974">
                  <a:moveTo>
                    <a:pt x="0" y="0"/>
                  </a:moveTo>
                  <a:lnTo>
                    <a:pt x="208797" y="0"/>
                  </a:lnTo>
                  <a:lnTo>
                    <a:pt x="417595" y="44389"/>
                  </a:lnTo>
                  <a:lnTo>
                    <a:pt x="626392" y="44389"/>
                  </a:lnTo>
                  <a:lnTo>
                    <a:pt x="835190" y="33292"/>
                  </a:lnTo>
                  <a:lnTo>
                    <a:pt x="1043987" y="88779"/>
                  </a:lnTo>
                  <a:lnTo>
                    <a:pt x="1252785" y="110974"/>
                  </a:lnTo>
                  <a:lnTo>
                    <a:pt x="1461582" y="66584"/>
                  </a:lnTo>
                </a:path>
              </a:pathLst>
            </a:custGeom>
            <a:ln w="20325" cap="flat">
              <a:solidFill>
                <a:srgbClr val="BEBEBE">
                  <a:alpha val="69803"/>
                </a:srgbClr>
              </a:solidFill>
              <a:prstDash val="solid"/>
              <a:round/>
            </a:ln>
          </p:spPr>
          <p:txBody>
            <a:bodyPr/>
            <a:lstStyle/>
            <a:p/>
          </p:txBody>
        </p:sp>
        <p:sp>
          <p:nvSpPr>
            <p:cNvPr id="364" name="pl364"/>
            <p:cNvSpPr/>
            <p:nvPr/>
          </p:nvSpPr>
          <p:spPr>
            <a:xfrm>
              <a:off x="4185089" y="5225084"/>
              <a:ext cx="1461582" cy="11097"/>
            </a:xfrm>
            <a:custGeom>
              <a:avLst/>
              <a:pathLst>
                <a:path w="1461582" h="11097">
                  <a:moveTo>
                    <a:pt x="0" y="11097"/>
                  </a:moveTo>
                  <a:lnTo>
                    <a:pt x="208797" y="0"/>
                  </a:lnTo>
                  <a:lnTo>
                    <a:pt x="417595" y="11097"/>
                  </a:lnTo>
                  <a:lnTo>
                    <a:pt x="626392" y="11097"/>
                  </a:lnTo>
                  <a:lnTo>
                    <a:pt x="835190" y="11097"/>
                  </a:lnTo>
                  <a:lnTo>
                    <a:pt x="1043987" y="11097"/>
                  </a:lnTo>
                  <a:lnTo>
                    <a:pt x="1252785" y="11097"/>
                  </a:lnTo>
                  <a:lnTo>
                    <a:pt x="1461582" y="11097"/>
                  </a:lnTo>
                </a:path>
              </a:pathLst>
            </a:custGeom>
            <a:ln w="40651" cap="flat">
              <a:solidFill>
                <a:srgbClr val="BEBEBE">
                  <a:alpha val="69803"/>
                </a:srgbClr>
              </a:solidFill>
              <a:prstDash val="solid"/>
              <a:round/>
            </a:ln>
          </p:spPr>
          <p:txBody>
            <a:bodyPr/>
            <a:lstStyle/>
            <a:p/>
          </p:txBody>
        </p:sp>
        <p:sp>
          <p:nvSpPr>
            <p:cNvPr id="365" name="pl365"/>
            <p:cNvSpPr/>
            <p:nvPr/>
          </p:nvSpPr>
          <p:spPr>
            <a:xfrm>
              <a:off x="4185089" y="5225084"/>
              <a:ext cx="1461582" cy="11097"/>
            </a:xfrm>
            <a:custGeom>
              <a:avLst/>
              <a:pathLst>
                <a:path w="1461582" h="11097">
                  <a:moveTo>
                    <a:pt x="0" y="11097"/>
                  </a:moveTo>
                  <a:lnTo>
                    <a:pt x="208797" y="0"/>
                  </a:lnTo>
                  <a:lnTo>
                    <a:pt x="417595" y="11097"/>
                  </a:lnTo>
                  <a:lnTo>
                    <a:pt x="626392" y="11097"/>
                  </a:lnTo>
                  <a:lnTo>
                    <a:pt x="835190" y="11097"/>
                  </a:lnTo>
                  <a:lnTo>
                    <a:pt x="1043987" y="11097"/>
                  </a:lnTo>
                  <a:lnTo>
                    <a:pt x="1252785" y="11097"/>
                  </a:lnTo>
                  <a:lnTo>
                    <a:pt x="1461582" y="11097"/>
                  </a:lnTo>
                </a:path>
              </a:pathLst>
            </a:custGeom>
            <a:ln w="35231" cap="flat">
              <a:solidFill>
                <a:srgbClr val="BEBEBE">
                  <a:alpha val="69803"/>
                </a:srgbClr>
              </a:solidFill>
              <a:prstDash val="solid"/>
              <a:round/>
            </a:ln>
          </p:spPr>
          <p:txBody>
            <a:bodyPr/>
            <a:lstStyle/>
            <a:p/>
          </p:txBody>
        </p:sp>
        <p:sp>
          <p:nvSpPr>
            <p:cNvPr id="366" name="pl366"/>
            <p:cNvSpPr/>
            <p:nvPr/>
          </p:nvSpPr>
          <p:spPr>
            <a:xfrm>
              <a:off x="4185089" y="5324960"/>
              <a:ext cx="1461582" cy="110974"/>
            </a:xfrm>
            <a:custGeom>
              <a:avLst/>
              <a:pathLst>
                <a:path w="1461582" h="110974">
                  <a:moveTo>
                    <a:pt x="0" y="0"/>
                  </a:moveTo>
                  <a:lnTo>
                    <a:pt x="208797" y="0"/>
                  </a:lnTo>
                  <a:lnTo>
                    <a:pt x="417595" y="44389"/>
                  </a:lnTo>
                  <a:lnTo>
                    <a:pt x="626392" y="44389"/>
                  </a:lnTo>
                  <a:lnTo>
                    <a:pt x="835190" y="33292"/>
                  </a:lnTo>
                  <a:lnTo>
                    <a:pt x="1043987" y="88779"/>
                  </a:lnTo>
                  <a:lnTo>
                    <a:pt x="1252785" y="110974"/>
                  </a:lnTo>
                  <a:lnTo>
                    <a:pt x="1461582" y="66584"/>
                  </a:lnTo>
                </a:path>
              </a:pathLst>
            </a:custGeom>
            <a:ln w="20325" cap="flat">
              <a:solidFill>
                <a:srgbClr val="6B6B6B">
                  <a:alpha val="100000"/>
                </a:srgbClr>
              </a:solidFill>
              <a:prstDash val="solid"/>
              <a:round/>
            </a:ln>
          </p:spPr>
          <p:txBody>
            <a:bodyPr/>
            <a:lstStyle/>
            <a:p/>
          </p:txBody>
        </p:sp>
        <p:sp>
          <p:nvSpPr>
            <p:cNvPr id="367" name="pl367"/>
            <p:cNvSpPr/>
            <p:nvPr/>
          </p:nvSpPr>
          <p:spPr>
            <a:xfrm>
              <a:off x="4185089" y="5225084"/>
              <a:ext cx="1461582" cy="11097"/>
            </a:xfrm>
            <a:custGeom>
              <a:avLst/>
              <a:pathLst>
                <a:path w="1461582" h="11097">
                  <a:moveTo>
                    <a:pt x="0" y="11097"/>
                  </a:moveTo>
                  <a:lnTo>
                    <a:pt x="208797" y="0"/>
                  </a:lnTo>
                  <a:lnTo>
                    <a:pt x="417595" y="11097"/>
                  </a:lnTo>
                  <a:lnTo>
                    <a:pt x="626392" y="11097"/>
                  </a:lnTo>
                  <a:lnTo>
                    <a:pt x="835190" y="11097"/>
                  </a:lnTo>
                  <a:lnTo>
                    <a:pt x="1043987" y="11097"/>
                  </a:lnTo>
                  <a:lnTo>
                    <a:pt x="1252785" y="11097"/>
                  </a:lnTo>
                  <a:lnTo>
                    <a:pt x="1461582" y="11097"/>
                  </a:lnTo>
                </a:path>
              </a:pathLst>
            </a:custGeom>
            <a:ln w="40651" cap="flat">
              <a:solidFill>
                <a:srgbClr val="000000">
                  <a:alpha val="100000"/>
                </a:srgbClr>
              </a:solidFill>
              <a:prstDash val="solid"/>
              <a:round/>
            </a:ln>
          </p:spPr>
          <p:txBody>
            <a:bodyPr/>
            <a:lstStyle/>
            <a:p/>
          </p:txBody>
        </p:sp>
        <p:sp>
          <p:nvSpPr>
            <p:cNvPr id="368" name="pl368"/>
            <p:cNvSpPr/>
            <p:nvPr/>
          </p:nvSpPr>
          <p:spPr>
            <a:xfrm>
              <a:off x="4185089" y="5225084"/>
              <a:ext cx="1461582" cy="11097"/>
            </a:xfrm>
            <a:custGeom>
              <a:avLst/>
              <a:pathLst>
                <a:path w="1461582" h="11097">
                  <a:moveTo>
                    <a:pt x="0" y="11097"/>
                  </a:moveTo>
                  <a:lnTo>
                    <a:pt x="208797" y="0"/>
                  </a:lnTo>
                  <a:lnTo>
                    <a:pt x="417595" y="11097"/>
                  </a:lnTo>
                  <a:lnTo>
                    <a:pt x="626392" y="11097"/>
                  </a:lnTo>
                  <a:lnTo>
                    <a:pt x="835190" y="11097"/>
                  </a:lnTo>
                  <a:lnTo>
                    <a:pt x="1043987" y="11097"/>
                  </a:lnTo>
                  <a:lnTo>
                    <a:pt x="1252785" y="11097"/>
                  </a:lnTo>
                  <a:lnTo>
                    <a:pt x="1461582" y="11097"/>
                  </a:lnTo>
                </a:path>
              </a:pathLst>
            </a:custGeom>
            <a:ln w="35231" cap="flat">
              <a:solidFill>
                <a:srgbClr val="1CABE2">
                  <a:alpha val="100000"/>
                </a:srgbClr>
              </a:solidFill>
              <a:prstDash val="solid"/>
              <a:round/>
            </a:ln>
          </p:spPr>
          <p:txBody>
            <a:bodyPr/>
            <a:lstStyle/>
            <a:p/>
          </p:txBody>
        </p:sp>
        <p:sp>
          <p:nvSpPr>
            <p:cNvPr id="369" name="tx369"/>
            <p:cNvSpPr/>
            <p:nvPr/>
          </p:nvSpPr>
          <p:spPr>
            <a:xfrm>
              <a:off x="4124830" y="50576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70" name="tx370"/>
            <p:cNvSpPr/>
            <p:nvPr/>
          </p:nvSpPr>
          <p:spPr>
            <a:xfrm>
              <a:off x="4333627" y="50465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71" name="tx371"/>
            <p:cNvSpPr/>
            <p:nvPr/>
          </p:nvSpPr>
          <p:spPr>
            <a:xfrm>
              <a:off x="4542425" y="50576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72" name="tx372"/>
            <p:cNvSpPr/>
            <p:nvPr/>
          </p:nvSpPr>
          <p:spPr>
            <a:xfrm>
              <a:off x="4751222" y="50576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73" name="tx373"/>
            <p:cNvSpPr/>
            <p:nvPr/>
          </p:nvSpPr>
          <p:spPr>
            <a:xfrm>
              <a:off x="4960020" y="50576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74" name="tx374"/>
            <p:cNvSpPr/>
            <p:nvPr/>
          </p:nvSpPr>
          <p:spPr>
            <a:xfrm>
              <a:off x="5168817" y="50576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75" name="tx375"/>
            <p:cNvSpPr/>
            <p:nvPr/>
          </p:nvSpPr>
          <p:spPr>
            <a:xfrm>
              <a:off x="5377615" y="50576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76" name="tx376"/>
            <p:cNvSpPr/>
            <p:nvPr/>
          </p:nvSpPr>
          <p:spPr>
            <a:xfrm>
              <a:off x="5586413" y="50576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77" name="rc377"/>
            <p:cNvSpPr/>
            <p:nvPr/>
          </p:nvSpPr>
          <p:spPr>
            <a:xfrm>
              <a:off x="5789340" y="874964"/>
              <a:ext cx="1607740" cy="1049815"/>
            </a:xfrm>
            <a:prstGeom prst="rect">
              <a:avLst/>
            </a:prstGeom>
            <a:solidFill>
              <a:srgbClr val="EBEBEB">
                <a:alpha val="100000"/>
              </a:srgbClr>
            </a:solidFill>
          </p:spPr>
          <p:txBody>
            <a:bodyPr/>
            <a:lstStyle/>
            <a:p/>
          </p:txBody>
        </p:sp>
        <p:sp>
          <p:nvSpPr>
            <p:cNvPr id="378" name="pl378"/>
            <p:cNvSpPr/>
            <p:nvPr/>
          </p:nvSpPr>
          <p:spPr>
            <a:xfrm>
              <a:off x="5789340" y="189370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79" name="pl379"/>
            <p:cNvSpPr/>
            <p:nvPr/>
          </p:nvSpPr>
          <p:spPr>
            <a:xfrm>
              <a:off x="5789340" y="161627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0" name="pl380"/>
            <p:cNvSpPr/>
            <p:nvPr/>
          </p:nvSpPr>
          <p:spPr>
            <a:xfrm>
              <a:off x="5789340" y="133883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1" name="pl381"/>
            <p:cNvSpPr/>
            <p:nvPr/>
          </p:nvSpPr>
          <p:spPr>
            <a:xfrm>
              <a:off x="5789340" y="106140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2" name="pl382"/>
            <p:cNvSpPr/>
            <p:nvPr/>
          </p:nvSpPr>
          <p:spPr>
            <a:xfrm>
              <a:off x="5789340" y="92268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3" name="pl383"/>
            <p:cNvSpPr/>
            <p:nvPr/>
          </p:nvSpPr>
          <p:spPr>
            <a:xfrm>
              <a:off x="5789340" y="175498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84" name="pl384"/>
            <p:cNvSpPr/>
            <p:nvPr/>
          </p:nvSpPr>
          <p:spPr>
            <a:xfrm>
              <a:off x="5789340" y="147755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85" name="pl385"/>
            <p:cNvSpPr/>
            <p:nvPr/>
          </p:nvSpPr>
          <p:spPr>
            <a:xfrm>
              <a:off x="5789340" y="1200118"/>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86" name="pl386"/>
            <p:cNvSpPr/>
            <p:nvPr/>
          </p:nvSpPr>
          <p:spPr>
            <a:xfrm>
              <a:off x="5862419"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87" name="pl387"/>
            <p:cNvSpPr/>
            <p:nvPr/>
          </p:nvSpPr>
          <p:spPr>
            <a:xfrm>
              <a:off x="6071216"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88" name="pl388"/>
            <p:cNvSpPr/>
            <p:nvPr/>
          </p:nvSpPr>
          <p:spPr>
            <a:xfrm>
              <a:off x="6280014"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89" name="pl389"/>
            <p:cNvSpPr/>
            <p:nvPr/>
          </p:nvSpPr>
          <p:spPr>
            <a:xfrm>
              <a:off x="6488811"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90" name="pl390"/>
            <p:cNvSpPr/>
            <p:nvPr/>
          </p:nvSpPr>
          <p:spPr>
            <a:xfrm>
              <a:off x="6697609"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91" name="pl391"/>
            <p:cNvSpPr/>
            <p:nvPr/>
          </p:nvSpPr>
          <p:spPr>
            <a:xfrm>
              <a:off x="6906406"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92" name="pl392"/>
            <p:cNvSpPr/>
            <p:nvPr/>
          </p:nvSpPr>
          <p:spPr>
            <a:xfrm>
              <a:off x="7115204"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93" name="pl393"/>
            <p:cNvSpPr/>
            <p:nvPr/>
          </p:nvSpPr>
          <p:spPr>
            <a:xfrm>
              <a:off x="7324001"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94" name="pl394"/>
            <p:cNvSpPr/>
            <p:nvPr/>
          </p:nvSpPr>
          <p:spPr>
            <a:xfrm>
              <a:off x="5862419" y="1322190"/>
              <a:ext cx="1461582" cy="110974"/>
            </a:xfrm>
            <a:custGeom>
              <a:avLst/>
              <a:pathLst>
                <a:path w="1461582" h="110974">
                  <a:moveTo>
                    <a:pt x="0" y="0"/>
                  </a:moveTo>
                  <a:lnTo>
                    <a:pt x="208797" y="0"/>
                  </a:lnTo>
                  <a:lnTo>
                    <a:pt x="417595" y="44389"/>
                  </a:lnTo>
                  <a:lnTo>
                    <a:pt x="626392" y="44389"/>
                  </a:lnTo>
                  <a:lnTo>
                    <a:pt x="835190" y="33292"/>
                  </a:lnTo>
                  <a:lnTo>
                    <a:pt x="1043987" y="88779"/>
                  </a:lnTo>
                  <a:lnTo>
                    <a:pt x="1252785" y="110974"/>
                  </a:lnTo>
                  <a:lnTo>
                    <a:pt x="1461582" y="66584"/>
                  </a:lnTo>
                </a:path>
              </a:pathLst>
            </a:custGeom>
            <a:ln w="20325" cap="flat">
              <a:solidFill>
                <a:srgbClr val="BEBEBE">
                  <a:alpha val="69803"/>
                </a:srgbClr>
              </a:solidFill>
              <a:prstDash val="solid"/>
              <a:round/>
            </a:ln>
          </p:spPr>
          <p:txBody>
            <a:bodyPr/>
            <a:lstStyle/>
            <a:p/>
          </p:txBody>
        </p:sp>
        <p:sp>
          <p:nvSpPr>
            <p:cNvPr id="395" name="pl395"/>
            <p:cNvSpPr/>
            <p:nvPr/>
          </p:nvSpPr>
          <p:spPr>
            <a:xfrm>
              <a:off x="5862419" y="1222313"/>
              <a:ext cx="1461582" cy="44389"/>
            </a:xfrm>
            <a:custGeom>
              <a:avLst/>
              <a:pathLst>
                <a:path w="1461582" h="44389">
                  <a:moveTo>
                    <a:pt x="0" y="33292"/>
                  </a:moveTo>
                  <a:lnTo>
                    <a:pt x="208797" y="33292"/>
                  </a:lnTo>
                  <a:lnTo>
                    <a:pt x="417595" y="44389"/>
                  </a:lnTo>
                  <a:lnTo>
                    <a:pt x="626392" y="22194"/>
                  </a:lnTo>
                  <a:lnTo>
                    <a:pt x="835190" y="11097"/>
                  </a:lnTo>
                  <a:lnTo>
                    <a:pt x="1043987" y="22194"/>
                  </a:lnTo>
                  <a:lnTo>
                    <a:pt x="1252785" y="11097"/>
                  </a:lnTo>
                  <a:lnTo>
                    <a:pt x="1461582" y="0"/>
                  </a:lnTo>
                </a:path>
              </a:pathLst>
            </a:custGeom>
            <a:ln w="40651" cap="flat">
              <a:solidFill>
                <a:srgbClr val="BEBEBE">
                  <a:alpha val="69803"/>
                </a:srgbClr>
              </a:solidFill>
              <a:prstDash val="solid"/>
              <a:round/>
            </a:ln>
          </p:spPr>
          <p:txBody>
            <a:bodyPr/>
            <a:lstStyle/>
            <a:p/>
          </p:txBody>
        </p:sp>
        <p:sp>
          <p:nvSpPr>
            <p:cNvPr id="396" name="pl396"/>
            <p:cNvSpPr/>
            <p:nvPr/>
          </p:nvSpPr>
          <p:spPr>
            <a:xfrm>
              <a:off x="5862419" y="1222313"/>
              <a:ext cx="1461582" cy="44389"/>
            </a:xfrm>
            <a:custGeom>
              <a:avLst/>
              <a:pathLst>
                <a:path w="1461582" h="44389">
                  <a:moveTo>
                    <a:pt x="0" y="33292"/>
                  </a:moveTo>
                  <a:lnTo>
                    <a:pt x="208797" y="33292"/>
                  </a:lnTo>
                  <a:lnTo>
                    <a:pt x="417595" y="44389"/>
                  </a:lnTo>
                  <a:lnTo>
                    <a:pt x="626392" y="22194"/>
                  </a:lnTo>
                  <a:lnTo>
                    <a:pt x="835190" y="11097"/>
                  </a:lnTo>
                  <a:lnTo>
                    <a:pt x="1043987" y="22194"/>
                  </a:lnTo>
                  <a:lnTo>
                    <a:pt x="1252785" y="11097"/>
                  </a:lnTo>
                  <a:lnTo>
                    <a:pt x="1461582" y="0"/>
                  </a:lnTo>
                </a:path>
              </a:pathLst>
            </a:custGeom>
            <a:ln w="35231" cap="flat">
              <a:solidFill>
                <a:srgbClr val="BEBEBE">
                  <a:alpha val="69803"/>
                </a:srgbClr>
              </a:solidFill>
              <a:prstDash val="solid"/>
              <a:round/>
            </a:ln>
          </p:spPr>
          <p:txBody>
            <a:bodyPr/>
            <a:lstStyle/>
            <a:p/>
          </p:txBody>
        </p:sp>
        <p:sp>
          <p:nvSpPr>
            <p:cNvPr id="397" name="pl397"/>
            <p:cNvSpPr/>
            <p:nvPr/>
          </p:nvSpPr>
          <p:spPr>
            <a:xfrm>
              <a:off x="5862419" y="1322190"/>
              <a:ext cx="1461582" cy="110974"/>
            </a:xfrm>
            <a:custGeom>
              <a:avLst/>
              <a:pathLst>
                <a:path w="1461582" h="110974">
                  <a:moveTo>
                    <a:pt x="0" y="0"/>
                  </a:moveTo>
                  <a:lnTo>
                    <a:pt x="208797" y="0"/>
                  </a:lnTo>
                  <a:lnTo>
                    <a:pt x="417595" y="44389"/>
                  </a:lnTo>
                  <a:lnTo>
                    <a:pt x="626392" y="44389"/>
                  </a:lnTo>
                  <a:lnTo>
                    <a:pt x="835190" y="33292"/>
                  </a:lnTo>
                  <a:lnTo>
                    <a:pt x="1043987" y="88779"/>
                  </a:lnTo>
                  <a:lnTo>
                    <a:pt x="1252785" y="110974"/>
                  </a:lnTo>
                  <a:lnTo>
                    <a:pt x="1461582" y="66584"/>
                  </a:lnTo>
                </a:path>
              </a:pathLst>
            </a:custGeom>
            <a:ln w="20325" cap="flat">
              <a:solidFill>
                <a:srgbClr val="6B6B6B">
                  <a:alpha val="100000"/>
                </a:srgbClr>
              </a:solidFill>
              <a:prstDash val="solid"/>
              <a:round/>
            </a:ln>
          </p:spPr>
          <p:txBody>
            <a:bodyPr/>
            <a:lstStyle/>
            <a:p/>
          </p:txBody>
        </p:sp>
        <p:sp>
          <p:nvSpPr>
            <p:cNvPr id="398" name="pl398"/>
            <p:cNvSpPr/>
            <p:nvPr/>
          </p:nvSpPr>
          <p:spPr>
            <a:xfrm>
              <a:off x="5862419" y="1222313"/>
              <a:ext cx="1461582" cy="44389"/>
            </a:xfrm>
            <a:custGeom>
              <a:avLst/>
              <a:pathLst>
                <a:path w="1461582" h="44389">
                  <a:moveTo>
                    <a:pt x="0" y="33292"/>
                  </a:moveTo>
                  <a:lnTo>
                    <a:pt x="208797" y="33292"/>
                  </a:lnTo>
                  <a:lnTo>
                    <a:pt x="417595" y="44389"/>
                  </a:lnTo>
                  <a:lnTo>
                    <a:pt x="626392" y="22194"/>
                  </a:lnTo>
                  <a:lnTo>
                    <a:pt x="835190" y="11097"/>
                  </a:lnTo>
                  <a:lnTo>
                    <a:pt x="1043987" y="22194"/>
                  </a:lnTo>
                  <a:lnTo>
                    <a:pt x="1252785" y="11097"/>
                  </a:lnTo>
                  <a:lnTo>
                    <a:pt x="1461582" y="0"/>
                  </a:lnTo>
                </a:path>
              </a:pathLst>
            </a:custGeom>
            <a:ln w="40651" cap="flat">
              <a:solidFill>
                <a:srgbClr val="000000">
                  <a:alpha val="100000"/>
                </a:srgbClr>
              </a:solidFill>
              <a:prstDash val="solid"/>
              <a:round/>
            </a:ln>
          </p:spPr>
          <p:txBody>
            <a:bodyPr/>
            <a:lstStyle/>
            <a:p/>
          </p:txBody>
        </p:sp>
        <p:sp>
          <p:nvSpPr>
            <p:cNvPr id="399" name="pl399"/>
            <p:cNvSpPr/>
            <p:nvPr/>
          </p:nvSpPr>
          <p:spPr>
            <a:xfrm>
              <a:off x="5862419" y="1222313"/>
              <a:ext cx="1461582" cy="44389"/>
            </a:xfrm>
            <a:custGeom>
              <a:avLst/>
              <a:pathLst>
                <a:path w="1461582" h="44389">
                  <a:moveTo>
                    <a:pt x="0" y="33292"/>
                  </a:moveTo>
                  <a:lnTo>
                    <a:pt x="208797" y="33292"/>
                  </a:lnTo>
                  <a:lnTo>
                    <a:pt x="417595" y="44389"/>
                  </a:lnTo>
                  <a:lnTo>
                    <a:pt x="626392" y="22194"/>
                  </a:lnTo>
                  <a:lnTo>
                    <a:pt x="835190" y="11097"/>
                  </a:lnTo>
                  <a:lnTo>
                    <a:pt x="1043987" y="22194"/>
                  </a:lnTo>
                  <a:lnTo>
                    <a:pt x="1252785" y="11097"/>
                  </a:lnTo>
                  <a:lnTo>
                    <a:pt x="1461582" y="0"/>
                  </a:lnTo>
                </a:path>
              </a:pathLst>
            </a:custGeom>
            <a:ln w="35231" cap="flat">
              <a:solidFill>
                <a:srgbClr val="1CABE2">
                  <a:alpha val="100000"/>
                </a:srgbClr>
              </a:solidFill>
              <a:prstDash val="solid"/>
              <a:round/>
            </a:ln>
          </p:spPr>
          <p:txBody>
            <a:bodyPr/>
            <a:lstStyle/>
            <a:p/>
          </p:txBody>
        </p:sp>
        <p:sp>
          <p:nvSpPr>
            <p:cNvPr id="400" name="tx400"/>
            <p:cNvSpPr/>
            <p:nvPr/>
          </p:nvSpPr>
          <p:spPr>
            <a:xfrm>
              <a:off x="5802160" y="10770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01" name="tx401"/>
            <p:cNvSpPr/>
            <p:nvPr/>
          </p:nvSpPr>
          <p:spPr>
            <a:xfrm>
              <a:off x="6010957" y="10770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02" name="tx402"/>
            <p:cNvSpPr/>
            <p:nvPr/>
          </p:nvSpPr>
          <p:spPr>
            <a:xfrm>
              <a:off x="6219755" y="10881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03" name="tx403"/>
            <p:cNvSpPr/>
            <p:nvPr/>
          </p:nvSpPr>
          <p:spPr>
            <a:xfrm>
              <a:off x="6428552" y="10659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04" name="tx404"/>
            <p:cNvSpPr/>
            <p:nvPr/>
          </p:nvSpPr>
          <p:spPr>
            <a:xfrm>
              <a:off x="6637350" y="10548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05" name="tx405"/>
            <p:cNvSpPr/>
            <p:nvPr/>
          </p:nvSpPr>
          <p:spPr>
            <a:xfrm>
              <a:off x="6846147" y="10659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06" name="tx406"/>
            <p:cNvSpPr/>
            <p:nvPr/>
          </p:nvSpPr>
          <p:spPr>
            <a:xfrm>
              <a:off x="7054945" y="10548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07" name="tx407"/>
            <p:cNvSpPr/>
            <p:nvPr/>
          </p:nvSpPr>
          <p:spPr>
            <a:xfrm>
              <a:off x="7263742" y="10437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08" name="rc408"/>
            <p:cNvSpPr/>
            <p:nvPr/>
          </p:nvSpPr>
          <p:spPr>
            <a:xfrm>
              <a:off x="5789340" y="2209221"/>
              <a:ext cx="1607740" cy="1049815"/>
            </a:xfrm>
            <a:prstGeom prst="rect">
              <a:avLst/>
            </a:prstGeom>
            <a:solidFill>
              <a:srgbClr val="EBEBEB">
                <a:alpha val="100000"/>
              </a:srgbClr>
            </a:solidFill>
          </p:spPr>
          <p:txBody>
            <a:bodyPr/>
            <a:lstStyle/>
            <a:p/>
          </p:txBody>
        </p:sp>
        <p:sp>
          <p:nvSpPr>
            <p:cNvPr id="409" name="pl409"/>
            <p:cNvSpPr/>
            <p:nvPr/>
          </p:nvSpPr>
          <p:spPr>
            <a:xfrm>
              <a:off x="5789340" y="322796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0" name="pl410"/>
            <p:cNvSpPr/>
            <p:nvPr/>
          </p:nvSpPr>
          <p:spPr>
            <a:xfrm>
              <a:off x="5789340" y="295052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1" name="pl411"/>
            <p:cNvSpPr/>
            <p:nvPr/>
          </p:nvSpPr>
          <p:spPr>
            <a:xfrm>
              <a:off x="5789340" y="267309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2" name="pl412"/>
            <p:cNvSpPr/>
            <p:nvPr/>
          </p:nvSpPr>
          <p:spPr>
            <a:xfrm>
              <a:off x="5789340" y="239565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3" name="pl413"/>
            <p:cNvSpPr/>
            <p:nvPr/>
          </p:nvSpPr>
          <p:spPr>
            <a:xfrm>
              <a:off x="5789340" y="225694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4" name="pl414"/>
            <p:cNvSpPr/>
            <p:nvPr/>
          </p:nvSpPr>
          <p:spPr>
            <a:xfrm>
              <a:off x="5789340" y="308924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5" name="pl415"/>
            <p:cNvSpPr/>
            <p:nvPr/>
          </p:nvSpPr>
          <p:spPr>
            <a:xfrm>
              <a:off x="5789340" y="281181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6" name="pl416"/>
            <p:cNvSpPr/>
            <p:nvPr/>
          </p:nvSpPr>
          <p:spPr>
            <a:xfrm>
              <a:off x="5789340" y="253437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7" name="pl417"/>
            <p:cNvSpPr/>
            <p:nvPr/>
          </p:nvSpPr>
          <p:spPr>
            <a:xfrm>
              <a:off x="5862419"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18" name="pl418"/>
            <p:cNvSpPr/>
            <p:nvPr/>
          </p:nvSpPr>
          <p:spPr>
            <a:xfrm>
              <a:off x="6071216"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19" name="pl419"/>
            <p:cNvSpPr/>
            <p:nvPr/>
          </p:nvSpPr>
          <p:spPr>
            <a:xfrm>
              <a:off x="6280014"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20" name="pl420"/>
            <p:cNvSpPr/>
            <p:nvPr/>
          </p:nvSpPr>
          <p:spPr>
            <a:xfrm>
              <a:off x="6488811"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21" name="pl421"/>
            <p:cNvSpPr/>
            <p:nvPr/>
          </p:nvSpPr>
          <p:spPr>
            <a:xfrm>
              <a:off x="6697609"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22" name="pl422"/>
            <p:cNvSpPr/>
            <p:nvPr/>
          </p:nvSpPr>
          <p:spPr>
            <a:xfrm>
              <a:off x="6906406"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23" name="pl423"/>
            <p:cNvSpPr/>
            <p:nvPr/>
          </p:nvSpPr>
          <p:spPr>
            <a:xfrm>
              <a:off x="7115204"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24" name="pl424"/>
            <p:cNvSpPr/>
            <p:nvPr/>
          </p:nvSpPr>
          <p:spPr>
            <a:xfrm>
              <a:off x="7324001"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25" name="pl425"/>
            <p:cNvSpPr/>
            <p:nvPr/>
          </p:nvSpPr>
          <p:spPr>
            <a:xfrm>
              <a:off x="5862419" y="2656447"/>
              <a:ext cx="1461582" cy="110974"/>
            </a:xfrm>
            <a:custGeom>
              <a:avLst/>
              <a:pathLst>
                <a:path w="1461582" h="110974">
                  <a:moveTo>
                    <a:pt x="0" y="0"/>
                  </a:moveTo>
                  <a:lnTo>
                    <a:pt x="208797" y="0"/>
                  </a:lnTo>
                  <a:lnTo>
                    <a:pt x="417595" y="44389"/>
                  </a:lnTo>
                  <a:lnTo>
                    <a:pt x="626392" y="44389"/>
                  </a:lnTo>
                  <a:lnTo>
                    <a:pt x="835190" y="33292"/>
                  </a:lnTo>
                  <a:lnTo>
                    <a:pt x="1043987" y="88779"/>
                  </a:lnTo>
                  <a:lnTo>
                    <a:pt x="1252785" y="110974"/>
                  </a:lnTo>
                  <a:lnTo>
                    <a:pt x="1461582" y="66584"/>
                  </a:lnTo>
                </a:path>
              </a:pathLst>
            </a:custGeom>
            <a:ln w="20325" cap="flat">
              <a:solidFill>
                <a:srgbClr val="BEBEBE">
                  <a:alpha val="69803"/>
                </a:srgbClr>
              </a:solidFill>
              <a:prstDash val="solid"/>
              <a:round/>
            </a:ln>
          </p:spPr>
          <p:txBody>
            <a:bodyPr/>
            <a:lstStyle/>
            <a:p/>
          </p:txBody>
        </p:sp>
        <p:sp>
          <p:nvSpPr>
            <p:cNvPr id="426" name="pl426"/>
            <p:cNvSpPr/>
            <p:nvPr/>
          </p:nvSpPr>
          <p:spPr>
            <a:xfrm>
              <a:off x="5862419" y="2723031"/>
              <a:ext cx="1461582" cy="377312"/>
            </a:xfrm>
            <a:custGeom>
              <a:avLst/>
              <a:pathLst>
                <a:path w="1461582" h="377312">
                  <a:moveTo>
                    <a:pt x="0" y="0"/>
                  </a:moveTo>
                  <a:lnTo>
                    <a:pt x="208797" y="0"/>
                  </a:lnTo>
                  <a:lnTo>
                    <a:pt x="417595" y="133168"/>
                  </a:lnTo>
                  <a:lnTo>
                    <a:pt x="626392" y="177558"/>
                  </a:lnTo>
                  <a:lnTo>
                    <a:pt x="835190" y="177558"/>
                  </a:lnTo>
                  <a:lnTo>
                    <a:pt x="1043987" y="332922"/>
                  </a:lnTo>
                  <a:lnTo>
                    <a:pt x="1252785" y="377312"/>
                  </a:lnTo>
                  <a:lnTo>
                    <a:pt x="1461582" y="344019"/>
                  </a:lnTo>
                </a:path>
              </a:pathLst>
            </a:custGeom>
            <a:ln w="40651" cap="flat">
              <a:solidFill>
                <a:srgbClr val="BEBEBE">
                  <a:alpha val="69803"/>
                </a:srgbClr>
              </a:solidFill>
              <a:prstDash val="solid"/>
              <a:round/>
            </a:ln>
          </p:spPr>
          <p:txBody>
            <a:bodyPr/>
            <a:lstStyle/>
            <a:p/>
          </p:txBody>
        </p:sp>
        <p:sp>
          <p:nvSpPr>
            <p:cNvPr id="427" name="pl427"/>
            <p:cNvSpPr/>
            <p:nvPr/>
          </p:nvSpPr>
          <p:spPr>
            <a:xfrm>
              <a:off x="5862419" y="2723031"/>
              <a:ext cx="1461582" cy="377312"/>
            </a:xfrm>
            <a:custGeom>
              <a:avLst/>
              <a:pathLst>
                <a:path w="1461582" h="377312">
                  <a:moveTo>
                    <a:pt x="0" y="0"/>
                  </a:moveTo>
                  <a:lnTo>
                    <a:pt x="208797" y="0"/>
                  </a:lnTo>
                  <a:lnTo>
                    <a:pt x="417595" y="133168"/>
                  </a:lnTo>
                  <a:lnTo>
                    <a:pt x="626392" y="177558"/>
                  </a:lnTo>
                  <a:lnTo>
                    <a:pt x="835190" y="177558"/>
                  </a:lnTo>
                  <a:lnTo>
                    <a:pt x="1043987" y="332922"/>
                  </a:lnTo>
                  <a:lnTo>
                    <a:pt x="1252785" y="377312"/>
                  </a:lnTo>
                  <a:lnTo>
                    <a:pt x="1461582" y="344019"/>
                  </a:lnTo>
                </a:path>
              </a:pathLst>
            </a:custGeom>
            <a:ln w="35231" cap="flat">
              <a:solidFill>
                <a:srgbClr val="BEBEBE">
                  <a:alpha val="69803"/>
                </a:srgbClr>
              </a:solidFill>
              <a:prstDash val="solid"/>
              <a:round/>
            </a:ln>
          </p:spPr>
          <p:txBody>
            <a:bodyPr/>
            <a:lstStyle/>
            <a:p/>
          </p:txBody>
        </p:sp>
        <p:sp>
          <p:nvSpPr>
            <p:cNvPr id="428" name="pl428"/>
            <p:cNvSpPr/>
            <p:nvPr/>
          </p:nvSpPr>
          <p:spPr>
            <a:xfrm>
              <a:off x="5862419" y="2656447"/>
              <a:ext cx="1461582" cy="110974"/>
            </a:xfrm>
            <a:custGeom>
              <a:avLst/>
              <a:pathLst>
                <a:path w="1461582" h="110974">
                  <a:moveTo>
                    <a:pt x="0" y="0"/>
                  </a:moveTo>
                  <a:lnTo>
                    <a:pt x="208797" y="0"/>
                  </a:lnTo>
                  <a:lnTo>
                    <a:pt x="417595" y="44389"/>
                  </a:lnTo>
                  <a:lnTo>
                    <a:pt x="626392" y="44389"/>
                  </a:lnTo>
                  <a:lnTo>
                    <a:pt x="835190" y="33292"/>
                  </a:lnTo>
                  <a:lnTo>
                    <a:pt x="1043987" y="88779"/>
                  </a:lnTo>
                  <a:lnTo>
                    <a:pt x="1252785" y="110974"/>
                  </a:lnTo>
                  <a:lnTo>
                    <a:pt x="1461582" y="66584"/>
                  </a:lnTo>
                </a:path>
              </a:pathLst>
            </a:custGeom>
            <a:ln w="20325" cap="flat">
              <a:solidFill>
                <a:srgbClr val="6B6B6B">
                  <a:alpha val="100000"/>
                </a:srgbClr>
              </a:solidFill>
              <a:prstDash val="solid"/>
              <a:round/>
            </a:ln>
          </p:spPr>
          <p:txBody>
            <a:bodyPr/>
            <a:lstStyle/>
            <a:p/>
          </p:txBody>
        </p:sp>
        <p:sp>
          <p:nvSpPr>
            <p:cNvPr id="429" name="pl429"/>
            <p:cNvSpPr/>
            <p:nvPr/>
          </p:nvSpPr>
          <p:spPr>
            <a:xfrm>
              <a:off x="5862419" y="2723031"/>
              <a:ext cx="1461582" cy="377312"/>
            </a:xfrm>
            <a:custGeom>
              <a:avLst/>
              <a:pathLst>
                <a:path w="1461582" h="377312">
                  <a:moveTo>
                    <a:pt x="0" y="0"/>
                  </a:moveTo>
                  <a:lnTo>
                    <a:pt x="208797" y="0"/>
                  </a:lnTo>
                  <a:lnTo>
                    <a:pt x="417595" y="133168"/>
                  </a:lnTo>
                  <a:lnTo>
                    <a:pt x="626392" y="177558"/>
                  </a:lnTo>
                  <a:lnTo>
                    <a:pt x="835190" y="177558"/>
                  </a:lnTo>
                  <a:lnTo>
                    <a:pt x="1043987" y="332922"/>
                  </a:lnTo>
                  <a:lnTo>
                    <a:pt x="1252785" y="377312"/>
                  </a:lnTo>
                  <a:lnTo>
                    <a:pt x="1461582" y="344019"/>
                  </a:lnTo>
                </a:path>
              </a:pathLst>
            </a:custGeom>
            <a:ln w="40651" cap="flat">
              <a:solidFill>
                <a:srgbClr val="000000">
                  <a:alpha val="100000"/>
                </a:srgbClr>
              </a:solidFill>
              <a:prstDash val="solid"/>
              <a:round/>
            </a:ln>
          </p:spPr>
          <p:txBody>
            <a:bodyPr/>
            <a:lstStyle/>
            <a:p/>
          </p:txBody>
        </p:sp>
        <p:sp>
          <p:nvSpPr>
            <p:cNvPr id="430" name="pl430"/>
            <p:cNvSpPr/>
            <p:nvPr/>
          </p:nvSpPr>
          <p:spPr>
            <a:xfrm>
              <a:off x="5862419" y="2723031"/>
              <a:ext cx="1461582" cy="377312"/>
            </a:xfrm>
            <a:custGeom>
              <a:avLst/>
              <a:pathLst>
                <a:path w="1461582" h="377312">
                  <a:moveTo>
                    <a:pt x="0" y="0"/>
                  </a:moveTo>
                  <a:lnTo>
                    <a:pt x="208797" y="0"/>
                  </a:lnTo>
                  <a:lnTo>
                    <a:pt x="417595" y="133168"/>
                  </a:lnTo>
                  <a:lnTo>
                    <a:pt x="626392" y="177558"/>
                  </a:lnTo>
                  <a:lnTo>
                    <a:pt x="835190" y="177558"/>
                  </a:lnTo>
                  <a:lnTo>
                    <a:pt x="1043987" y="332922"/>
                  </a:lnTo>
                  <a:lnTo>
                    <a:pt x="1252785" y="377312"/>
                  </a:lnTo>
                  <a:lnTo>
                    <a:pt x="1461582" y="344019"/>
                  </a:lnTo>
                </a:path>
              </a:pathLst>
            </a:custGeom>
            <a:ln w="35231" cap="flat">
              <a:solidFill>
                <a:srgbClr val="1CABE2">
                  <a:alpha val="100000"/>
                </a:srgbClr>
              </a:solidFill>
              <a:prstDash val="solid"/>
              <a:round/>
            </a:ln>
          </p:spPr>
          <p:txBody>
            <a:bodyPr/>
            <a:lstStyle/>
            <a:p/>
          </p:txBody>
        </p:sp>
        <p:sp>
          <p:nvSpPr>
            <p:cNvPr id="431" name="tx431"/>
            <p:cNvSpPr/>
            <p:nvPr/>
          </p:nvSpPr>
          <p:spPr>
            <a:xfrm>
              <a:off x="5802160" y="2544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32" name="tx432"/>
            <p:cNvSpPr/>
            <p:nvPr/>
          </p:nvSpPr>
          <p:spPr>
            <a:xfrm>
              <a:off x="6010957" y="2544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33" name="tx433"/>
            <p:cNvSpPr/>
            <p:nvPr/>
          </p:nvSpPr>
          <p:spPr>
            <a:xfrm>
              <a:off x="6219755" y="26776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34" name="tx434"/>
            <p:cNvSpPr/>
            <p:nvPr/>
          </p:nvSpPr>
          <p:spPr>
            <a:xfrm>
              <a:off x="6428552" y="27220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35" name="tx435"/>
            <p:cNvSpPr/>
            <p:nvPr/>
          </p:nvSpPr>
          <p:spPr>
            <a:xfrm>
              <a:off x="6637350" y="27220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36" name="tx436"/>
            <p:cNvSpPr/>
            <p:nvPr/>
          </p:nvSpPr>
          <p:spPr>
            <a:xfrm>
              <a:off x="6846147" y="28773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53</a:t>
              </a:r>
            </a:p>
          </p:txBody>
        </p:sp>
        <p:sp>
          <p:nvSpPr>
            <p:cNvPr id="437" name="tx437"/>
            <p:cNvSpPr/>
            <p:nvPr/>
          </p:nvSpPr>
          <p:spPr>
            <a:xfrm>
              <a:off x="7054945" y="29217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49</a:t>
              </a:r>
            </a:p>
          </p:txBody>
        </p:sp>
        <p:sp>
          <p:nvSpPr>
            <p:cNvPr id="438" name="tx438"/>
            <p:cNvSpPr/>
            <p:nvPr/>
          </p:nvSpPr>
          <p:spPr>
            <a:xfrm>
              <a:off x="7263742" y="28884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52</a:t>
              </a:r>
            </a:p>
          </p:txBody>
        </p:sp>
        <p:sp>
          <p:nvSpPr>
            <p:cNvPr id="439" name="rc439"/>
            <p:cNvSpPr/>
            <p:nvPr/>
          </p:nvSpPr>
          <p:spPr>
            <a:xfrm>
              <a:off x="5789340" y="3543478"/>
              <a:ext cx="1607740" cy="1049815"/>
            </a:xfrm>
            <a:prstGeom prst="rect">
              <a:avLst/>
            </a:prstGeom>
            <a:solidFill>
              <a:srgbClr val="EBEBEB">
                <a:alpha val="100000"/>
              </a:srgbClr>
            </a:solidFill>
          </p:spPr>
          <p:txBody>
            <a:bodyPr/>
            <a:lstStyle/>
            <a:p/>
          </p:txBody>
        </p:sp>
        <p:sp>
          <p:nvSpPr>
            <p:cNvPr id="440" name="pl440"/>
            <p:cNvSpPr/>
            <p:nvPr/>
          </p:nvSpPr>
          <p:spPr>
            <a:xfrm>
              <a:off x="5789340" y="456222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1" name="pl441"/>
            <p:cNvSpPr/>
            <p:nvPr/>
          </p:nvSpPr>
          <p:spPr>
            <a:xfrm>
              <a:off x="5789340" y="428478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2" name="pl442"/>
            <p:cNvSpPr/>
            <p:nvPr/>
          </p:nvSpPr>
          <p:spPr>
            <a:xfrm>
              <a:off x="5789340" y="400735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3" name="pl443"/>
            <p:cNvSpPr/>
            <p:nvPr/>
          </p:nvSpPr>
          <p:spPr>
            <a:xfrm>
              <a:off x="5789340" y="372991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4" name="pl444"/>
            <p:cNvSpPr/>
            <p:nvPr/>
          </p:nvSpPr>
          <p:spPr>
            <a:xfrm>
              <a:off x="5789340" y="359119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5" name="pl445"/>
            <p:cNvSpPr/>
            <p:nvPr/>
          </p:nvSpPr>
          <p:spPr>
            <a:xfrm>
              <a:off x="5789340" y="442350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6" name="pl446"/>
            <p:cNvSpPr/>
            <p:nvPr/>
          </p:nvSpPr>
          <p:spPr>
            <a:xfrm>
              <a:off x="5789340" y="4146067"/>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7" name="pl447"/>
            <p:cNvSpPr/>
            <p:nvPr/>
          </p:nvSpPr>
          <p:spPr>
            <a:xfrm>
              <a:off x="5789340" y="386863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8" name="pl448"/>
            <p:cNvSpPr/>
            <p:nvPr/>
          </p:nvSpPr>
          <p:spPr>
            <a:xfrm>
              <a:off x="5862419"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49" name="pl449"/>
            <p:cNvSpPr/>
            <p:nvPr/>
          </p:nvSpPr>
          <p:spPr>
            <a:xfrm>
              <a:off x="6071216"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50" name="pl450"/>
            <p:cNvSpPr/>
            <p:nvPr/>
          </p:nvSpPr>
          <p:spPr>
            <a:xfrm>
              <a:off x="6280014"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51" name="pl451"/>
            <p:cNvSpPr/>
            <p:nvPr/>
          </p:nvSpPr>
          <p:spPr>
            <a:xfrm>
              <a:off x="6488811"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52" name="pl452"/>
            <p:cNvSpPr/>
            <p:nvPr/>
          </p:nvSpPr>
          <p:spPr>
            <a:xfrm>
              <a:off x="6697609"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53" name="pl453"/>
            <p:cNvSpPr/>
            <p:nvPr/>
          </p:nvSpPr>
          <p:spPr>
            <a:xfrm>
              <a:off x="6906406"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54" name="pl454"/>
            <p:cNvSpPr/>
            <p:nvPr/>
          </p:nvSpPr>
          <p:spPr>
            <a:xfrm>
              <a:off x="7115204"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55" name="pl455"/>
            <p:cNvSpPr/>
            <p:nvPr/>
          </p:nvSpPr>
          <p:spPr>
            <a:xfrm>
              <a:off x="7324001"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56" name="pl456"/>
            <p:cNvSpPr/>
            <p:nvPr/>
          </p:nvSpPr>
          <p:spPr>
            <a:xfrm>
              <a:off x="5862419" y="3990704"/>
              <a:ext cx="1461582" cy="110974"/>
            </a:xfrm>
            <a:custGeom>
              <a:avLst/>
              <a:pathLst>
                <a:path w="1461582" h="110974">
                  <a:moveTo>
                    <a:pt x="0" y="0"/>
                  </a:moveTo>
                  <a:lnTo>
                    <a:pt x="208797" y="0"/>
                  </a:lnTo>
                  <a:lnTo>
                    <a:pt x="417595" y="44389"/>
                  </a:lnTo>
                  <a:lnTo>
                    <a:pt x="626392" y="44389"/>
                  </a:lnTo>
                  <a:lnTo>
                    <a:pt x="835190" y="33292"/>
                  </a:lnTo>
                  <a:lnTo>
                    <a:pt x="1043987" y="88779"/>
                  </a:lnTo>
                  <a:lnTo>
                    <a:pt x="1252785" y="110974"/>
                  </a:lnTo>
                  <a:lnTo>
                    <a:pt x="1461582" y="66584"/>
                  </a:lnTo>
                </a:path>
              </a:pathLst>
            </a:custGeom>
            <a:ln w="20325" cap="flat">
              <a:solidFill>
                <a:srgbClr val="BEBEBE">
                  <a:alpha val="69803"/>
                </a:srgbClr>
              </a:solidFill>
              <a:prstDash val="solid"/>
              <a:round/>
            </a:ln>
          </p:spPr>
          <p:txBody>
            <a:bodyPr/>
            <a:lstStyle/>
            <a:p/>
          </p:txBody>
        </p:sp>
        <p:sp>
          <p:nvSpPr>
            <p:cNvPr id="457" name="pl457"/>
            <p:cNvSpPr/>
            <p:nvPr/>
          </p:nvSpPr>
          <p:spPr>
            <a:xfrm>
              <a:off x="5862419" y="3890827"/>
              <a:ext cx="1461582" cy="33292"/>
            </a:xfrm>
            <a:custGeom>
              <a:avLst/>
              <a:pathLst>
                <a:path w="1461582" h="33292">
                  <a:moveTo>
                    <a:pt x="0" y="22194"/>
                  </a:moveTo>
                  <a:lnTo>
                    <a:pt x="208797" y="22194"/>
                  </a:lnTo>
                  <a:lnTo>
                    <a:pt x="417595" y="33292"/>
                  </a:lnTo>
                  <a:lnTo>
                    <a:pt x="626392" y="11097"/>
                  </a:lnTo>
                  <a:lnTo>
                    <a:pt x="835190" y="0"/>
                  </a:lnTo>
                  <a:lnTo>
                    <a:pt x="1043987" y="11097"/>
                  </a:lnTo>
                  <a:lnTo>
                    <a:pt x="1252785" y="11097"/>
                  </a:lnTo>
                  <a:lnTo>
                    <a:pt x="1461582" y="0"/>
                  </a:lnTo>
                </a:path>
              </a:pathLst>
            </a:custGeom>
            <a:ln w="40651" cap="flat">
              <a:solidFill>
                <a:srgbClr val="BEBEBE">
                  <a:alpha val="69803"/>
                </a:srgbClr>
              </a:solidFill>
              <a:prstDash val="solid"/>
              <a:round/>
            </a:ln>
          </p:spPr>
          <p:txBody>
            <a:bodyPr/>
            <a:lstStyle/>
            <a:p/>
          </p:txBody>
        </p:sp>
        <p:sp>
          <p:nvSpPr>
            <p:cNvPr id="458" name="pl458"/>
            <p:cNvSpPr/>
            <p:nvPr/>
          </p:nvSpPr>
          <p:spPr>
            <a:xfrm>
              <a:off x="5862419" y="3890827"/>
              <a:ext cx="1461582" cy="33292"/>
            </a:xfrm>
            <a:custGeom>
              <a:avLst/>
              <a:pathLst>
                <a:path w="1461582" h="33292">
                  <a:moveTo>
                    <a:pt x="0" y="22194"/>
                  </a:moveTo>
                  <a:lnTo>
                    <a:pt x="208797" y="22194"/>
                  </a:lnTo>
                  <a:lnTo>
                    <a:pt x="417595" y="33292"/>
                  </a:lnTo>
                  <a:lnTo>
                    <a:pt x="626392" y="11097"/>
                  </a:lnTo>
                  <a:lnTo>
                    <a:pt x="835190" y="0"/>
                  </a:lnTo>
                  <a:lnTo>
                    <a:pt x="1043987" y="11097"/>
                  </a:lnTo>
                  <a:lnTo>
                    <a:pt x="1252785" y="11097"/>
                  </a:lnTo>
                  <a:lnTo>
                    <a:pt x="1461582" y="0"/>
                  </a:lnTo>
                </a:path>
              </a:pathLst>
            </a:custGeom>
            <a:ln w="35231" cap="flat">
              <a:solidFill>
                <a:srgbClr val="BEBEBE">
                  <a:alpha val="69803"/>
                </a:srgbClr>
              </a:solidFill>
              <a:prstDash val="solid"/>
              <a:round/>
            </a:ln>
          </p:spPr>
          <p:txBody>
            <a:bodyPr/>
            <a:lstStyle/>
            <a:p/>
          </p:txBody>
        </p:sp>
        <p:sp>
          <p:nvSpPr>
            <p:cNvPr id="459" name="pl459"/>
            <p:cNvSpPr/>
            <p:nvPr/>
          </p:nvSpPr>
          <p:spPr>
            <a:xfrm>
              <a:off x="5862419" y="3990704"/>
              <a:ext cx="1461582" cy="110974"/>
            </a:xfrm>
            <a:custGeom>
              <a:avLst/>
              <a:pathLst>
                <a:path w="1461582" h="110974">
                  <a:moveTo>
                    <a:pt x="0" y="0"/>
                  </a:moveTo>
                  <a:lnTo>
                    <a:pt x="208797" y="0"/>
                  </a:lnTo>
                  <a:lnTo>
                    <a:pt x="417595" y="44389"/>
                  </a:lnTo>
                  <a:lnTo>
                    <a:pt x="626392" y="44389"/>
                  </a:lnTo>
                  <a:lnTo>
                    <a:pt x="835190" y="33292"/>
                  </a:lnTo>
                  <a:lnTo>
                    <a:pt x="1043987" y="88779"/>
                  </a:lnTo>
                  <a:lnTo>
                    <a:pt x="1252785" y="110974"/>
                  </a:lnTo>
                  <a:lnTo>
                    <a:pt x="1461582" y="66584"/>
                  </a:lnTo>
                </a:path>
              </a:pathLst>
            </a:custGeom>
            <a:ln w="20325" cap="flat">
              <a:solidFill>
                <a:srgbClr val="6B6B6B">
                  <a:alpha val="100000"/>
                </a:srgbClr>
              </a:solidFill>
              <a:prstDash val="solid"/>
              <a:round/>
            </a:ln>
          </p:spPr>
          <p:txBody>
            <a:bodyPr/>
            <a:lstStyle/>
            <a:p/>
          </p:txBody>
        </p:sp>
        <p:sp>
          <p:nvSpPr>
            <p:cNvPr id="460" name="pl460"/>
            <p:cNvSpPr/>
            <p:nvPr/>
          </p:nvSpPr>
          <p:spPr>
            <a:xfrm>
              <a:off x="5862419" y="3890827"/>
              <a:ext cx="1461582" cy="33292"/>
            </a:xfrm>
            <a:custGeom>
              <a:avLst/>
              <a:pathLst>
                <a:path w="1461582" h="33292">
                  <a:moveTo>
                    <a:pt x="0" y="22194"/>
                  </a:moveTo>
                  <a:lnTo>
                    <a:pt x="208797" y="22194"/>
                  </a:lnTo>
                  <a:lnTo>
                    <a:pt x="417595" y="33292"/>
                  </a:lnTo>
                  <a:lnTo>
                    <a:pt x="626392" y="11097"/>
                  </a:lnTo>
                  <a:lnTo>
                    <a:pt x="835190" y="0"/>
                  </a:lnTo>
                  <a:lnTo>
                    <a:pt x="1043987" y="11097"/>
                  </a:lnTo>
                  <a:lnTo>
                    <a:pt x="1252785" y="11097"/>
                  </a:lnTo>
                  <a:lnTo>
                    <a:pt x="1461582" y="0"/>
                  </a:lnTo>
                </a:path>
              </a:pathLst>
            </a:custGeom>
            <a:ln w="40651" cap="flat">
              <a:solidFill>
                <a:srgbClr val="000000">
                  <a:alpha val="100000"/>
                </a:srgbClr>
              </a:solidFill>
              <a:prstDash val="solid"/>
              <a:round/>
            </a:ln>
          </p:spPr>
          <p:txBody>
            <a:bodyPr/>
            <a:lstStyle/>
            <a:p/>
          </p:txBody>
        </p:sp>
        <p:sp>
          <p:nvSpPr>
            <p:cNvPr id="461" name="pl461"/>
            <p:cNvSpPr/>
            <p:nvPr/>
          </p:nvSpPr>
          <p:spPr>
            <a:xfrm>
              <a:off x="5862419" y="3890827"/>
              <a:ext cx="1461582" cy="33292"/>
            </a:xfrm>
            <a:custGeom>
              <a:avLst/>
              <a:pathLst>
                <a:path w="1461582" h="33292">
                  <a:moveTo>
                    <a:pt x="0" y="22194"/>
                  </a:moveTo>
                  <a:lnTo>
                    <a:pt x="208797" y="22194"/>
                  </a:lnTo>
                  <a:lnTo>
                    <a:pt x="417595" y="33292"/>
                  </a:lnTo>
                  <a:lnTo>
                    <a:pt x="626392" y="11097"/>
                  </a:lnTo>
                  <a:lnTo>
                    <a:pt x="835190" y="0"/>
                  </a:lnTo>
                  <a:lnTo>
                    <a:pt x="1043987" y="11097"/>
                  </a:lnTo>
                  <a:lnTo>
                    <a:pt x="1252785" y="11097"/>
                  </a:lnTo>
                  <a:lnTo>
                    <a:pt x="1461582" y="0"/>
                  </a:lnTo>
                </a:path>
              </a:pathLst>
            </a:custGeom>
            <a:ln w="35231" cap="flat">
              <a:solidFill>
                <a:srgbClr val="1CABE2">
                  <a:alpha val="100000"/>
                </a:srgbClr>
              </a:solidFill>
              <a:prstDash val="solid"/>
              <a:round/>
            </a:ln>
          </p:spPr>
          <p:txBody>
            <a:bodyPr/>
            <a:lstStyle/>
            <a:p/>
          </p:txBody>
        </p:sp>
        <p:sp>
          <p:nvSpPr>
            <p:cNvPr id="462" name="tx462"/>
            <p:cNvSpPr/>
            <p:nvPr/>
          </p:nvSpPr>
          <p:spPr>
            <a:xfrm>
              <a:off x="5802160" y="37344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63" name="tx463"/>
            <p:cNvSpPr/>
            <p:nvPr/>
          </p:nvSpPr>
          <p:spPr>
            <a:xfrm>
              <a:off x="6010957" y="37344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64" name="tx464"/>
            <p:cNvSpPr/>
            <p:nvPr/>
          </p:nvSpPr>
          <p:spPr>
            <a:xfrm>
              <a:off x="6219755" y="37455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65" name="tx465"/>
            <p:cNvSpPr/>
            <p:nvPr/>
          </p:nvSpPr>
          <p:spPr>
            <a:xfrm>
              <a:off x="6428552" y="3723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66" name="tx466"/>
            <p:cNvSpPr/>
            <p:nvPr/>
          </p:nvSpPr>
          <p:spPr>
            <a:xfrm>
              <a:off x="6637350" y="37122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67" name="tx467"/>
            <p:cNvSpPr/>
            <p:nvPr/>
          </p:nvSpPr>
          <p:spPr>
            <a:xfrm>
              <a:off x="6846147" y="3723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68" name="tx468"/>
            <p:cNvSpPr/>
            <p:nvPr/>
          </p:nvSpPr>
          <p:spPr>
            <a:xfrm>
              <a:off x="7054945" y="3723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69" name="tx469"/>
            <p:cNvSpPr/>
            <p:nvPr/>
          </p:nvSpPr>
          <p:spPr>
            <a:xfrm>
              <a:off x="7263742" y="37122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70" name="rc470"/>
            <p:cNvSpPr/>
            <p:nvPr/>
          </p:nvSpPr>
          <p:spPr>
            <a:xfrm>
              <a:off x="5789340" y="4877735"/>
              <a:ext cx="1607740" cy="1049815"/>
            </a:xfrm>
            <a:prstGeom prst="rect">
              <a:avLst/>
            </a:prstGeom>
            <a:solidFill>
              <a:srgbClr val="EBEBEB">
                <a:alpha val="100000"/>
              </a:srgbClr>
            </a:solidFill>
          </p:spPr>
          <p:txBody>
            <a:bodyPr/>
            <a:lstStyle/>
            <a:p/>
          </p:txBody>
        </p:sp>
        <p:sp>
          <p:nvSpPr>
            <p:cNvPr id="471" name="pl471"/>
            <p:cNvSpPr/>
            <p:nvPr/>
          </p:nvSpPr>
          <p:spPr>
            <a:xfrm>
              <a:off x="5789340" y="58964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2" name="pl472"/>
            <p:cNvSpPr/>
            <p:nvPr/>
          </p:nvSpPr>
          <p:spPr>
            <a:xfrm>
              <a:off x="5789340" y="561904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3" name="pl473"/>
            <p:cNvSpPr/>
            <p:nvPr/>
          </p:nvSpPr>
          <p:spPr>
            <a:xfrm>
              <a:off x="5789340" y="534160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4" name="pl474"/>
            <p:cNvSpPr/>
            <p:nvPr/>
          </p:nvSpPr>
          <p:spPr>
            <a:xfrm>
              <a:off x="5789340" y="506417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5" name="pl475"/>
            <p:cNvSpPr/>
            <p:nvPr/>
          </p:nvSpPr>
          <p:spPr>
            <a:xfrm>
              <a:off x="5789340" y="49254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6" name="pl476"/>
            <p:cNvSpPr/>
            <p:nvPr/>
          </p:nvSpPr>
          <p:spPr>
            <a:xfrm>
              <a:off x="5789340" y="575776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77" name="pl477"/>
            <p:cNvSpPr/>
            <p:nvPr/>
          </p:nvSpPr>
          <p:spPr>
            <a:xfrm>
              <a:off x="5789340" y="548032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78" name="pl478"/>
            <p:cNvSpPr/>
            <p:nvPr/>
          </p:nvSpPr>
          <p:spPr>
            <a:xfrm>
              <a:off x="5789340" y="520288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79" name="pl479"/>
            <p:cNvSpPr/>
            <p:nvPr/>
          </p:nvSpPr>
          <p:spPr>
            <a:xfrm>
              <a:off x="5862419"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80" name="pl480"/>
            <p:cNvSpPr/>
            <p:nvPr/>
          </p:nvSpPr>
          <p:spPr>
            <a:xfrm>
              <a:off x="6071216"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81" name="pl481"/>
            <p:cNvSpPr/>
            <p:nvPr/>
          </p:nvSpPr>
          <p:spPr>
            <a:xfrm>
              <a:off x="6280014"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82" name="pl482"/>
            <p:cNvSpPr/>
            <p:nvPr/>
          </p:nvSpPr>
          <p:spPr>
            <a:xfrm>
              <a:off x="6488811"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83" name="pl483"/>
            <p:cNvSpPr/>
            <p:nvPr/>
          </p:nvSpPr>
          <p:spPr>
            <a:xfrm>
              <a:off x="6697609"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84" name="pl484"/>
            <p:cNvSpPr/>
            <p:nvPr/>
          </p:nvSpPr>
          <p:spPr>
            <a:xfrm>
              <a:off x="6906406"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85" name="pl485"/>
            <p:cNvSpPr/>
            <p:nvPr/>
          </p:nvSpPr>
          <p:spPr>
            <a:xfrm>
              <a:off x="7115204"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86" name="pl486"/>
            <p:cNvSpPr/>
            <p:nvPr/>
          </p:nvSpPr>
          <p:spPr>
            <a:xfrm>
              <a:off x="7324001"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87" name="pl487"/>
            <p:cNvSpPr/>
            <p:nvPr/>
          </p:nvSpPr>
          <p:spPr>
            <a:xfrm>
              <a:off x="5862419" y="5324960"/>
              <a:ext cx="1461582" cy="110974"/>
            </a:xfrm>
            <a:custGeom>
              <a:avLst/>
              <a:pathLst>
                <a:path w="1461582" h="110974">
                  <a:moveTo>
                    <a:pt x="0" y="0"/>
                  </a:moveTo>
                  <a:lnTo>
                    <a:pt x="208797" y="0"/>
                  </a:lnTo>
                  <a:lnTo>
                    <a:pt x="417595" y="44389"/>
                  </a:lnTo>
                  <a:lnTo>
                    <a:pt x="626392" y="44389"/>
                  </a:lnTo>
                  <a:lnTo>
                    <a:pt x="835190" y="33292"/>
                  </a:lnTo>
                  <a:lnTo>
                    <a:pt x="1043987" y="88779"/>
                  </a:lnTo>
                  <a:lnTo>
                    <a:pt x="1252785" y="110974"/>
                  </a:lnTo>
                  <a:lnTo>
                    <a:pt x="1461582" y="66584"/>
                  </a:lnTo>
                </a:path>
              </a:pathLst>
            </a:custGeom>
            <a:ln w="20325" cap="flat">
              <a:solidFill>
                <a:srgbClr val="BEBEBE">
                  <a:alpha val="69803"/>
                </a:srgbClr>
              </a:solidFill>
              <a:prstDash val="solid"/>
              <a:round/>
            </a:ln>
          </p:spPr>
          <p:txBody>
            <a:bodyPr/>
            <a:lstStyle/>
            <a:p/>
          </p:txBody>
        </p:sp>
        <p:sp>
          <p:nvSpPr>
            <p:cNvPr id="488" name="pl488"/>
            <p:cNvSpPr/>
            <p:nvPr/>
          </p:nvSpPr>
          <p:spPr>
            <a:xfrm>
              <a:off x="5862419" y="5213986"/>
              <a:ext cx="1461582" cy="99876"/>
            </a:xfrm>
            <a:custGeom>
              <a:avLst/>
              <a:pathLst>
                <a:path w="1461582" h="99876">
                  <a:moveTo>
                    <a:pt x="0" y="0"/>
                  </a:moveTo>
                  <a:lnTo>
                    <a:pt x="208797" y="0"/>
                  </a:lnTo>
                  <a:lnTo>
                    <a:pt x="417595" y="99876"/>
                  </a:lnTo>
                  <a:lnTo>
                    <a:pt x="626392" y="33292"/>
                  </a:lnTo>
                  <a:lnTo>
                    <a:pt x="835190" y="33292"/>
                  </a:lnTo>
                  <a:lnTo>
                    <a:pt x="1043987" y="33292"/>
                  </a:lnTo>
                  <a:lnTo>
                    <a:pt x="1252785" y="11097"/>
                  </a:lnTo>
                  <a:lnTo>
                    <a:pt x="1461582" y="11097"/>
                  </a:lnTo>
                </a:path>
              </a:pathLst>
            </a:custGeom>
            <a:ln w="40651" cap="flat">
              <a:solidFill>
                <a:srgbClr val="BEBEBE">
                  <a:alpha val="69803"/>
                </a:srgbClr>
              </a:solidFill>
              <a:prstDash val="solid"/>
              <a:round/>
            </a:ln>
          </p:spPr>
          <p:txBody>
            <a:bodyPr/>
            <a:lstStyle/>
            <a:p/>
          </p:txBody>
        </p:sp>
        <p:sp>
          <p:nvSpPr>
            <p:cNvPr id="489" name="pl489"/>
            <p:cNvSpPr/>
            <p:nvPr/>
          </p:nvSpPr>
          <p:spPr>
            <a:xfrm>
              <a:off x="5862419" y="5213986"/>
              <a:ext cx="1461582" cy="99876"/>
            </a:xfrm>
            <a:custGeom>
              <a:avLst/>
              <a:pathLst>
                <a:path w="1461582" h="99876">
                  <a:moveTo>
                    <a:pt x="0" y="0"/>
                  </a:moveTo>
                  <a:lnTo>
                    <a:pt x="208797" y="0"/>
                  </a:lnTo>
                  <a:lnTo>
                    <a:pt x="417595" y="99876"/>
                  </a:lnTo>
                  <a:lnTo>
                    <a:pt x="626392" y="33292"/>
                  </a:lnTo>
                  <a:lnTo>
                    <a:pt x="835190" y="33292"/>
                  </a:lnTo>
                  <a:lnTo>
                    <a:pt x="1043987" y="33292"/>
                  </a:lnTo>
                  <a:lnTo>
                    <a:pt x="1252785" y="11097"/>
                  </a:lnTo>
                  <a:lnTo>
                    <a:pt x="1461582" y="11097"/>
                  </a:lnTo>
                </a:path>
              </a:pathLst>
            </a:custGeom>
            <a:ln w="35231" cap="flat">
              <a:solidFill>
                <a:srgbClr val="BEBEBE">
                  <a:alpha val="69803"/>
                </a:srgbClr>
              </a:solidFill>
              <a:prstDash val="solid"/>
              <a:round/>
            </a:ln>
          </p:spPr>
          <p:txBody>
            <a:bodyPr/>
            <a:lstStyle/>
            <a:p/>
          </p:txBody>
        </p:sp>
        <p:sp>
          <p:nvSpPr>
            <p:cNvPr id="490" name="pl490"/>
            <p:cNvSpPr/>
            <p:nvPr/>
          </p:nvSpPr>
          <p:spPr>
            <a:xfrm>
              <a:off x="5862419" y="5324960"/>
              <a:ext cx="1461582" cy="110974"/>
            </a:xfrm>
            <a:custGeom>
              <a:avLst/>
              <a:pathLst>
                <a:path w="1461582" h="110974">
                  <a:moveTo>
                    <a:pt x="0" y="0"/>
                  </a:moveTo>
                  <a:lnTo>
                    <a:pt x="208797" y="0"/>
                  </a:lnTo>
                  <a:lnTo>
                    <a:pt x="417595" y="44389"/>
                  </a:lnTo>
                  <a:lnTo>
                    <a:pt x="626392" y="44389"/>
                  </a:lnTo>
                  <a:lnTo>
                    <a:pt x="835190" y="33292"/>
                  </a:lnTo>
                  <a:lnTo>
                    <a:pt x="1043987" y="88779"/>
                  </a:lnTo>
                  <a:lnTo>
                    <a:pt x="1252785" y="110974"/>
                  </a:lnTo>
                  <a:lnTo>
                    <a:pt x="1461582" y="66584"/>
                  </a:lnTo>
                </a:path>
              </a:pathLst>
            </a:custGeom>
            <a:ln w="20325" cap="flat">
              <a:solidFill>
                <a:srgbClr val="6B6B6B">
                  <a:alpha val="100000"/>
                </a:srgbClr>
              </a:solidFill>
              <a:prstDash val="solid"/>
              <a:round/>
            </a:ln>
          </p:spPr>
          <p:txBody>
            <a:bodyPr/>
            <a:lstStyle/>
            <a:p/>
          </p:txBody>
        </p:sp>
        <p:sp>
          <p:nvSpPr>
            <p:cNvPr id="491" name="pl491"/>
            <p:cNvSpPr/>
            <p:nvPr/>
          </p:nvSpPr>
          <p:spPr>
            <a:xfrm>
              <a:off x="5862419" y="5213986"/>
              <a:ext cx="1461582" cy="99876"/>
            </a:xfrm>
            <a:custGeom>
              <a:avLst/>
              <a:pathLst>
                <a:path w="1461582" h="99876">
                  <a:moveTo>
                    <a:pt x="0" y="0"/>
                  </a:moveTo>
                  <a:lnTo>
                    <a:pt x="208797" y="0"/>
                  </a:lnTo>
                  <a:lnTo>
                    <a:pt x="417595" y="99876"/>
                  </a:lnTo>
                  <a:lnTo>
                    <a:pt x="626392" y="33292"/>
                  </a:lnTo>
                  <a:lnTo>
                    <a:pt x="835190" y="33292"/>
                  </a:lnTo>
                  <a:lnTo>
                    <a:pt x="1043987" y="33292"/>
                  </a:lnTo>
                  <a:lnTo>
                    <a:pt x="1252785" y="11097"/>
                  </a:lnTo>
                  <a:lnTo>
                    <a:pt x="1461582" y="11097"/>
                  </a:lnTo>
                </a:path>
              </a:pathLst>
            </a:custGeom>
            <a:ln w="40651" cap="flat">
              <a:solidFill>
                <a:srgbClr val="000000">
                  <a:alpha val="100000"/>
                </a:srgbClr>
              </a:solidFill>
              <a:prstDash val="solid"/>
              <a:round/>
            </a:ln>
          </p:spPr>
          <p:txBody>
            <a:bodyPr/>
            <a:lstStyle/>
            <a:p/>
          </p:txBody>
        </p:sp>
        <p:sp>
          <p:nvSpPr>
            <p:cNvPr id="492" name="pl492"/>
            <p:cNvSpPr/>
            <p:nvPr/>
          </p:nvSpPr>
          <p:spPr>
            <a:xfrm>
              <a:off x="5862419" y="5213986"/>
              <a:ext cx="1461582" cy="99876"/>
            </a:xfrm>
            <a:custGeom>
              <a:avLst/>
              <a:pathLst>
                <a:path w="1461582" h="99876">
                  <a:moveTo>
                    <a:pt x="0" y="0"/>
                  </a:moveTo>
                  <a:lnTo>
                    <a:pt x="208797" y="0"/>
                  </a:lnTo>
                  <a:lnTo>
                    <a:pt x="417595" y="99876"/>
                  </a:lnTo>
                  <a:lnTo>
                    <a:pt x="626392" y="33292"/>
                  </a:lnTo>
                  <a:lnTo>
                    <a:pt x="835190" y="33292"/>
                  </a:lnTo>
                  <a:lnTo>
                    <a:pt x="1043987" y="33292"/>
                  </a:lnTo>
                  <a:lnTo>
                    <a:pt x="1252785" y="11097"/>
                  </a:lnTo>
                  <a:lnTo>
                    <a:pt x="1461582" y="11097"/>
                  </a:lnTo>
                </a:path>
              </a:pathLst>
            </a:custGeom>
            <a:ln w="35231" cap="flat">
              <a:solidFill>
                <a:srgbClr val="1CABE2">
                  <a:alpha val="100000"/>
                </a:srgbClr>
              </a:solidFill>
              <a:prstDash val="solid"/>
              <a:round/>
            </a:ln>
          </p:spPr>
          <p:txBody>
            <a:bodyPr/>
            <a:lstStyle/>
            <a:p/>
          </p:txBody>
        </p:sp>
        <p:sp>
          <p:nvSpPr>
            <p:cNvPr id="493" name="tx493"/>
            <p:cNvSpPr/>
            <p:nvPr/>
          </p:nvSpPr>
          <p:spPr>
            <a:xfrm>
              <a:off x="5802160" y="50354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94" name="tx494"/>
            <p:cNvSpPr/>
            <p:nvPr/>
          </p:nvSpPr>
          <p:spPr>
            <a:xfrm>
              <a:off x="6010957" y="50354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95" name="tx495"/>
            <p:cNvSpPr/>
            <p:nvPr/>
          </p:nvSpPr>
          <p:spPr>
            <a:xfrm>
              <a:off x="6219755" y="51353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96" name="tx496"/>
            <p:cNvSpPr/>
            <p:nvPr/>
          </p:nvSpPr>
          <p:spPr>
            <a:xfrm>
              <a:off x="6428552" y="50687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97" name="tx497"/>
            <p:cNvSpPr/>
            <p:nvPr/>
          </p:nvSpPr>
          <p:spPr>
            <a:xfrm>
              <a:off x="6637350" y="50687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98" name="tx498"/>
            <p:cNvSpPr/>
            <p:nvPr/>
          </p:nvSpPr>
          <p:spPr>
            <a:xfrm>
              <a:off x="6846147" y="50687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99" name="tx499"/>
            <p:cNvSpPr/>
            <p:nvPr/>
          </p:nvSpPr>
          <p:spPr>
            <a:xfrm>
              <a:off x="7054945" y="50465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00" name="tx500"/>
            <p:cNvSpPr/>
            <p:nvPr/>
          </p:nvSpPr>
          <p:spPr>
            <a:xfrm>
              <a:off x="7263742" y="50465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01" name="rc501"/>
            <p:cNvSpPr/>
            <p:nvPr/>
          </p:nvSpPr>
          <p:spPr>
            <a:xfrm>
              <a:off x="7466670" y="874964"/>
              <a:ext cx="1607740" cy="1049815"/>
            </a:xfrm>
            <a:prstGeom prst="rect">
              <a:avLst/>
            </a:prstGeom>
            <a:solidFill>
              <a:srgbClr val="EBEBEB">
                <a:alpha val="100000"/>
              </a:srgbClr>
            </a:solidFill>
          </p:spPr>
          <p:txBody>
            <a:bodyPr/>
            <a:lstStyle/>
            <a:p/>
          </p:txBody>
        </p:sp>
        <p:sp>
          <p:nvSpPr>
            <p:cNvPr id="502" name="pl502"/>
            <p:cNvSpPr/>
            <p:nvPr/>
          </p:nvSpPr>
          <p:spPr>
            <a:xfrm>
              <a:off x="7466670" y="189370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3" name="pl503"/>
            <p:cNvSpPr/>
            <p:nvPr/>
          </p:nvSpPr>
          <p:spPr>
            <a:xfrm>
              <a:off x="7466670" y="161627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4" name="pl504"/>
            <p:cNvSpPr/>
            <p:nvPr/>
          </p:nvSpPr>
          <p:spPr>
            <a:xfrm>
              <a:off x="7466670" y="133883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5" name="pl505"/>
            <p:cNvSpPr/>
            <p:nvPr/>
          </p:nvSpPr>
          <p:spPr>
            <a:xfrm>
              <a:off x="7466670" y="106140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6" name="pl506"/>
            <p:cNvSpPr/>
            <p:nvPr/>
          </p:nvSpPr>
          <p:spPr>
            <a:xfrm>
              <a:off x="7466670" y="92268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7" name="pl507"/>
            <p:cNvSpPr/>
            <p:nvPr/>
          </p:nvSpPr>
          <p:spPr>
            <a:xfrm>
              <a:off x="7466670" y="175498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08" name="pl508"/>
            <p:cNvSpPr/>
            <p:nvPr/>
          </p:nvSpPr>
          <p:spPr>
            <a:xfrm>
              <a:off x="7466670" y="147755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09" name="pl509"/>
            <p:cNvSpPr/>
            <p:nvPr/>
          </p:nvSpPr>
          <p:spPr>
            <a:xfrm>
              <a:off x="7466670" y="1200118"/>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10" name="pl510"/>
            <p:cNvSpPr/>
            <p:nvPr/>
          </p:nvSpPr>
          <p:spPr>
            <a:xfrm>
              <a:off x="7539749"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11" name="pl511"/>
            <p:cNvSpPr/>
            <p:nvPr/>
          </p:nvSpPr>
          <p:spPr>
            <a:xfrm>
              <a:off x="7748546"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12" name="pl512"/>
            <p:cNvSpPr/>
            <p:nvPr/>
          </p:nvSpPr>
          <p:spPr>
            <a:xfrm>
              <a:off x="7957344"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13" name="pl513"/>
            <p:cNvSpPr/>
            <p:nvPr/>
          </p:nvSpPr>
          <p:spPr>
            <a:xfrm>
              <a:off x="8166141"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14" name="pl514"/>
            <p:cNvSpPr/>
            <p:nvPr/>
          </p:nvSpPr>
          <p:spPr>
            <a:xfrm>
              <a:off x="8374939"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15" name="pl515"/>
            <p:cNvSpPr/>
            <p:nvPr/>
          </p:nvSpPr>
          <p:spPr>
            <a:xfrm>
              <a:off x="8583736"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16" name="pl516"/>
            <p:cNvSpPr/>
            <p:nvPr/>
          </p:nvSpPr>
          <p:spPr>
            <a:xfrm>
              <a:off x="8792534"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17" name="pl517"/>
            <p:cNvSpPr/>
            <p:nvPr/>
          </p:nvSpPr>
          <p:spPr>
            <a:xfrm>
              <a:off x="9001331"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18" name="pl518"/>
            <p:cNvSpPr/>
            <p:nvPr/>
          </p:nvSpPr>
          <p:spPr>
            <a:xfrm>
              <a:off x="7539749" y="1322190"/>
              <a:ext cx="1461582" cy="110974"/>
            </a:xfrm>
            <a:custGeom>
              <a:avLst/>
              <a:pathLst>
                <a:path w="1461582" h="110974">
                  <a:moveTo>
                    <a:pt x="0" y="0"/>
                  </a:moveTo>
                  <a:lnTo>
                    <a:pt x="208797" y="0"/>
                  </a:lnTo>
                  <a:lnTo>
                    <a:pt x="417595" y="44389"/>
                  </a:lnTo>
                  <a:lnTo>
                    <a:pt x="626392" y="44389"/>
                  </a:lnTo>
                  <a:lnTo>
                    <a:pt x="835190" y="33292"/>
                  </a:lnTo>
                  <a:lnTo>
                    <a:pt x="1043987" y="88779"/>
                  </a:lnTo>
                  <a:lnTo>
                    <a:pt x="1252785" y="110974"/>
                  </a:lnTo>
                  <a:lnTo>
                    <a:pt x="1461582" y="66584"/>
                  </a:lnTo>
                </a:path>
              </a:pathLst>
            </a:custGeom>
            <a:ln w="20325" cap="flat">
              <a:solidFill>
                <a:srgbClr val="BEBEBE">
                  <a:alpha val="69803"/>
                </a:srgbClr>
              </a:solidFill>
              <a:prstDash val="solid"/>
              <a:round/>
            </a:ln>
          </p:spPr>
          <p:txBody>
            <a:bodyPr/>
            <a:lstStyle/>
            <a:p/>
          </p:txBody>
        </p:sp>
        <p:sp>
          <p:nvSpPr>
            <p:cNvPr id="519" name="pl519"/>
            <p:cNvSpPr/>
            <p:nvPr/>
          </p:nvSpPr>
          <p:spPr>
            <a:xfrm>
              <a:off x="7539749" y="1211215"/>
              <a:ext cx="1461582" cy="11097"/>
            </a:xfrm>
            <a:custGeom>
              <a:avLst/>
              <a:pathLst>
                <a:path w="1461582" h="11097">
                  <a:moveTo>
                    <a:pt x="0" y="0"/>
                  </a:moveTo>
                  <a:lnTo>
                    <a:pt x="208797" y="0"/>
                  </a:lnTo>
                  <a:lnTo>
                    <a:pt x="417595" y="0"/>
                  </a:lnTo>
                  <a:lnTo>
                    <a:pt x="626392" y="11097"/>
                  </a:lnTo>
                  <a:lnTo>
                    <a:pt x="835190" y="0"/>
                  </a:lnTo>
                  <a:lnTo>
                    <a:pt x="1043987" y="0"/>
                  </a:lnTo>
                  <a:lnTo>
                    <a:pt x="1252785" y="11097"/>
                  </a:lnTo>
                  <a:lnTo>
                    <a:pt x="1461582" y="11097"/>
                  </a:lnTo>
                </a:path>
              </a:pathLst>
            </a:custGeom>
            <a:ln w="40651" cap="flat">
              <a:solidFill>
                <a:srgbClr val="BEBEBE">
                  <a:alpha val="69803"/>
                </a:srgbClr>
              </a:solidFill>
              <a:prstDash val="solid"/>
              <a:round/>
            </a:ln>
          </p:spPr>
          <p:txBody>
            <a:bodyPr/>
            <a:lstStyle/>
            <a:p/>
          </p:txBody>
        </p:sp>
        <p:sp>
          <p:nvSpPr>
            <p:cNvPr id="520" name="pl520"/>
            <p:cNvSpPr/>
            <p:nvPr/>
          </p:nvSpPr>
          <p:spPr>
            <a:xfrm>
              <a:off x="7539749" y="1211215"/>
              <a:ext cx="1461582" cy="11097"/>
            </a:xfrm>
            <a:custGeom>
              <a:avLst/>
              <a:pathLst>
                <a:path w="1461582" h="11097">
                  <a:moveTo>
                    <a:pt x="0" y="0"/>
                  </a:moveTo>
                  <a:lnTo>
                    <a:pt x="208797" y="0"/>
                  </a:lnTo>
                  <a:lnTo>
                    <a:pt x="417595" y="0"/>
                  </a:lnTo>
                  <a:lnTo>
                    <a:pt x="626392" y="11097"/>
                  </a:lnTo>
                  <a:lnTo>
                    <a:pt x="835190" y="0"/>
                  </a:lnTo>
                  <a:lnTo>
                    <a:pt x="1043987" y="0"/>
                  </a:lnTo>
                  <a:lnTo>
                    <a:pt x="1252785" y="11097"/>
                  </a:lnTo>
                  <a:lnTo>
                    <a:pt x="1461582" y="11097"/>
                  </a:lnTo>
                </a:path>
              </a:pathLst>
            </a:custGeom>
            <a:ln w="35231" cap="flat">
              <a:solidFill>
                <a:srgbClr val="BEBEBE">
                  <a:alpha val="69803"/>
                </a:srgbClr>
              </a:solidFill>
              <a:prstDash val="solid"/>
              <a:round/>
            </a:ln>
          </p:spPr>
          <p:txBody>
            <a:bodyPr/>
            <a:lstStyle/>
            <a:p/>
          </p:txBody>
        </p:sp>
        <p:sp>
          <p:nvSpPr>
            <p:cNvPr id="521" name="pl521"/>
            <p:cNvSpPr/>
            <p:nvPr/>
          </p:nvSpPr>
          <p:spPr>
            <a:xfrm>
              <a:off x="7539749" y="1322190"/>
              <a:ext cx="1461582" cy="110974"/>
            </a:xfrm>
            <a:custGeom>
              <a:avLst/>
              <a:pathLst>
                <a:path w="1461582" h="110974">
                  <a:moveTo>
                    <a:pt x="0" y="0"/>
                  </a:moveTo>
                  <a:lnTo>
                    <a:pt x="208797" y="0"/>
                  </a:lnTo>
                  <a:lnTo>
                    <a:pt x="417595" y="44389"/>
                  </a:lnTo>
                  <a:lnTo>
                    <a:pt x="626392" y="44389"/>
                  </a:lnTo>
                  <a:lnTo>
                    <a:pt x="835190" y="33292"/>
                  </a:lnTo>
                  <a:lnTo>
                    <a:pt x="1043987" y="88779"/>
                  </a:lnTo>
                  <a:lnTo>
                    <a:pt x="1252785" y="110974"/>
                  </a:lnTo>
                  <a:lnTo>
                    <a:pt x="1461582" y="66584"/>
                  </a:lnTo>
                </a:path>
              </a:pathLst>
            </a:custGeom>
            <a:ln w="20325" cap="flat">
              <a:solidFill>
                <a:srgbClr val="6B6B6B">
                  <a:alpha val="100000"/>
                </a:srgbClr>
              </a:solidFill>
              <a:prstDash val="solid"/>
              <a:round/>
            </a:ln>
          </p:spPr>
          <p:txBody>
            <a:bodyPr/>
            <a:lstStyle/>
            <a:p/>
          </p:txBody>
        </p:sp>
        <p:sp>
          <p:nvSpPr>
            <p:cNvPr id="522" name="pl522"/>
            <p:cNvSpPr/>
            <p:nvPr/>
          </p:nvSpPr>
          <p:spPr>
            <a:xfrm>
              <a:off x="7539749" y="1211215"/>
              <a:ext cx="1461582" cy="11097"/>
            </a:xfrm>
            <a:custGeom>
              <a:avLst/>
              <a:pathLst>
                <a:path w="1461582" h="11097">
                  <a:moveTo>
                    <a:pt x="0" y="0"/>
                  </a:moveTo>
                  <a:lnTo>
                    <a:pt x="208797" y="0"/>
                  </a:lnTo>
                  <a:lnTo>
                    <a:pt x="417595" y="0"/>
                  </a:lnTo>
                  <a:lnTo>
                    <a:pt x="626392" y="11097"/>
                  </a:lnTo>
                  <a:lnTo>
                    <a:pt x="835190" y="0"/>
                  </a:lnTo>
                  <a:lnTo>
                    <a:pt x="1043987" y="0"/>
                  </a:lnTo>
                  <a:lnTo>
                    <a:pt x="1252785" y="11097"/>
                  </a:lnTo>
                  <a:lnTo>
                    <a:pt x="1461582" y="11097"/>
                  </a:lnTo>
                </a:path>
              </a:pathLst>
            </a:custGeom>
            <a:ln w="40651" cap="flat">
              <a:solidFill>
                <a:srgbClr val="000000">
                  <a:alpha val="100000"/>
                </a:srgbClr>
              </a:solidFill>
              <a:prstDash val="solid"/>
              <a:round/>
            </a:ln>
          </p:spPr>
          <p:txBody>
            <a:bodyPr/>
            <a:lstStyle/>
            <a:p/>
          </p:txBody>
        </p:sp>
        <p:sp>
          <p:nvSpPr>
            <p:cNvPr id="523" name="pl523"/>
            <p:cNvSpPr/>
            <p:nvPr/>
          </p:nvSpPr>
          <p:spPr>
            <a:xfrm>
              <a:off x="7539749" y="1211215"/>
              <a:ext cx="1461582" cy="11097"/>
            </a:xfrm>
            <a:custGeom>
              <a:avLst/>
              <a:pathLst>
                <a:path w="1461582" h="11097">
                  <a:moveTo>
                    <a:pt x="0" y="0"/>
                  </a:moveTo>
                  <a:lnTo>
                    <a:pt x="208797" y="0"/>
                  </a:lnTo>
                  <a:lnTo>
                    <a:pt x="417595" y="0"/>
                  </a:lnTo>
                  <a:lnTo>
                    <a:pt x="626392" y="11097"/>
                  </a:lnTo>
                  <a:lnTo>
                    <a:pt x="835190" y="0"/>
                  </a:lnTo>
                  <a:lnTo>
                    <a:pt x="1043987" y="0"/>
                  </a:lnTo>
                  <a:lnTo>
                    <a:pt x="1252785" y="11097"/>
                  </a:lnTo>
                  <a:lnTo>
                    <a:pt x="1461582" y="11097"/>
                  </a:lnTo>
                </a:path>
              </a:pathLst>
            </a:custGeom>
            <a:ln w="35231" cap="flat">
              <a:solidFill>
                <a:srgbClr val="1CABE2">
                  <a:alpha val="100000"/>
                </a:srgbClr>
              </a:solidFill>
              <a:prstDash val="solid"/>
              <a:round/>
            </a:ln>
          </p:spPr>
          <p:txBody>
            <a:bodyPr/>
            <a:lstStyle/>
            <a:p/>
          </p:txBody>
        </p:sp>
        <p:sp>
          <p:nvSpPr>
            <p:cNvPr id="524" name="tx524"/>
            <p:cNvSpPr/>
            <p:nvPr/>
          </p:nvSpPr>
          <p:spPr>
            <a:xfrm>
              <a:off x="7479490" y="10326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25" name="tx525"/>
            <p:cNvSpPr/>
            <p:nvPr/>
          </p:nvSpPr>
          <p:spPr>
            <a:xfrm>
              <a:off x="7688287" y="10326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26" name="tx526"/>
            <p:cNvSpPr/>
            <p:nvPr/>
          </p:nvSpPr>
          <p:spPr>
            <a:xfrm>
              <a:off x="7897085" y="10326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27" name="tx527"/>
            <p:cNvSpPr/>
            <p:nvPr/>
          </p:nvSpPr>
          <p:spPr>
            <a:xfrm>
              <a:off x="8105882" y="10437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28" name="tx528"/>
            <p:cNvSpPr/>
            <p:nvPr/>
          </p:nvSpPr>
          <p:spPr>
            <a:xfrm>
              <a:off x="8314680" y="10326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29" name="tx529"/>
            <p:cNvSpPr/>
            <p:nvPr/>
          </p:nvSpPr>
          <p:spPr>
            <a:xfrm>
              <a:off x="8523477" y="10326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30" name="tx530"/>
            <p:cNvSpPr/>
            <p:nvPr/>
          </p:nvSpPr>
          <p:spPr>
            <a:xfrm>
              <a:off x="8732275" y="10437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31" name="tx531"/>
            <p:cNvSpPr/>
            <p:nvPr/>
          </p:nvSpPr>
          <p:spPr>
            <a:xfrm>
              <a:off x="8941072" y="10437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32" name="rc532"/>
            <p:cNvSpPr/>
            <p:nvPr/>
          </p:nvSpPr>
          <p:spPr>
            <a:xfrm>
              <a:off x="7466670" y="2209221"/>
              <a:ext cx="1607740" cy="1049815"/>
            </a:xfrm>
            <a:prstGeom prst="rect">
              <a:avLst/>
            </a:prstGeom>
            <a:solidFill>
              <a:srgbClr val="EBEBEB">
                <a:alpha val="100000"/>
              </a:srgbClr>
            </a:solidFill>
          </p:spPr>
          <p:txBody>
            <a:bodyPr/>
            <a:lstStyle/>
            <a:p/>
          </p:txBody>
        </p:sp>
        <p:sp>
          <p:nvSpPr>
            <p:cNvPr id="533" name="pl533"/>
            <p:cNvSpPr/>
            <p:nvPr/>
          </p:nvSpPr>
          <p:spPr>
            <a:xfrm>
              <a:off x="7466670" y="322796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4" name="pl534"/>
            <p:cNvSpPr/>
            <p:nvPr/>
          </p:nvSpPr>
          <p:spPr>
            <a:xfrm>
              <a:off x="7466670" y="295052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5" name="pl535"/>
            <p:cNvSpPr/>
            <p:nvPr/>
          </p:nvSpPr>
          <p:spPr>
            <a:xfrm>
              <a:off x="7466670" y="267309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6" name="pl536"/>
            <p:cNvSpPr/>
            <p:nvPr/>
          </p:nvSpPr>
          <p:spPr>
            <a:xfrm>
              <a:off x="7466670" y="239565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7" name="pl537"/>
            <p:cNvSpPr/>
            <p:nvPr/>
          </p:nvSpPr>
          <p:spPr>
            <a:xfrm>
              <a:off x="7466670" y="225694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8" name="pl538"/>
            <p:cNvSpPr/>
            <p:nvPr/>
          </p:nvSpPr>
          <p:spPr>
            <a:xfrm>
              <a:off x="7466670" y="308924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39" name="pl539"/>
            <p:cNvSpPr/>
            <p:nvPr/>
          </p:nvSpPr>
          <p:spPr>
            <a:xfrm>
              <a:off x="7466670" y="281181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40" name="pl540"/>
            <p:cNvSpPr/>
            <p:nvPr/>
          </p:nvSpPr>
          <p:spPr>
            <a:xfrm>
              <a:off x="7466670" y="253437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41" name="pl541"/>
            <p:cNvSpPr/>
            <p:nvPr/>
          </p:nvSpPr>
          <p:spPr>
            <a:xfrm>
              <a:off x="7539749"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42" name="pl542"/>
            <p:cNvSpPr/>
            <p:nvPr/>
          </p:nvSpPr>
          <p:spPr>
            <a:xfrm>
              <a:off x="7748546"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43" name="pl543"/>
            <p:cNvSpPr/>
            <p:nvPr/>
          </p:nvSpPr>
          <p:spPr>
            <a:xfrm>
              <a:off x="7957344"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44" name="pl544"/>
            <p:cNvSpPr/>
            <p:nvPr/>
          </p:nvSpPr>
          <p:spPr>
            <a:xfrm>
              <a:off x="8166141"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45" name="pl545"/>
            <p:cNvSpPr/>
            <p:nvPr/>
          </p:nvSpPr>
          <p:spPr>
            <a:xfrm>
              <a:off x="8374939"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46" name="pl546"/>
            <p:cNvSpPr/>
            <p:nvPr/>
          </p:nvSpPr>
          <p:spPr>
            <a:xfrm>
              <a:off x="8583736"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47" name="pl547"/>
            <p:cNvSpPr/>
            <p:nvPr/>
          </p:nvSpPr>
          <p:spPr>
            <a:xfrm>
              <a:off x="8792534"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48" name="pl548"/>
            <p:cNvSpPr/>
            <p:nvPr/>
          </p:nvSpPr>
          <p:spPr>
            <a:xfrm>
              <a:off x="9001331"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49" name="pl549"/>
            <p:cNvSpPr/>
            <p:nvPr/>
          </p:nvSpPr>
          <p:spPr>
            <a:xfrm>
              <a:off x="7539749" y="2656447"/>
              <a:ext cx="1461582" cy="110974"/>
            </a:xfrm>
            <a:custGeom>
              <a:avLst/>
              <a:pathLst>
                <a:path w="1461582" h="110974">
                  <a:moveTo>
                    <a:pt x="0" y="0"/>
                  </a:moveTo>
                  <a:lnTo>
                    <a:pt x="208797" y="0"/>
                  </a:lnTo>
                  <a:lnTo>
                    <a:pt x="417595" y="44389"/>
                  </a:lnTo>
                  <a:lnTo>
                    <a:pt x="626392" y="44389"/>
                  </a:lnTo>
                  <a:lnTo>
                    <a:pt x="835190" y="33292"/>
                  </a:lnTo>
                  <a:lnTo>
                    <a:pt x="1043987" y="88779"/>
                  </a:lnTo>
                  <a:lnTo>
                    <a:pt x="1252785" y="110974"/>
                  </a:lnTo>
                  <a:lnTo>
                    <a:pt x="1461582" y="66584"/>
                  </a:lnTo>
                </a:path>
              </a:pathLst>
            </a:custGeom>
            <a:ln w="20325" cap="flat">
              <a:solidFill>
                <a:srgbClr val="BEBEBE">
                  <a:alpha val="69803"/>
                </a:srgbClr>
              </a:solidFill>
              <a:prstDash val="solid"/>
              <a:round/>
            </a:ln>
          </p:spPr>
          <p:txBody>
            <a:bodyPr/>
            <a:lstStyle/>
            <a:p/>
          </p:txBody>
        </p:sp>
        <p:sp>
          <p:nvSpPr>
            <p:cNvPr id="550" name="pl550"/>
            <p:cNvSpPr/>
            <p:nvPr/>
          </p:nvSpPr>
          <p:spPr>
            <a:xfrm>
              <a:off x="7539749" y="2645349"/>
              <a:ext cx="1461582" cy="188656"/>
            </a:xfrm>
            <a:custGeom>
              <a:avLst/>
              <a:pathLst>
                <a:path w="1461582" h="188656">
                  <a:moveTo>
                    <a:pt x="0" y="188656"/>
                  </a:moveTo>
                  <a:lnTo>
                    <a:pt x="208797" y="188656"/>
                  </a:lnTo>
                  <a:lnTo>
                    <a:pt x="417595" y="188656"/>
                  </a:lnTo>
                  <a:lnTo>
                    <a:pt x="626392" y="188656"/>
                  </a:lnTo>
                  <a:lnTo>
                    <a:pt x="835190" y="188656"/>
                  </a:lnTo>
                  <a:lnTo>
                    <a:pt x="1043987" y="188656"/>
                  </a:lnTo>
                  <a:lnTo>
                    <a:pt x="1252785" y="44389"/>
                  </a:lnTo>
                  <a:lnTo>
                    <a:pt x="1461582" y="0"/>
                  </a:lnTo>
                </a:path>
              </a:pathLst>
            </a:custGeom>
            <a:ln w="40651" cap="flat">
              <a:solidFill>
                <a:srgbClr val="BEBEBE">
                  <a:alpha val="69803"/>
                </a:srgbClr>
              </a:solidFill>
              <a:prstDash val="solid"/>
              <a:round/>
            </a:ln>
          </p:spPr>
          <p:txBody>
            <a:bodyPr/>
            <a:lstStyle/>
            <a:p/>
          </p:txBody>
        </p:sp>
        <p:sp>
          <p:nvSpPr>
            <p:cNvPr id="551" name="pl551"/>
            <p:cNvSpPr/>
            <p:nvPr/>
          </p:nvSpPr>
          <p:spPr>
            <a:xfrm>
              <a:off x="7539749" y="2645349"/>
              <a:ext cx="1461582" cy="188656"/>
            </a:xfrm>
            <a:custGeom>
              <a:avLst/>
              <a:pathLst>
                <a:path w="1461582" h="188656">
                  <a:moveTo>
                    <a:pt x="0" y="188656"/>
                  </a:moveTo>
                  <a:lnTo>
                    <a:pt x="208797" y="188656"/>
                  </a:lnTo>
                  <a:lnTo>
                    <a:pt x="417595" y="188656"/>
                  </a:lnTo>
                  <a:lnTo>
                    <a:pt x="626392" y="188656"/>
                  </a:lnTo>
                  <a:lnTo>
                    <a:pt x="835190" y="188656"/>
                  </a:lnTo>
                  <a:lnTo>
                    <a:pt x="1043987" y="188656"/>
                  </a:lnTo>
                  <a:lnTo>
                    <a:pt x="1252785" y="44389"/>
                  </a:lnTo>
                  <a:lnTo>
                    <a:pt x="1461582" y="0"/>
                  </a:lnTo>
                </a:path>
              </a:pathLst>
            </a:custGeom>
            <a:ln w="35231" cap="flat">
              <a:solidFill>
                <a:srgbClr val="BEBEBE">
                  <a:alpha val="69803"/>
                </a:srgbClr>
              </a:solidFill>
              <a:prstDash val="solid"/>
              <a:round/>
            </a:ln>
          </p:spPr>
          <p:txBody>
            <a:bodyPr/>
            <a:lstStyle/>
            <a:p/>
          </p:txBody>
        </p:sp>
        <p:sp>
          <p:nvSpPr>
            <p:cNvPr id="552" name="pl552"/>
            <p:cNvSpPr/>
            <p:nvPr/>
          </p:nvSpPr>
          <p:spPr>
            <a:xfrm>
              <a:off x="7539749" y="2656447"/>
              <a:ext cx="1461582" cy="110974"/>
            </a:xfrm>
            <a:custGeom>
              <a:avLst/>
              <a:pathLst>
                <a:path w="1461582" h="110974">
                  <a:moveTo>
                    <a:pt x="0" y="0"/>
                  </a:moveTo>
                  <a:lnTo>
                    <a:pt x="208797" y="0"/>
                  </a:lnTo>
                  <a:lnTo>
                    <a:pt x="417595" y="44389"/>
                  </a:lnTo>
                  <a:lnTo>
                    <a:pt x="626392" y="44389"/>
                  </a:lnTo>
                  <a:lnTo>
                    <a:pt x="835190" y="33292"/>
                  </a:lnTo>
                  <a:lnTo>
                    <a:pt x="1043987" y="88779"/>
                  </a:lnTo>
                  <a:lnTo>
                    <a:pt x="1252785" y="110974"/>
                  </a:lnTo>
                  <a:lnTo>
                    <a:pt x="1461582" y="66584"/>
                  </a:lnTo>
                </a:path>
              </a:pathLst>
            </a:custGeom>
            <a:ln w="20325" cap="flat">
              <a:solidFill>
                <a:srgbClr val="6B6B6B">
                  <a:alpha val="100000"/>
                </a:srgbClr>
              </a:solidFill>
              <a:prstDash val="solid"/>
              <a:round/>
            </a:ln>
          </p:spPr>
          <p:txBody>
            <a:bodyPr/>
            <a:lstStyle/>
            <a:p/>
          </p:txBody>
        </p:sp>
        <p:sp>
          <p:nvSpPr>
            <p:cNvPr id="553" name="pl553"/>
            <p:cNvSpPr/>
            <p:nvPr/>
          </p:nvSpPr>
          <p:spPr>
            <a:xfrm>
              <a:off x="7539749" y="2645349"/>
              <a:ext cx="1461582" cy="188656"/>
            </a:xfrm>
            <a:custGeom>
              <a:avLst/>
              <a:pathLst>
                <a:path w="1461582" h="188656">
                  <a:moveTo>
                    <a:pt x="0" y="188656"/>
                  </a:moveTo>
                  <a:lnTo>
                    <a:pt x="208797" y="188656"/>
                  </a:lnTo>
                  <a:lnTo>
                    <a:pt x="417595" y="188656"/>
                  </a:lnTo>
                  <a:lnTo>
                    <a:pt x="626392" y="188656"/>
                  </a:lnTo>
                  <a:lnTo>
                    <a:pt x="835190" y="188656"/>
                  </a:lnTo>
                  <a:lnTo>
                    <a:pt x="1043987" y="188656"/>
                  </a:lnTo>
                  <a:lnTo>
                    <a:pt x="1252785" y="44389"/>
                  </a:lnTo>
                  <a:lnTo>
                    <a:pt x="1461582" y="0"/>
                  </a:lnTo>
                </a:path>
              </a:pathLst>
            </a:custGeom>
            <a:ln w="40651" cap="flat">
              <a:solidFill>
                <a:srgbClr val="000000">
                  <a:alpha val="100000"/>
                </a:srgbClr>
              </a:solidFill>
              <a:prstDash val="solid"/>
              <a:round/>
            </a:ln>
          </p:spPr>
          <p:txBody>
            <a:bodyPr/>
            <a:lstStyle/>
            <a:p/>
          </p:txBody>
        </p:sp>
        <p:sp>
          <p:nvSpPr>
            <p:cNvPr id="554" name="pl554"/>
            <p:cNvSpPr/>
            <p:nvPr/>
          </p:nvSpPr>
          <p:spPr>
            <a:xfrm>
              <a:off x="7539749" y="2645349"/>
              <a:ext cx="1461582" cy="188656"/>
            </a:xfrm>
            <a:custGeom>
              <a:avLst/>
              <a:pathLst>
                <a:path w="1461582" h="188656">
                  <a:moveTo>
                    <a:pt x="0" y="188656"/>
                  </a:moveTo>
                  <a:lnTo>
                    <a:pt x="208797" y="188656"/>
                  </a:lnTo>
                  <a:lnTo>
                    <a:pt x="417595" y="188656"/>
                  </a:lnTo>
                  <a:lnTo>
                    <a:pt x="626392" y="188656"/>
                  </a:lnTo>
                  <a:lnTo>
                    <a:pt x="835190" y="188656"/>
                  </a:lnTo>
                  <a:lnTo>
                    <a:pt x="1043987" y="188656"/>
                  </a:lnTo>
                  <a:lnTo>
                    <a:pt x="1252785" y="44389"/>
                  </a:lnTo>
                  <a:lnTo>
                    <a:pt x="1461582" y="0"/>
                  </a:lnTo>
                </a:path>
              </a:pathLst>
            </a:custGeom>
            <a:ln w="35231" cap="flat">
              <a:solidFill>
                <a:srgbClr val="1CABE2">
                  <a:alpha val="100000"/>
                </a:srgbClr>
              </a:solidFill>
              <a:prstDash val="solid"/>
              <a:round/>
            </a:ln>
          </p:spPr>
          <p:txBody>
            <a:bodyPr/>
            <a:lstStyle/>
            <a:p/>
          </p:txBody>
        </p:sp>
        <p:sp>
          <p:nvSpPr>
            <p:cNvPr id="555" name="tx555"/>
            <p:cNvSpPr/>
            <p:nvPr/>
          </p:nvSpPr>
          <p:spPr>
            <a:xfrm>
              <a:off x="7479490" y="26554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556" name="tx556"/>
            <p:cNvSpPr/>
            <p:nvPr/>
          </p:nvSpPr>
          <p:spPr>
            <a:xfrm>
              <a:off x="7688287" y="26554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557" name="tx557"/>
            <p:cNvSpPr/>
            <p:nvPr/>
          </p:nvSpPr>
          <p:spPr>
            <a:xfrm>
              <a:off x="7897085" y="26554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558" name="tx558"/>
            <p:cNvSpPr/>
            <p:nvPr/>
          </p:nvSpPr>
          <p:spPr>
            <a:xfrm>
              <a:off x="8105882" y="26554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559" name="tx559"/>
            <p:cNvSpPr/>
            <p:nvPr/>
          </p:nvSpPr>
          <p:spPr>
            <a:xfrm>
              <a:off x="8314680" y="26554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560" name="tx560"/>
            <p:cNvSpPr/>
            <p:nvPr/>
          </p:nvSpPr>
          <p:spPr>
            <a:xfrm>
              <a:off x="8523477" y="26554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561" name="tx561"/>
            <p:cNvSpPr/>
            <p:nvPr/>
          </p:nvSpPr>
          <p:spPr>
            <a:xfrm>
              <a:off x="8732275" y="2511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562" name="tx562"/>
            <p:cNvSpPr/>
            <p:nvPr/>
          </p:nvSpPr>
          <p:spPr>
            <a:xfrm>
              <a:off x="8941072" y="24667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563" name="rc563"/>
            <p:cNvSpPr/>
            <p:nvPr/>
          </p:nvSpPr>
          <p:spPr>
            <a:xfrm>
              <a:off x="7466670" y="3543478"/>
              <a:ext cx="1607740" cy="1049815"/>
            </a:xfrm>
            <a:prstGeom prst="rect">
              <a:avLst/>
            </a:prstGeom>
            <a:solidFill>
              <a:srgbClr val="EBEBEB">
                <a:alpha val="100000"/>
              </a:srgbClr>
            </a:solidFill>
          </p:spPr>
          <p:txBody>
            <a:bodyPr/>
            <a:lstStyle/>
            <a:p/>
          </p:txBody>
        </p:sp>
        <p:sp>
          <p:nvSpPr>
            <p:cNvPr id="564" name="pl564"/>
            <p:cNvSpPr/>
            <p:nvPr/>
          </p:nvSpPr>
          <p:spPr>
            <a:xfrm>
              <a:off x="7466670" y="456222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5" name="pl565"/>
            <p:cNvSpPr/>
            <p:nvPr/>
          </p:nvSpPr>
          <p:spPr>
            <a:xfrm>
              <a:off x="7466670" y="428478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6" name="pl566"/>
            <p:cNvSpPr/>
            <p:nvPr/>
          </p:nvSpPr>
          <p:spPr>
            <a:xfrm>
              <a:off x="7466670" y="400735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7" name="pl567"/>
            <p:cNvSpPr/>
            <p:nvPr/>
          </p:nvSpPr>
          <p:spPr>
            <a:xfrm>
              <a:off x="7466670" y="372991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8" name="pl568"/>
            <p:cNvSpPr/>
            <p:nvPr/>
          </p:nvSpPr>
          <p:spPr>
            <a:xfrm>
              <a:off x="7466670" y="359119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9" name="pl569"/>
            <p:cNvSpPr/>
            <p:nvPr/>
          </p:nvSpPr>
          <p:spPr>
            <a:xfrm>
              <a:off x="7466670" y="442350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70" name="pl570"/>
            <p:cNvSpPr/>
            <p:nvPr/>
          </p:nvSpPr>
          <p:spPr>
            <a:xfrm>
              <a:off x="7466670" y="4146067"/>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71" name="pl571"/>
            <p:cNvSpPr/>
            <p:nvPr/>
          </p:nvSpPr>
          <p:spPr>
            <a:xfrm>
              <a:off x="7466670" y="386863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72" name="pl572"/>
            <p:cNvSpPr/>
            <p:nvPr/>
          </p:nvSpPr>
          <p:spPr>
            <a:xfrm>
              <a:off x="7539749"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73" name="pl573"/>
            <p:cNvSpPr/>
            <p:nvPr/>
          </p:nvSpPr>
          <p:spPr>
            <a:xfrm>
              <a:off x="7748546"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74" name="pl574"/>
            <p:cNvSpPr/>
            <p:nvPr/>
          </p:nvSpPr>
          <p:spPr>
            <a:xfrm>
              <a:off x="7957344"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75" name="pl575"/>
            <p:cNvSpPr/>
            <p:nvPr/>
          </p:nvSpPr>
          <p:spPr>
            <a:xfrm>
              <a:off x="8166141"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76" name="pl576"/>
            <p:cNvSpPr/>
            <p:nvPr/>
          </p:nvSpPr>
          <p:spPr>
            <a:xfrm>
              <a:off x="8374939"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77" name="pl577"/>
            <p:cNvSpPr/>
            <p:nvPr/>
          </p:nvSpPr>
          <p:spPr>
            <a:xfrm>
              <a:off x="8583736"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78" name="pl578"/>
            <p:cNvSpPr/>
            <p:nvPr/>
          </p:nvSpPr>
          <p:spPr>
            <a:xfrm>
              <a:off x="8792534"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79" name="pl579"/>
            <p:cNvSpPr/>
            <p:nvPr/>
          </p:nvSpPr>
          <p:spPr>
            <a:xfrm>
              <a:off x="9001331"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80" name="pl580"/>
            <p:cNvSpPr/>
            <p:nvPr/>
          </p:nvSpPr>
          <p:spPr>
            <a:xfrm>
              <a:off x="7539749" y="3990704"/>
              <a:ext cx="1461582" cy="110974"/>
            </a:xfrm>
            <a:custGeom>
              <a:avLst/>
              <a:pathLst>
                <a:path w="1461582" h="110974">
                  <a:moveTo>
                    <a:pt x="0" y="0"/>
                  </a:moveTo>
                  <a:lnTo>
                    <a:pt x="208797" y="0"/>
                  </a:lnTo>
                  <a:lnTo>
                    <a:pt x="417595" y="44389"/>
                  </a:lnTo>
                  <a:lnTo>
                    <a:pt x="626392" y="44389"/>
                  </a:lnTo>
                  <a:lnTo>
                    <a:pt x="835190" y="33292"/>
                  </a:lnTo>
                  <a:lnTo>
                    <a:pt x="1043987" y="88779"/>
                  </a:lnTo>
                  <a:lnTo>
                    <a:pt x="1252785" y="110974"/>
                  </a:lnTo>
                  <a:lnTo>
                    <a:pt x="1461582" y="66584"/>
                  </a:lnTo>
                </a:path>
              </a:pathLst>
            </a:custGeom>
            <a:ln w="20325" cap="flat">
              <a:solidFill>
                <a:srgbClr val="BEBEBE">
                  <a:alpha val="69803"/>
                </a:srgbClr>
              </a:solidFill>
              <a:prstDash val="solid"/>
              <a:round/>
            </a:ln>
          </p:spPr>
          <p:txBody>
            <a:bodyPr/>
            <a:lstStyle/>
            <a:p/>
          </p:txBody>
        </p:sp>
        <p:sp>
          <p:nvSpPr>
            <p:cNvPr id="581" name="pl581"/>
            <p:cNvSpPr/>
            <p:nvPr/>
          </p:nvSpPr>
          <p:spPr>
            <a:xfrm>
              <a:off x="7539749" y="3879729"/>
              <a:ext cx="1461582" cy="122071"/>
            </a:xfrm>
            <a:custGeom>
              <a:avLst/>
              <a:pathLst>
                <a:path w="1461582" h="122071">
                  <a:moveTo>
                    <a:pt x="0" y="0"/>
                  </a:moveTo>
                  <a:lnTo>
                    <a:pt x="208797" y="0"/>
                  </a:lnTo>
                  <a:lnTo>
                    <a:pt x="417595" y="11097"/>
                  </a:lnTo>
                  <a:lnTo>
                    <a:pt x="626392" y="44389"/>
                  </a:lnTo>
                  <a:lnTo>
                    <a:pt x="835190" y="11097"/>
                  </a:lnTo>
                  <a:lnTo>
                    <a:pt x="1043987" y="122071"/>
                  </a:lnTo>
                  <a:lnTo>
                    <a:pt x="1252785" y="0"/>
                  </a:lnTo>
                  <a:lnTo>
                    <a:pt x="1461582" y="0"/>
                  </a:lnTo>
                </a:path>
              </a:pathLst>
            </a:custGeom>
            <a:ln w="40651" cap="flat">
              <a:solidFill>
                <a:srgbClr val="BEBEBE">
                  <a:alpha val="69803"/>
                </a:srgbClr>
              </a:solidFill>
              <a:prstDash val="solid"/>
              <a:round/>
            </a:ln>
          </p:spPr>
          <p:txBody>
            <a:bodyPr/>
            <a:lstStyle/>
            <a:p/>
          </p:txBody>
        </p:sp>
        <p:sp>
          <p:nvSpPr>
            <p:cNvPr id="582" name="pl582"/>
            <p:cNvSpPr/>
            <p:nvPr/>
          </p:nvSpPr>
          <p:spPr>
            <a:xfrm>
              <a:off x="7539749" y="3879729"/>
              <a:ext cx="1461582" cy="122071"/>
            </a:xfrm>
            <a:custGeom>
              <a:avLst/>
              <a:pathLst>
                <a:path w="1461582" h="122071">
                  <a:moveTo>
                    <a:pt x="0" y="0"/>
                  </a:moveTo>
                  <a:lnTo>
                    <a:pt x="208797" y="0"/>
                  </a:lnTo>
                  <a:lnTo>
                    <a:pt x="417595" y="11097"/>
                  </a:lnTo>
                  <a:lnTo>
                    <a:pt x="626392" y="44389"/>
                  </a:lnTo>
                  <a:lnTo>
                    <a:pt x="835190" y="11097"/>
                  </a:lnTo>
                  <a:lnTo>
                    <a:pt x="1043987" y="122071"/>
                  </a:lnTo>
                  <a:lnTo>
                    <a:pt x="1252785" y="0"/>
                  </a:lnTo>
                  <a:lnTo>
                    <a:pt x="1461582" y="0"/>
                  </a:lnTo>
                </a:path>
              </a:pathLst>
            </a:custGeom>
            <a:ln w="35231" cap="flat">
              <a:solidFill>
                <a:srgbClr val="BEBEBE">
                  <a:alpha val="69803"/>
                </a:srgbClr>
              </a:solidFill>
              <a:prstDash val="solid"/>
              <a:round/>
            </a:ln>
          </p:spPr>
          <p:txBody>
            <a:bodyPr/>
            <a:lstStyle/>
            <a:p/>
          </p:txBody>
        </p:sp>
        <p:sp>
          <p:nvSpPr>
            <p:cNvPr id="583" name="pl583"/>
            <p:cNvSpPr/>
            <p:nvPr/>
          </p:nvSpPr>
          <p:spPr>
            <a:xfrm>
              <a:off x="7539749" y="3990704"/>
              <a:ext cx="1461582" cy="110974"/>
            </a:xfrm>
            <a:custGeom>
              <a:avLst/>
              <a:pathLst>
                <a:path w="1461582" h="110974">
                  <a:moveTo>
                    <a:pt x="0" y="0"/>
                  </a:moveTo>
                  <a:lnTo>
                    <a:pt x="208797" y="0"/>
                  </a:lnTo>
                  <a:lnTo>
                    <a:pt x="417595" y="44389"/>
                  </a:lnTo>
                  <a:lnTo>
                    <a:pt x="626392" y="44389"/>
                  </a:lnTo>
                  <a:lnTo>
                    <a:pt x="835190" y="33292"/>
                  </a:lnTo>
                  <a:lnTo>
                    <a:pt x="1043987" y="88779"/>
                  </a:lnTo>
                  <a:lnTo>
                    <a:pt x="1252785" y="110974"/>
                  </a:lnTo>
                  <a:lnTo>
                    <a:pt x="1461582" y="66584"/>
                  </a:lnTo>
                </a:path>
              </a:pathLst>
            </a:custGeom>
            <a:ln w="20325" cap="flat">
              <a:solidFill>
                <a:srgbClr val="6B6B6B">
                  <a:alpha val="100000"/>
                </a:srgbClr>
              </a:solidFill>
              <a:prstDash val="solid"/>
              <a:round/>
            </a:ln>
          </p:spPr>
          <p:txBody>
            <a:bodyPr/>
            <a:lstStyle/>
            <a:p/>
          </p:txBody>
        </p:sp>
        <p:sp>
          <p:nvSpPr>
            <p:cNvPr id="584" name="pl584"/>
            <p:cNvSpPr/>
            <p:nvPr/>
          </p:nvSpPr>
          <p:spPr>
            <a:xfrm>
              <a:off x="7539749" y="3879729"/>
              <a:ext cx="1461582" cy="122071"/>
            </a:xfrm>
            <a:custGeom>
              <a:avLst/>
              <a:pathLst>
                <a:path w="1461582" h="122071">
                  <a:moveTo>
                    <a:pt x="0" y="0"/>
                  </a:moveTo>
                  <a:lnTo>
                    <a:pt x="208797" y="0"/>
                  </a:lnTo>
                  <a:lnTo>
                    <a:pt x="417595" y="11097"/>
                  </a:lnTo>
                  <a:lnTo>
                    <a:pt x="626392" y="44389"/>
                  </a:lnTo>
                  <a:lnTo>
                    <a:pt x="835190" y="11097"/>
                  </a:lnTo>
                  <a:lnTo>
                    <a:pt x="1043987" y="122071"/>
                  </a:lnTo>
                  <a:lnTo>
                    <a:pt x="1252785" y="0"/>
                  </a:lnTo>
                  <a:lnTo>
                    <a:pt x="1461582" y="0"/>
                  </a:lnTo>
                </a:path>
              </a:pathLst>
            </a:custGeom>
            <a:ln w="40651" cap="flat">
              <a:solidFill>
                <a:srgbClr val="000000">
                  <a:alpha val="100000"/>
                </a:srgbClr>
              </a:solidFill>
              <a:prstDash val="solid"/>
              <a:round/>
            </a:ln>
          </p:spPr>
          <p:txBody>
            <a:bodyPr/>
            <a:lstStyle/>
            <a:p/>
          </p:txBody>
        </p:sp>
        <p:sp>
          <p:nvSpPr>
            <p:cNvPr id="585" name="pl585"/>
            <p:cNvSpPr/>
            <p:nvPr/>
          </p:nvSpPr>
          <p:spPr>
            <a:xfrm>
              <a:off x="7539749" y="3879729"/>
              <a:ext cx="1461582" cy="122071"/>
            </a:xfrm>
            <a:custGeom>
              <a:avLst/>
              <a:pathLst>
                <a:path w="1461582" h="122071">
                  <a:moveTo>
                    <a:pt x="0" y="0"/>
                  </a:moveTo>
                  <a:lnTo>
                    <a:pt x="208797" y="0"/>
                  </a:lnTo>
                  <a:lnTo>
                    <a:pt x="417595" y="11097"/>
                  </a:lnTo>
                  <a:lnTo>
                    <a:pt x="626392" y="44389"/>
                  </a:lnTo>
                  <a:lnTo>
                    <a:pt x="835190" y="11097"/>
                  </a:lnTo>
                  <a:lnTo>
                    <a:pt x="1043987" y="122071"/>
                  </a:lnTo>
                  <a:lnTo>
                    <a:pt x="1252785" y="0"/>
                  </a:lnTo>
                  <a:lnTo>
                    <a:pt x="1461582" y="0"/>
                  </a:lnTo>
                </a:path>
              </a:pathLst>
            </a:custGeom>
            <a:ln w="35231" cap="flat">
              <a:solidFill>
                <a:srgbClr val="1CABE2">
                  <a:alpha val="100000"/>
                </a:srgbClr>
              </a:solidFill>
              <a:prstDash val="solid"/>
              <a:round/>
            </a:ln>
          </p:spPr>
          <p:txBody>
            <a:bodyPr/>
            <a:lstStyle/>
            <a:p/>
          </p:txBody>
        </p:sp>
        <p:sp>
          <p:nvSpPr>
            <p:cNvPr id="586" name="tx586"/>
            <p:cNvSpPr/>
            <p:nvPr/>
          </p:nvSpPr>
          <p:spPr>
            <a:xfrm>
              <a:off x="7479490" y="37011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87" name="tx587"/>
            <p:cNvSpPr/>
            <p:nvPr/>
          </p:nvSpPr>
          <p:spPr>
            <a:xfrm>
              <a:off x="7688287" y="37011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88" name="tx588"/>
            <p:cNvSpPr/>
            <p:nvPr/>
          </p:nvSpPr>
          <p:spPr>
            <a:xfrm>
              <a:off x="7897085" y="37122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89" name="tx589"/>
            <p:cNvSpPr/>
            <p:nvPr/>
          </p:nvSpPr>
          <p:spPr>
            <a:xfrm>
              <a:off x="8105882" y="37455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90" name="tx590"/>
            <p:cNvSpPr/>
            <p:nvPr/>
          </p:nvSpPr>
          <p:spPr>
            <a:xfrm>
              <a:off x="8314680" y="37122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91" name="tx591"/>
            <p:cNvSpPr/>
            <p:nvPr/>
          </p:nvSpPr>
          <p:spPr>
            <a:xfrm>
              <a:off x="8523477" y="38232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592" name="tx592"/>
            <p:cNvSpPr/>
            <p:nvPr/>
          </p:nvSpPr>
          <p:spPr>
            <a:xfrm>
              <a:off x="8732275" y="37011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93" name="tx593"/>
            <p:cNvSpPr/>
            <p:nvPr/>
          </p:nvSpPr>
          <p:spPr>
            <a:xfrm>
              <a:off x="8941072" y="37011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94" name="rc594"/>
            <p:cNvSpPr/>
            <p:nvPr/>
          </p:nvSpPr>
          <p:spPr>
            <a:xfrm>
              <a:off x="7466670" y="4877735"/>
              <a:ext cx="1607740" cy="1049815"/>
            </a:xfrm>
            <a:prstGeom prst="rect">
              <a:avLst/>
            </a:prstGeom>
            <a:solidFill>
              <a:srgbClr val="EBEBEB">
                <a:alpha val="100000"/>
              </a:srgbClr>
            </a:solidFill>
          </p:spPr>
          <p:txBody>
            <a:bodyPr/>
            <a:lstStyle/>
            <a:p/>
          </p:txBody>
        </p:sp>
        <p:sp>
          <p:nvSpPr>
            <p:cNvPr id="595" name="pl595"/>
            <p:cNvSpPr/>
            <p:nvPr/>
          </p:nvSpPr>
          <p:spPr>
            <a:xfrm>
              <a:off x="7466670" y="58964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96" name="pl596"/>
            <p:cNvSpPr/>
            <p:nvPr/>
          </p:nvSpPr>
          <p:spPr>
            <a:xfrm>
              <a:off x="7466670" y="561904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97" name="pl597"/>
            <p:cNvSpPr/>
            <p:nvPr/>
          </p:nvSpPr>
          <p:spPr>
            <a:xfrm>
              <a:off x="7466670" y="534160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98" name="pl598"/>
            <p:cNvSpPr/>
            <p:nvPr/>
          </p:nvSpPr>
          <p:spPr>
            <a:xfrm>
              <a:off x="7466670" y="506417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99" name="pl599"/>
            <p:cNvSpPr/>
            <p:nvPr/>
          </p:nvSpPr>
          <p:spPr>
            <a:xfrm>
              <a:off x="7466670" y="49254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00" name="pl600"/>
            <p:cNvSpPr/>
            <p:nvPr/>
          </p:nvSpPr>
          <p:spPr>
            <a:xfrm>
              <a:off x="7466670" y="575776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601" name="pl601"/>
            <p:cNvSpPr/>
            <p:nvPr/>
          </p:nvSpPr>
          <p:spPr>
            <a:xfrm>
              <a:off x="7466670" y="548032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602" name="pl602"/>
            <p:cNvSpPr/>
            <p:nvPr/>
          </p:nvSpPr>
          <p:spPr>
            <a:xfrm>
              <a:off x="7466670" y="520288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603" name="pl603"/>
            <p:cNvSpPr/>
            <p:nvPr/>
          </p:nvSpPr>
          <p:spPr>
            <a:xfrm>
              <a:off x="7539749"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604" name="pl604"/>
            <p:cNvSpPr/>
            <p:nvPr/>
          </p:nvSpPr>
          <p:spPr>
            <a:xfrm>
              <a:off x="7748546"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605" name="pl605"/>
            <p:cNvSpPr/>
            <p:nvPr/>
          </p:nvSpPr>
          <p:spPr>
            <a:xfrm>
              <a:off x="7957344"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606" name="pl606"/>
            <p:cNvSpPr/>
            <p:nvPr/>
          </p:nvSpPr>
          <p:spPr>
            <a:xfrm>
              <a:off x="8166141"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607" name="pl607"/>
            <p:cNvSpPr/>
            <p:nvPr/>
          </p:nvSpPr>
          <p:spPr>
            <a:xfrm>
              <a:off x="8374939"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608" name="pl608"/>
            <p:cNvSpPr/>
            <p:nvPr/>
          </p:nvSpPr>
          <p:spPr>
            <a:xfrm>
              <a:off x="8583736"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609" name="pl609"/>
            <p:cNvSpPr/>
            <p:nvPr/>
          </p:nvSpPr>
          <p:spPr>
            <a:xfrm>
              <a:off x="8792534"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610" name="pl610"/>
            <p:cNvSpPr/>
            <p:nvPr/>
          </p:nvSpPr>
          <p:spPr>
            <a:xfrm>
              <a:off x="9001331"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611" name="pl611"/>
            <p:cNvSpPr/>
            <p:nvPr/>
          </p:nvSpPr>
          <p:spPr>
            <a:xfrm>
              <a:off x="7539749" y="5324960"/>
              <a:ext cx="1461582" cy="110974"/>
            </a:xfrm>
            <a:custGeom>
              <a:avLst/>
              <a:pathLst>
                <a:path w="1461582" h="110974">
                  <a:moveTo>
                    <a:pt x="0" y="0"/>
                  </a:moveTo>
                  <a:lnTo>
                    <a:pt x="208797" y="0"/>
                  </a:lnTo>
                  <a:lnTo>
                    <a:pt x="417595" y="44389"/>
                  </a:lnTo>
                  <a:lnTo>
                    <a:pt x="626392" y="44389"/>
                  </a:lnTo>
                  <a:lnTo>
                    <a:pt x="835190" y="33292"/>
                  </a:lnTo>
                  <a:lnTo>
                    <a:pt x="1043987" y="88779"/>
                  </a:lnTo>
                  <a:lnTo>
                    <a:pt x="1252785" y="110974"/>
                  </a:lnTo>
                  <a:lnTo>
                    <a:pt x="1461582" y="66584"/>
                  </a:lnTo>
                </a:path>
              </a:pathLst>
            </a:custGeom>
            <a:ln w="20325" cap="flat">
              <a:solidFill>
                <a:srgbClr val="BEBEBE">
                  <a:alpha val="69803"/>
                </a:srgbClr>
              </a:solidFill>
              <a:prstDash val="solid"/>
              <a:round/>
            </a:ln>
          </p:spPr>
          <p:txBody>
            <a:bodyPr/>
            <a:lstStyle/>
            <a:p/>
          </p:txBody>
        </p:sp>
        <p:sp>
          <p:nvSpPr>
            <p:cNvPr id="612" name="pl612"/>
            <p:cNvSpPr/>
            <p:nvPr/>
          </p:nvSpPr>
          <p:spPr>
            <a:xfrm>
              <a:off x="7539749" y="5646785"/>
              <a:ext cx="1461582" cy="233045"/>
            </a:xfrm>
            <a:custGeom>
              <a:avLst/>
              <a:pathLst>
                <a:path w="1461582" h="233045">
                  <a:moveTo>
                    <a:pt x="0" y="66584"/>
                  </a:moveTo>
                  <a:lnTo>
                    <a:pt x="208797" y="0"/>
                  </a:lnTo>
                  <a:lnTo>
                    <a:pt x="417595" y="33292"/>
                  </a:lnTo>
                  <a:lnTo>
                    <a:pt x="626392" y="44389"/>
                  </a:lnTo>
                  <a:lnTo>
                    <a:pt x="835190" y="22194"/>
                  </a:lnTo>
                  <a:lnTo>
                    <a:pt x="1043987" y="155363"/>
                  </a:lnTo>
                  <a:lnTo>
                    <a:pt x="1252785" y="199753"/>
                  </a:lnTo>
                  <a:lnTo>
                    <a:pt x="1461582" y="233045"/>
                  </a:lnTo>
                </a:path>
              </a:pathLst>
            </a:custGeom>
            <a:ln w="40651" cap="flat">
              <a:solidFill>
                <a:srgbClr val="BEBEBE">
                  <a:alpha val="69803"/>
                </a:srgbClr>
              </a:solidFill>
              <a:prstDash val="solid"/>
              <a:round/>
            </a:ln>
          </p:spPr>
          <p:txBody>
            <a:bodyPr/>
            <a:lstStyle/>
            <a:p/>
          </p:txBody>
        </p:sp>
        <p:sp>
          <p:nvSpPr>
            <p:cNvPr id="613" name="pl613"/>
            <p:cNvSpPr/>
            <p:nvPr/>
          </p:nvSpPr>
          <p:spPr>
            <a:xfrm>
              <a:off x="7539749" y="5646785"/>
              <a:ext cx="1461582" cy="233045"/>
            </a:xfrm>
            <a:custGeom>
              <a:avLst/>
              <a:pathLst>
                <a:path w="1461582" h="233045">
                  <a:moveTo>
                    <a:pt x="0" y="66584"/>
                  </a:moveTo>
                  <a:lnTo>
                    <a:pt x="208797" y="0"/>
                  </a:lnTo>
                  <a:lnTo>
                    <a:pt x="417595" y="33292"/>
                  </a:lnTo>
                  <a:lnTo>
                    <a:pt x="626392" y="44389"/>
                  </a:lnTo>
                  <a:lnTo>
                    <a:pt x="835190" y="22194"/>
                  </a:lnTo>
                  <a:lnTo>
                    <a:pt x="1043987" y="155363"/>
                  </a:lnTo>
                  <a:lnTo>
                    <a:pt x="1252785" y="199753"/>
                  </a:lnTo>
                  <a:lnTo>
                    <a:pt x="1461582" y="233045"/>
                  </a:lnTo>
                </a:path>
              </a:pathLst>
            </a:custGeom>
            <a:ln w="35231" cap="flat">
              <a:solidFill>
                <a:srgbClr val="BEBEBE">
                  <a:alpha val="69803"/>
                </a:srgbClr>
              </a:solidFill>
              <a:prstDash val="solid"/>
              <a:round/>
            </a:ln>
          </p:spPr>
          <p:txBody>
            <a:bodyPr/>
            <a:lstStyle/>
            <a:p/>
          </p:txBody>
        </p:sp>
        <p:sp>
          <p:nvSpPr>
            <p:cNvPr id="614" name="pl614"/>
            <p:cNvSpPr/>
            <p:nvPr/>
          </p:nvSpPr>
          <p:spPr>
            <a:xfrm>
              <a:off x="7539749" y="5324960"/>
              <a:ext cx="1461582" cy="110974"/>
            </a:xfrm>
            <a:custGeom>
              <a:avLst/>
              <a:pathLst>
                <a:path w="1461582" h="110974">
                  <a:moveTo>
                    <a:pt x="0" y="0"/>
                  </a:moveTo>
                  <a:lnTo>
                    <a:pt x="208797" y="0"/>
                  </a:lnTo>
                  <a:lnTo>
                    <a:pt x="417595" y="44389"/>
                  </a:lnTo>
                  <a:lnTo>
                    <a:pt x="626392" y="44389"/>
                  </a:lnTo>
                  <a:lnTo>
                    <a:pt x="835190" y="33292"/>
                  </a:lnTo>
                  <a:lnTo>
                    <a:pt x="1043987" y="88779"/>
                  </a:lnTo>
                  <a:lnTo>
                    <a:pt x="1252785" y="110974"/>
                  </a:lnTo>
                  <a:lnTo>
                    <a:pt x="1461582" y="66584"/>
                  </a:lnTo>
                </a:path>
              </a:pathLst>
            </a:custGeom>
            <a:ln w="20325" cap="flat">
              <a:solidFill>
                <a:srgbClr val="6B6B6B">
                  <a:alpha val="100000"/>
                </a:srgbClr>
              </a:solidFill>
              <a:prstDash val="solid"/>
              <a:round/>
            </a:ln>
          </p:spPr>
          <p:txBody>
            <a:bodyPr/>
            <a:lstStyle/>
            <a:p/>
          </p:txBody>
        </p:sp>
        <p:sp>
          <p:nvSpPr>
            <p:cNvPr id="615" name="pl615"/>
            <p:cNvSpPr/>
            <p:nvPr/>
          </p:nvSpPr>
          <p:spPr>
            <a:xfrm>
              <a:off x="7539749" y="5646785"/>
              <a:ext cx="1461582" cy="233045"/>
            </a:xfrm>
            <a:custGeom>
              <a:avLst/>
              <a:pathLst>
                <a:path w="1461582" h="233045">
                  <a:moveTo>
                    <a:pt x="0" y="66584"/>
                  </a:moveTo>
                  <a:lnTo>
                    <a:pt x="208797" y="0"/>
                  </a:lnTo>
                  <a:lnTo>
                    <a:pt x="417595" y="33292"/>
                  </a:lnTo>
                  <a:lnTo>
                    <a:pt x="626392" y="44389"/>
                  </a:lnTo>
                  <a:lnTo>
                    <a:pt x="835190" y="22194"/>
                  </a:lnTo>
                  <a:lnTo>
                    <a:pt x="1043987" y="155363"/>
                  </a:lnTo>
                  <a:lnTo>
                    <a:pt x="1252785" y="199753"/>
                  </a:lnTo>
                  <a:lnTo>
                    <a:pt x="1461582" y="233045"/>
                  </a:lnTo>
                </a:path>
              </a:pathLst>
            </a:custGeom>
            <a:ln w="40651" cap="flat">
              <a:solidFill>
                <a:srgbClr val="000000">
                  <a:alpha val="100000"/>
                </a:srgbClr>
              </a:solidFill>
              <a:prstDash val="solid"/>
              <a:round/>
            </a:ln>
          </p:spPr>
          <p:txBody>
            <a:bodyPr/>
            <a:lstStyle/>
            <a:p/>
          </p:txBody>
        </p:sp>
        <p:sp>
          <p:nvSpPr>
            <p:cNvPr id="616" name="pl616"/>
            <p:cNvSpPr/>
            <p:nvPr/>
          </p:nvSpPr>
          <p:spPr>
            <a:xfrm>
              <a:off x="7539749" y="5646785"/>
              <a:ext cx="1461582" cy="233045"/>
            </a:xfrm>
            <a:custGeom>
              <a:avLst/>
              <a:pathLst>
                <a:path w="1461582" h="233045">
                  <a:moveTo>
                    <a:pt x="0" y="66584"/>
                  </a:moveTo>
                  <a:lnTo>
                    <a:pt x="208797" y="0"/>
                  </a:lnTo>
                  <a:lnTo>
                    <a:pt x="417595" y="33292"/>
                  </a:lnTo>
                  <a:lnTo>
                    <a:pt x="626392" y="44389"/>
                  </a:lnTo>
                  <a:lnTo>
                    <a:pt x="835190" y="22194"/>
                  </a:lnTo>
                  <a:lnTo>
                    <a:pt x="1043987" y="155363"/>
                  </a:lnTo>
                  <a:lnTo>
                    <a:pt x="1252785" y="199753"/>
                  </a:lnTo>
                  <a:lnTo>
                    <a:pt x="1461582" y="233045"/>
                  </a:lnTo>
                </a:path>
              </a:pathLst>
            </a:custGeom>
            <a:ln w="35231" cap="flat">
              <a:solidFill>
                <a:srgbClr val="1CABE2">
                  <a:alpha val="100000"/>
                </a:srgbClr>
              </a:solidFill>
              <a:prstDash val="solid"/>
              <a:round/>
            </a:ln>
          </p:spPr>
          <p:txBody>
            <a:bodyPr/>
            <a:lstStyle/>
            <a:p/>
          </p:txBody>
        </p:sp>
        <p:sp>
          <p:nvSpPr>
            <p:cNvPr id="617" name="tx617"/>
            <p:cNvSpPr/>
            <p:nvPr/>
          </p:nvSpPr>
          <p:spPr>
            <a:xfrm>
              <a:off x="7479490" y="55348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618" name="tx618"/>
            <p:cNvSpPr/>
            <p:nvPr/>
          </p:nvSpPr>
          <p:spPr>
            <a:xfrm>
              <a:off x="7688287" y="54682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619" name="tx619"/>
            <p:cNvSpPr/>
            <p:nvPr/>
          </p:nvSpPr>
          <p:spPr>
            <a:xfrm>
              <a:off x="7897085" y="55015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57</a:t>
              </a:r>
            </a:p>
          </p:txBody>
        </p:sp>
        <p:sp>
          <p:nvSpPr>
            <p:cNvPr id="620" name="tx620"/>
            <p:cNvSpPr/>
            <p:nvPr/>
          </p:nvSpPr>
          <p:spPr>
            <a:xfrm>
              <a:off x="8105882" y="55126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56</a:t>
              </a:r>
            </a:p>
          </p:txBody>
        </p:sp>
        <p:sp>
          <p:nvSpPr>
            <p:cNvPr id="621" name="tx621"/>
            <p:cNvSpPr/>
            <p:nvPr/>
          </p:nvSpPr>
          <p:spPr>
            <a:xfrm>
              <a:off x="8314680" y="54904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58</a:t>
              </a:r>
            </a:p>
          </p:txBody>
        </p:sp>
        <p:sp>
          <p:nvSpPr>
            <p:cNvPr id="622" name="tx622"/>
            <p:cNvSpPr/>
            <p:nvPr/>
          </p:nvSpPr>
          <p:spPr>
            <a:xfrm>
              <a:off x="8523477" y="56235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46</a:t>
              </a:r>
            </a:p>
          </p:txBody>
        </p:sp>
        <p:sp>
          <p:nvSpPr>
            <p:cNvPr id="623" name="tx623"/>
            <p:cNvSpPr/>
            <p:nvPr/>
          </p:nvSpPr>
          <p:spPr>
            <a:xfrm>
              <a:off x="8732275" y="56679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42</a:t>
              </a:r>
            </a:p>
          </p:txBody>
        </p:sp>
        <p:sp>
          <p:nvSpPr>
            <p:cNvPr id="624" name="tx624"/>
            <p:cNvSpPr/>
            <p:nvPr/>
          </p:nvSpPr>
          <p:spPr>
            <a:xfrm>
              <a:off x="8941072" y="57012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39</a:t>
              </a:r>
            </a:p>
          </p:txBody>
        </p:sp>
        <p:sp>
          <p:nvSpPr>
            <p:cNvPr id="625" name="tx625"/>
            <p:cNvSpPr/>
            <p:nvPr/>
          </p:nvSpPr>
          <p:spPr>
            <a:xfrm>
              <a:off x="1399600" y="4730303"/>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Sudan</a:t>
              </a:r>
            </a:p>
          </p:txBody>
        </p:sp>
        <p:sp>
          <p:nvSpPr>
            <p:cNvPr id="626" name="tx626"/>
            <p:cNvSpPr/>
            <p:nvPr/>
          </p:nvSpPr>
          <p:spPr>
            <a:xfrm>
              <a:off x="3111266" y="4730303"/>
              <a:ext cx="2545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Syria</a:t>
              </a:r>
            </a:p>
          </p:txBody>
        </p:sp>
        <p:sp>
          <p:nvSpPr>
            <p:cNvPr id="627" name="tx627"/>
            <p:cNvSpPr/>
            <p:nvPr/>
          </p:nvSpPr>
          <p:spPr>
            <a:xfrm>
              <a:off x="4737846" y="4730303"/>
              <a:ext cx="3560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Tunisia</a:t>
              </a:r>
            </a:p>
          </p:txBody>
        </p:sp>
        <p:sp>
          <p:nvSpPr>
            <p:cNvPr id="628" name="tx628"/>
            <p:cNvSpPr/>
            <p:nvPr/>
          </p:nvSpPr>
          <p:spPr>
            <a:xfrm>
              <a:off x="6065144" y="4730303"/>
              <a:ext cx="10561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United Arab Emirates</a:t>
              </a:r>
            </a:p>
          </p:txBody>
        </p:sp>
        <p:sp>
          <p:nvSpPr>
            <p:cNvPr id="629" name="tx629"/>
            <p:cNvSpPr/>
            <p:nvPr/>
          </p:nvSpPr>
          <p:spPr>
            <a:xfrm>
              <a:off x="8098587" y="4730303"/>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Yemen</a:t>
              </a:r>
            </a:p>
          </p:txBody>
        </p:sp>
        <p:sp>
          <p:nvSpPr>
            <p:cNvPr id="630" name="tx630"/>
            <p:cNvSpPr/>
            <p:nvPr/>
          </p:nvSpPr>
          <p:spPr>
            <a:xfrm>
              <a:off x="1346931" y="3396046"/>
              <a:ext cx="4285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Morocco</a:t>
              </a:r>
            </a:p>
          </p:txBody>
        </p:sp>
        <p:sp>
          <p:nvSpPr>
            <p:cNvPr id="631" name="tx631"/>
            <p:cNvSpPr/>
            <p:nvPr/>
          </p:nvSpPr>
          <p:spPr>
            <a:xfrm>
              <a:off x="3086348" y="3396046"/>
              <a:ext cx="30440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Oman</a:t>
              </a:r>
            </a:p>
          </p:txBody>
        </p:sp>
        <p:sp>
          <p:nvSpPr>
            <p:cNvPr id="632" name="tx632"/>
            <p:cNvSpPr/>
            <p:nvPr/>
          </p:nvSpPr>
          <p:spPr>
            <a:xfrm>
              <a:off x="4776068" y="3396046"/>
              <a:ext cx="2796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Qatar</a:t>
              </a:r>
            </a:p>
          </p:txBody>
        </p:sp>
        <p:sp>
          <p:nvSpPr>
            <p:cNvPr id="633" name="tx633"/>
            <p:cNvSpPr/>
            <p:nvPr/>
          </p:nvSpPr>
          <p:spPr>
            <a:xfrm>
              <a:off x="6276279" y="3396046"/>
              <a:ext cx="6338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Saudi Arabia</a:t>
              </a:r>
            </a:p>
          </p:txBody>
        </p:sp>
        <p:sp>
          <p:nvSpPr>
            <p:cNvPr id="634" name="tx634"/>
            <p:cNvSpPr/>
            <p:nvPr/>
          </p:nvSpPr>
          <p:spPr>
            <a:xfrm>
              <a:off x="7832405" y="3396046"/>
              <a:ext cx="87626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State of Palestine</a:t>
              </a:r>
            </a:p>
          </p:txBody>
        </p:sp>
        <p:sp>
          <p:nvSpPr>
            <p:cNvPr id="635" name="tx635"/>
            <p:cNvSpPr/>
            <p:nvPr/>
          </p:nvSpPr>
          <p:spPr>
            <a:xfrm>
              <a:off x="1464888" y="2061789"/>
              <a:ext cx="1926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Iraq</a:t>
              </a:r>
            </a:p>
          </p:txBody>
        </p:sp>
        <p:sp>
          <p:nvSpPr>
            <p:cNvPr id="636" name="tx636"/>
            <p:cNvSpPr/>
            <p:nvPr/>
          </p:nvSpPr>
          <p:spPr>
            <a:xfrm>
              <a:off x="3067649" y="2061789"/>
              <a:ext cx="3418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Jordan</a:t>
              </a:r>
            </a:p>
          </p:txBody>
        </p:sp>
        <p:sp>
          <p:nvSpPr>
            <p:cNvPr id="637" name="tx637"/>
            <p:cNvSpPr/>
            <p:nvPr/>
          </p:nvSpPr>
          <p:spPr>
            <a:xfrm>
              <a:off x="4748179" y="2061789"/>
              <a:ext cx="33540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Kuwait</a:t>
              </a:r>
            </a:p>
          </p:txBody>
        </p:sp>
        <p:sp>
          <p:nvSpPr>
            <p:cNvPr id="638" name="tx638"/>
            <p:cNvSpPr/>
            <p:nvPr/>
          </p:nvSpPr>
          <p:spPr>
            <a:xfrm>
              <a:off x="6375583" y="2061789"/>
              <a:ext cx="4352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Lebanon</a:t>
              </a:r>
            </a:p>
          </p:txBody>
        </p:sp>
        <p:sp>
          <p:nvSpPr>
            <p:cNvPr id="639" name="tx639"/>
            <p:cNvSpPr/>
            <p:nvPr/>
          </p:nvSpPr>
          <p:spPr>
            <a:xfrm>
              <a:off x="8136946" y="2061789"/>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Libya</a:t>
              </a:r>
            </a:p>
          </p:txBody>
        </p:sp>
        <p:sp>
          <p:nvSpPr>
            <p:cNvPr id="640" name="tx640"/>
            <p:cNvSpPr/>
            <p:nvPr/>
          </p:nvSpPr>
          <p:spPr>
            <a:xfrm>
              <a:off x="1387301" y="727533"/>
              <a:ext cx="3478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Algeria</a:t>
              </a:r>
            </a:p>
          </p:txBody>
        </p:sp>
        <p:sp>
          <p:nvSpPr>
            <p:cNvPr id="641" name="tx641"/>
            <p:cNvSpPr/>
            <p:nvPr/>
          </p:nvSpPr>
          <p:spPr>
            <a:xfrm>
              <a:off x="3045932" y="727533"/>
              <a:ext cx="3852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Bahrain</a:t>
              </a:r>
            </a:p>
          </p:txBody>
        </p:sp>
        <p:sp>
          <p:nvSpPr>
            <p:cNvPr id="642" name="tx642"/>
            <p:cNvSpPr/>
            <p:nvPr/>
          </p:nvSpPr>
          <p:spPr>
            <a:xfrm>
              <a:off x="4729571" y="727533"/>
              <a:ext cx="3726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Djibouti</a:t>
              </a:r>
            </a:p>
          </p:txBody>
        </p:sp>
        <p:sp>
          <p:nvSpPr>
            <p:cNvPr id="643" name="tx643"/>
            <p:cNvSpPr/>
            <p:nvPr/>
          </p:nvSpPr>
          <p:spPr>
            <a:xfrm>
              <a:off x="6450289" y="727533"/>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Egypt</a:t>
              </a:r>
            </a:p>
          </p:txBody>
        </p:sp>
        <p:sp>
          <p:nvSpPr>
            <p:cNvPr id="644" name="tx644"/>
            <p:cNvSpPr/>
            <p:nvPr/>
          </p:nvSpPr>
          <p:spPr>
            <a:xfrm>
              <a:off x="8174208" y="727533"/>
              <a:ext cx="1926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Iran</a:t>
              </a:r>
            </a:p>
          </p:txBody>
        </p:sp>
        <p:sp>
          <p:nvSpPr>
            <p:cNvPr id="645" name="pl645"/>
            <p:cNvSpPr/>
            <p:nvPr/>
          </p:nvSpPr>
          <p:spPr>
            <a:xfrm>
              <a:off x="83042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6" name="pl646"/>
            <p:cNvSpPr/>
            <p:nvPr/>
          </p:nvSpPr>
          <p:spPr>
            <a:xfrm>
              <a:off x="103922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7" name="pl647"/>
            <p:cNvSpPr/>
            <p:nvPr/>
          </p:nvSpPr>
          <p:spPr>
            <a:xfrm>
              <a:off x="124802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8" name="pl648"/>
            <p:cNvSpPr/>
            <p:nvPr/>
          </p:nvSpPr>
          <p:spPr>
            <a:xfrm>
              <a:off x="145682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9" name="pl649"/>
            <p:cNvSpPr/>
            <p:nvPr/>
          </p:nvSpPr>
          <p:spPr>
            <a:xfrm>
              <a:off x="166561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0" name="pl650"/>
            <p:cNvSpPr/>
            <p:nvPr/>
          </p:nvSpPr>
          <p:spPr>
            <a:xfrm>
              <a:off x="1874417"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1" name="pl651"/>
            <p:cNvSpPr/>
            <p:nvPr/>
          </p:nvSpPr>
          <p:spPr>
            <a:xfrm>
              <a:off x="208321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2" name="pl652"/>
            <p:cNvSpPr/>
            <p:nvPr/>
          </p:nvSpPr>
          <p:spPr>
            <a:xfrm>
              <a:off x="229201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3" name="tx653"/>
            <p:cNvSpPr/>
            <p:nvPr/>
          </p:nvSpPr>
          <p:spPr>
            <a:xfrm rot="-5400000">
              <a:off x="70607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54" name="tx654"/>
            <p:cNvSpPr/>
            <p:nvPr/>
          </p:nvSpPr>
          <p:spPr>
            <a:xfrm rot="-5400000">
              <a:off x="91486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55" name="tx655"/>
            <p:cNvSpPr/>
            <p:nvPr/>
          </p:nvSpPr>
          <p:spPr>
            <a:xfrm rot="-5400000">
              <a:off x="112366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56" name="tx656"/>
            <p:cNvSpPr/>
            <p:nvPr/>
          </p:nvSpPr>
          <p:spPr>
            <a:xfrm rot="-5400000">
              <a:off x="133246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57" name="tx657"/>
            <p:cNvSpPr/>
            <p:nvPr/>
          </p:nvSpPr>
          <p:spPr>
            <a:xfrm rot="-5400000">
              <a:off x="154126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58" name="tx658"/>
            <p:cNvSpPr/>
            <p:nvPr/>
          </p:nvSpPr>
          <p:spPr>
            <a:xfrm rot="-5400000">
              <a:off x="175005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59" name="tx659"/>
            <p:cNvSpPr/>
            <p:nvPr/>
          </p:nvSpPr>
          <p:spPr>
            <a:xfrm rot="-5400000">
              <a:off x="195885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60" name="tx660"/>
            <p:cNvSpPr/>
            <p:nvPr/>
          </p:nvSpPr>
          <p:spPr>
            <a:xfrm rot="-5400000">
              <a:off x="216765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61" name="pl661"/>
            <p:cNvSpPr/>
            <p:nvPr/>
          </p:nvSpPr>
          <p:spPr>
            <a:xfrm>
              <a:off x="250775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2" name="pl662"/>
            <p:cNvSpPr/>
            <p:nvPr/>
          </p:nvSpPr>
          <p:spPr>
            <a:xfrm>
              <a:off x="271655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3" name="pl663"/>
            <p:cNvSpPr/>
            <p:nvPr/>
          </p:nvSpPr>
          <p:spPr>
            <a:xfrm>
              <a:off x="292535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4" name="pl664"/>
            <p:cNvSpPr/>
            <p:nvPr/>
          </p:nvSpPr>
          <p:spPr>
            <a:xfrm>
              <a:off x="313415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5" name="pl665"/>
            <p:cNvSpPr/>
            <p:nvPr/>
          </p:nvSpPr>
          <p:spPr>
            <a:xfrm>
              <a:off x="334294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6" name="pl666"/>
            <p:cNvSpPr/>
            <p:nvPr/>
          </p:nvSpPr>
          <p:spPr>
            <a:xfrm>
              <a:off x="35517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7" name="pl667"/>
            <p:cNvSpPr/>
            <p:nvPr/>
          </p:nvSpPr>
          <p:spPr>
            <a:xfrm>
              <a:off x="376054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8" name="pl668"/>
            <p:cNvSpPr/>
            <p:nvPr/>
          </p:nvSpPr>
          <p:spPr>
            <a:xfrm>
              <a:off x="396934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9" name="tx669"/>
            <p:cNvSpPr/>
            <p:nvPr/>
          </p:nvSpPr>
          <p:spPr>
            <a:xfrm rot="-5400000">
              <a:off x="238340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70" name="tx670"/>
            <p:cNvSpPr/>
            <p:nvPr/>
          </p:nvSpPr>
          <p:spPr>
            <a:xfrm rot="-5400000">
              <a:off x="259219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71" name="tx671"/>
            <p:cNvSpPr/>
            <p:nvPr/>
          </p:nvSpPr>
          <p:spPr>
            <a:xfrm rot="-5400000">
              <a:off x="280099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72" name="tx672"/>
            <p:cNvSpPr/>
            <p:nvPr/>
          </p:nvSpPr>
          <p:spPr>
            <a:xfrm rot="-5400000">
              <a:off x="300979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73" name="tx673"/>
            <p:cNvSpPr/>
            <p:nvPr/>
          </p:nvSpPr>
          <p:spPr>
            <a:xfrm rot="-5400000">
              <a:off x="321859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74" name="tx674"/>
            <p:cNvSpPr/>
            <p:nvPr/>
          </p:nvSpPr>
          <p:spPr>
            <a:xfrm rot="-5400000">
              <a:off x="342738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75" name="tx675"/>
            <p:cNvSpPr/>
            <p:nvPr/>
          </p:nvSpPr>
          <p:spPr>
            <a:xfrm rot="-5400000">
              <a:off x="363618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76" name="tx676"/>
            <p:cNvSpPr/>
            <p:nvPr/>
          </p:nvSpPr>
          <p:spPr>
            <a:xfrm rot="-5400000">
              <a:off x="384498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77" name="pl677"/>
            <p:cNvSpPr/>
            <p:nvPr/>
          </p:nvSpPr>
          <p:spPr>
            <a:xfrm>
              <a:off x="418508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8" name="pl678"/>
            <p:cNvSpPr/>
            <p:nvPr/>
          </p:nvSpPr>
          <p:spPr>
            <a:xfrm>
              <a:off x="439388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9" name="pl679"/>
            <p:cNvSpPr/>
            <p:nvPr/>
          </p:nvSpPr>
          <p:spPr>
            <a:xfrm>
              <a:off x="460268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0" name="pl680"/>
            <p:cNvSpPr/>
            <p:nvPr/>
          </p:nvSpPr>
          <p:spPr>
            <a:xfrm>
              <a:off x="481148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1" name="pl681"/>
            <p:cNvSpPr/>
            <p:nvPr/>
          </p:nvSpPr>
          <p:spPr>
            <a:xfrm>
              <a:off x="502027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2" name="pl682"/>
            <p:cNvSpPr/>
            <p:nvPr/>
          </p:nvSpPr>
          <p:spPr>
            <a:xfrm>
              <a:off x="522907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3" name="pl683"/>
            <p:cNvSpPr/>
            <p:nvPr/>
          </p:nvSpPr>
          <p:spPr>
            <a:xfrm>
              <a:off x="543787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4" name="pl684"/>
            <p:cNvSpPr/>
            <p:nvPr/>
          </p:nvSpPr>
          <p:spPr>
            <a:xfrm>
              <a:off x="564667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5" name="tx685"/>
            <p:cNvSpPr/>
            <p:nvPr/>
          </p:nvSpPr>
          <p:spPr>
            <a:xfrm rot="-5400000">
              <a:off x="406073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86" name="tx686"/>
            <p:cNvSpPr/>
            <p:nvPr/>
          </p:nvSpPr>
          <p:spPr>
            <a:xfrm rot="-5400000">
              <a:off x="426952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87" name="tx687"/>
            <p:cNvSpPr/>
            <p:nvPr/>
          </p:nvSpPr>
          <p:spPr>
            <a:xfrm rot="-5400000">
              <a:off x="447832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88" name="tx688"/>
            <p:cNvSpPr/>
            <p:nvPr/>
          </p:nvSpPr>
          <p:spPr>
            <a:xfrm rot="-5400000">
              <a:off x="468712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89" name="tx689"/>
            <p:cNvSpPr/>
            <p:nvPr/>
          </p:nvSpPr>
          <p:spPr>
            <a:xfrm rot="-5400000">
              <a:off x="489592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90" name="tx690"/>
            <p:cNvSpPr/>
            <p:nvPr/>
          </p:nvSpPr>
          <p:spPr>
            <a:xfrm rot="-5400000">
              <a:off x="510471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91" name="tx691"/>
            <p:cNvSpPr/>
            <p:nvPr/>
          </p:nvSpPr>
          <p:spPr>
            <a:xfrm rot="-5400000">
              <a:off x="531351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92" name="tx692"/>
            <p:cNvSpPr/>
            <p:nvPr/>
          </p:nvSpPr>
          <p:spPr>
            <a:xfrm rot="-5400000">
              <a:off x="552231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93" name="pl693"/>
            <p:cNvSpPr/>
            <p:nvPr/>
          </p:nvSpPr>
          <p:spPr>
            <a:xfrm>
              <a:off x="586241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4" name="pl694"/>
            <p:cNvSpPr/>
            <p:nvPr/>
          </p:nvSpPr>
          <p:spPr>
            <a:xfrm>
              <a:off x="607121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5" name="pl695"/>
            <p:cNvSpPr/>
            <p:nvPr/>
          </p:nvSpPr>
          <p:spPr>
            <a:xfrm>
              <a:off x="628001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6" name="pl696"/>
            <p:cNvSpPr/>
            <p:nvPr/>
          </p:nvSpPr>
          <p:spPr>
            <a:xfrm>
              <a:off x="648881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7" name="pl697"/>
            <p:cNvSpPr/>
            <p:nvPr/>
          </p:nvSpPr>
          <p:spPr>
            <a:xfrm>
              <a:off x="669760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8" name="pl698"/>
            <p:cNvSpPr/>
            <p:nvPr/>
          </p:nvSpPr>
          <p:spPr>
            <a:xfrm>
              <a:off x="690640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9" name="pl699"/>
            <p:cNvSpPr/>
            <p:nvPr/>
          </p:nvSpPr>
          <p:spPr>
            <a:xfrm>
              <a:off x="711520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0" name="pl700"/>
            <p:cNvSpPr/>
            <p:nvPr/>
          </p:nvSpPr>
          <p:spPr>
            <a:xfrm>
              <a:off x="732400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1" name="tx701"/>
            <p:cNvSpPr/>
            <p:nvPr/>
          </p:nvSpPr>
          <p:spPr>
            <a:xfrm rot="-5400000">
              <a:off x="573806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02" name="tx702"/>
            <p:cNvSpPr/>
            <p:nvPr/>
          </p:nvSpPr>
          <p:spPr>
            <a:xfrm rot="-5400000">
              <a:off x="594685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03" name="tx703"/>
            <p:cNvSpPr/>
            <p:nvPr/>
          </p:nvSpPr>
          <p:spPr>
            <a:xfrm rot="-5400000">
              <a:off x="615565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04" name="tx704"/>
            <p:cNvSpPr/>
            <p:nvPr/>
          </p:nvSpPr>
          <p:spPr>
            <a:xfrm rot="-5400000">
              <a:off x="636445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05" name="tx705"/>
            <p:cNvSpPr/>
            <p:nvPr/>
          </p:nvSpPr>
          <p:spPr>
            <a:xfrm rot="-5400000">
              <a:off x="657325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06" name="tx706"/>
            <p:cNvSpPr/>
            <p:nvPr/>
          </p:nvSpPr>
          <p:spPr>
            <a:xfrm rot="-5400000">
              <a:off x="678204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07" name="tx707"/>
            <p:cNvSpPr/>
            <p:nvPr/>
          </p:nvSpPr>
          <p:spPr>
            <a:xfrm rot="-5400000">
              <a:off x="699084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08" name="tx708"/>
            <p:cNvSpPr/>
            <p:nvPr/>
          </p:nvSpPr>
          <p:spPr>
            <a:xfrm rot="-5400000">
              <a:off x="719964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09" name="pl709"/>
            <p:cNvSpPr/>
            <p:nvPr/>
          </p:nvSpPr>
          <p:spPr>
            <a:xfrm>
              <a:off x="753974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0" name="pl710"/>
            <p:cNvSpPr/>
            <p:nvPr/>
          </p:nvSpPr>
          <p:spPr>
            <a:xfrm>
              <a:off x="77485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1" name="pl711"/>
            <p:cNvSpPr/>
            <p:nvPr/>
          </p:nvSpPr>
          <p:spPr>
            <a:xfrm>
              <a:off x="795734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2" name="pl712"/>
            <p:cNvSpPr/>
            <p:nvPr/>
          </p:nvSpPr>
          <p:spPr>
            <a:xfrm>
              <a:off x="816614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3" name="pl713"/>
            <p:cNvSpPr/>
            <p:nvPr/>
          </p:nvSpPr>
          <p:spPr>
            <a:xfrm>
              <a:off x="837493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4" name="pl714"/>
            <p:cNvSpPr/>
            <p:nvPr/>
          </p:nvSpPr>
          <p:spPr>
            <a:xfrm>
              <a:off x="858373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5" name="pl715"/>
            <p:cNvSpPr/>
            <p:nvPr/>
          </p:nvSpPr>
          <p:spPr>
            <a:xfrm>
              <a:off x="879253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6" name="pl716"/>
            <p:cNvSpPr/>
            <p:nvPr/>
          </p:nvSpPr>
          <p:spPr>
            <a:xfrm>
              <a:off x="900133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7" name="tx717"/>
            <p:cNvSpPr/>
            <p:nvPr/>
          </p:nvSpPr>
          <p:spPr>
            <a:xfrm rot="-5400000">
              <a:off x="741539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18" name="tx718"/>
            <p:cNvSpPr/>
            <p:nvPr/>
          </p:nvSpPr>
          <p:spPr>
            <a:xfrm rot="-5400000">
              <a:off x="762418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19" name="tx719"/>
            <p:cNvSpPr/>
            <p:nvPr/>
          </p:nvSpPr>
          <p:spPr>
            <a:xfrm rot="-5400000">
              <a:off x="783298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20" name="tx720"/>
            <p:cNvSpPr/>
            <p:nvPr/>
          </p:nvSpPr>
          <p:spPr>
            <a:xfrm rot="-5400000">
              <a:off x="804178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21" name="tx721"/>
            <p:cNvSpPr/>
            <p:nvPr/>
          </p:nvSpPr>
          <p:spPr>
            <a:xfrm rot="-5400000">
              <a:off x="825058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22" name="tx722"/>
            <p:cNvSpPr/>
            <p:nvPr/>
          </p:nvSpPr>
          <p:spPr>
            <a:xfrm rot="-5400000">
              <a:off x="845937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23" name="tx723"/>
            <p:cNvSpPr/>
            <p:nvPr/>
          </p:nvSpPr>
          <p:spPr>
            <a:xfrm rot="-5400000">
              <a:off x="866817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24" name="tx724"/>
            <p:cNvSpPr/>
            <p:nvPr/>
          </p:nvSpPr>
          <p:spPr>
            <a:xfrm rot="-5400000">
              <a:off x="887697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25" name="tx725"/>
            <p:cNvSpPr/>
            <p:nvPr/>
          </p:nvSpPr>
          <p:spPr>
            <a:xfrm>
              <a:off x="570361" y="171498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26" name="tx726"/>
            <p:cNvSpPr/>
            <p:nvPr/>
          </p:nvSpPr>
          <p:spPr>
            <a:xfrm>
              <a:off x="570361" y="143754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27" name="tx727"/>
            <p:cNvSpPr/>
            <p:nvPr/>
          </p:nvSpPr>
          <p:spPr>
            <a:xfrm>
              <a:off x="508182" y="116011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28" name="pl728"/>
            <p:cNvSpPr/>
            <p:nvPr/>
          </p:nvSpPr>
          <p:spPr>
            <a:xfrm>
              <a:off x="722555" y="175498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29" name="pl729"/>
            <p:cNvSpPr/>
            <p:nvPr/>
          </p:nvSpPr>
          <p:spPr>
            <a:xfrm>
              <a:off x="722555" y="147755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0" name="pl730"/>
            <p:cNvSpPr/>
            <p:nvPr/>
          </p:nvSpPr>
          <p:spPr>
            <a:xfrm>
              <a:off x="722555" y="120011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1" name="tx731"/>
            <p:cNvSpPr/>
            <p:nvPr/>
          </p:nvSpPr>
          <p:spPr>
            <a:xfrm>
              <a:off x="570361" y="30492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32" name="tx732"/>
            <p:cNvSpPr/>
            <p:nvPr/>
          </p:nvSpPr>
          <p:spPr>
            <a:xfrm>
              <a:off x="570361" y="277180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33" name="tx733"/>
            <p:cNvSpPr/>
            <p:nvPr/>
          </p:nvSpPr>
          <p:spPr>
            <a:xfrm>
              <a:off x="508182" y="2494370"/>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34" name="pl734"/>
            <p:cNvSpPr/>
            <p:nvPr/>
          </p:nvSpPr>
          <p:spPr>
            <a:xfrm>
              <a:off x="722555" y="308924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5" name="pl735"/>
            <p:cNvSpPr/>
            <p:nvPr/>
          </p:nvSpPr>
          <p:spPr>
            <a:xfrm>
              <a:off x="722555" y="281181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6" name="pl736"/>
            <p:cNvSpPr/>
            <p:nvPr/>
          </p:nvSpPr>
          <p:spPr>
            <a:xfrm>
              <a:off x="722555" y="253437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7" name="tx737"/>
            <p:cNvSpPr/>
            <p:nvPr/>
          </p:nvSpPr>
          <p:spPr>
            <a:xfrm>
              <a:off x="570361" y="43834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38" name="tx738"/>
            <p:cNvSpPr/>
            <p:nvPr/>
          </p:nvSpPr>
          <p:spPr>
            <a:xfrm>
              <a:off x="570361" y="410606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39" name="tx739"/>
            <p:cNvSpPr/>
            <p:nvPr/>
          </p:nvSpPr>
          <p:spPr>
            <a:xfrm>
              <a:off x="508182" y="3828627"/>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40" name="pl740"/>
            <p:cNvSpPr/>
            <p:nvPr/>
          </p:nvSpPr>
          <p:spPr>
            <a:xfrm>
              <a:off x="722555" y="442350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1" name="pl741"/>
            <p:cNvSpPr/>
            <p:nvPr/>
          </p:nvSpPr>
          <p:spPr>
            <a:xfrm>
              <a:off x="722555" y="414606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2" name="pl742"/>
            <p:cNvSpPr/>
            <p:nvPr/>
          </p:nvSpPr>
          <p:spPr>
            <a:xfrm>
              <a:off x="722555" y="386863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3" name="tx743"/>
            <p:cNvSpPr/>
            <p:nvPr/>
          </p:nvSpPr>
          <p:spPr>
            <a:xfrm>
              <a:off x="570361" y="571775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44" name="tx744"/>
            <p:cNvSpPr/>
            <p:nvPr/>
          </p:nvSpPr>
          <p:spPr>
            <a:xfrm>
              <a:off x="570361" y="544031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45" name="tx745"/>
            <p:cNvSpPr/>
            <p:nvPr/>
          </p:nvSpPr>
          <p:spPr>
            <a:xfrm>
              <a:off x="508182" y="5162884"/>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46" name="pl746"/>
            <p:cNvSpPr/>
            <p:nvPr/>
          </p:nvSpPr>
          <p:spPr>
            <a:xfrm>
              <a:off x="722555" y="575776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7" name="pl747"/>
            <p:cNvSpPr/>
            <p:nvPr/>
          </p:nvSpPr>
          <p:spPr>
            <a:xfrm>
              <a:off x="722555" y="548032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8" name="pl748"/>
            <p:cNvSpPr/>
            <p:nvPr/>
          </p:nvSpPr>
          <p:spPr>
            <a:xfrm>
              <a:off x="722555" y="520288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9" name="tx749"/>
            <p:cNvSpPr/>
            <p:nvPr/>
          </p:nvSpPr>
          <p:spPr>
            <a:xfrm rot="-5400000">
              <a:off x="-37121" y="3351239"/>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750" name="tx750"/>
            <p:cNvSpPr/>
            <p:nvPr/>
          </p:nvSpPr>
          <p:spPr>
            <a:xfrm>
              <a:off x="757350" y="435349"/>
              <a:ext cx="3712281"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Coverage of DTP3, by country, MENA, 2018-2025</a:t>
              </a:r>
            </a:p>
          </p:txBody>
        </p:sp>
        <p:sp>
          <p:nvSpPr>
            <p:cNvPr id="751" name="tx751"/>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752" name="tx752"/>
            <p:cNvSpPr/>
            <p:nvPr/>
          </p:nvSpPr>
          <p:spPr>
            <a:xfrm>
              <a:off x="6067223" y="6593460"/>
              <a:ext cx="300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for reference</a:t>
              </a:r>
            </a:p>
          </p:txBody>
        </p:sp>
      </p:grpSp>
      <p:sp>
        <p:nvSpPr>
          <p:cNvPr id="75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Oman and State of Palestine had the highest coverage (99%), while Yemen had the lowest coverage (39%).
DTP3 coverage increased in 8 out of 20 countries between 2024 and 2025. The largest increase was 32% points in Sudan from 39% to 71%.
5 countries saw a decrease in coverage (Iraq, Jordan, Kuwait, Syria, and Yemen). The largest decline was 13% points in Syria from 73% to 60%. Coverage remained constant between 2024 and 2025 in the remaining 7 countries.
In 2025, 14 out of 20 countries had achieved DTP3 coverage of at least 90%.</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32387" y="874964"/>
              <a:ext cx="1612733" cy="1019640"/>
            </a:xfrm>
            <a:prstGeom prst="rect">
              <a:avLst/>
            </a:prstGeom>
            <a:solidFill>
              <a:srgbClr val="EBEBEB">
                <a:alpha val="100000"/>
              </a:srgbClr>
            </a:solidFill>
          </p:spPr>
          <p:txBody>
            <a:bodyPr/>
            <a:lstStyle/>
            <a:p/>
          </p:txBody>
        </p:sp>
        <p:sp>
          <p:nvSpPr>
            <p:cNvPr id="6" name="pl6"/>
            <p:cNvSpPr/>
            <p:nvPr/>
          </p:nvSpPr>
          <p:spPr>
            <a:xfrm>
              <a:off x="732387" y="168018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7" name="pl7"/>
            <p:cNvSpPr/>
            <p:nvPr/>
          </p:nvSpPr>
          <p:spPr>
            <a:xfrm>
              <a:off x="732387" y="142552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8" name="pl8"/>
            <p:cNvSpPr/>
            <p:nvPr/>
          </p:nvSpPr>
          <p:spPr>
            <a:xfrm>
              <a:off x="732387" y="117087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9" name="pl9"/>
            <p:cNvSpPr/>
            <p:nvPr/>
          </p:nvSpPr>
          <p:spPr>
            <a:xfrm>
              <a:off x="732387" y="91621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0" name="pl10"/>
            <p:cNvSpPr/>
            <p:nvPr/>
          </p:nvSpPr>
          <p:spPr>
            <a:xfrm>
              <a:off x="732387" y="180751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1" name="pl11"/>
            <p:cNvSpPr/>
            <p:nvPr/>
          </p:nvSpPr>
          <p:spPr>
            <a:xfrm>
              <a:off x="732387" y="155285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2" name="pl12"/>
            <p:cNvSpPr/>
            <p:nvPr/>
          </p:nvSpPr>
          <p:spPr>
            <a:xfrm>
              <a:off x="732387" y="129820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 name="pl13"/>
            <p:cNvSpPr/>
            <p:nvPr/>
          </p:nvSpPr>
          <p:spPr>
            <a:xfrm>
              <a:off x="732387" y="104354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4" name="pl14"/>
            <p:cNvSpPr/>
            <p:nvPr/>
          </p:nvSpPr>
          <p:spPr>
            <a:xfrm>
              <a:off x="80569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01513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22458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43403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164347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185292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206236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 name="pl21"/>
            <p:cNvSpPr/>
            <p:nvPr/>
          </p:nvSpPr>
          <p:spPr>
            <a:xfrm>
              <a:off x="227181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2" name="pl22"/>
            <p:cNvSpPr/>
            <p:nvPr/>
          </p:nvSpPr>
          <p:spPr>
            <a:xfrm>
              <a:off x="805693" y="1298201"/>
              <a:ext cx="1466121" cy="101862"/>
            </a:xfrm>
            <a:custGeom>
              <a:avLst/>
              <a:pathLst>
                <a:path w="1466121" h="101862">
                  <a:moveTo>
                    <a:pt x="0" y="0"/>
                  </a:moveTo>
                  <a:lnTo>
                    <a:pt x="209445" y="0"/>
                  </a:lnTo>
                  <a:lnTo>
                    <a:pt x="418891" y="40744"/>
                  </a:lnTo>
                  <a:lnTo>
                    <a:pt x="628337" y="40744"/>
                  </a:lnTo>
                  <a:lnTo>
                    <a:pt x="837783" y="30558"/>
                  </a:lnTo>
                  <a:lnTo>
                    <a:pt x="1047229" y="81489"/>
                  </a:lnTo>
                  <a:lnTo>
                    <a:pt x="1256675" y="101862"/>
                  </a:lnTo>
                  <a:lnTo>
                    <a:pt x="1466121" y="61117"/>
                  </a:lnTo>
                </a:path>
              </a:pathLst>
            </a:custGeom>
            <a:ln w="20325" cap="flat">
              <a:solidFill>
                <a:srgbClr val="BEBEBE">
                  <a:alpha val="69803"/>
                </a:srgbClr>
              </a:solidFill>
              <a:prstDash val="solid"/>
              <a:round/>
            </a:ln>
          </p:spPr>
          <p:txBody>
            <a:bodyPr/>
            <a:lstStyle/>
            <a:p/>
          </p:txBody>
        </p:sp>
        <p:sp>
          <p:nvSpPr>
            <p:cNvPr id="23" name="pl23"/>
            <p:cNvSpPr/>
            <p:nvPr/>
          </p:nvSpPr>
          <p:spPr>
            <a:xfrm>
              <a:off x="805693" y="1237084"/>
              <a:ext cx="1466121" cy="173165"/>
            </a:xfrm>
            <a:custGeom>
              <a:avLst/>
              <a:pathLst>
                <a:path w="1466121" h="173165">
                  <a:moveTo>
                    <a:pt x="0" y="30558"/>
                  </a:moveTo>
                  <a:lnTo>
                    <a:pt x="209445" y="61117"/>
                  </a:lnTo>
                  <a:lnTo>
                    <a:pt x="418891" y="101862"/>
                  </a:lnTo>
                  <a:lnTo>
                    <a:pt x="628337" y="132420"/>
                  </a:lnTo>
                  <a:lnTo>
                    <a:pt x="837783" y="173165"/>
                  </a:lnTo>
                  <a:lnTo>
                    <a:pt x="1047229" y="20372"/>
                  </a:lnTo>
                  <a:lnTo>
                    <a:pt x="1256675" y="20372"/>
                  </a:lnTo>
                  <a:lnTo>
                    <a:pt x="1466121" y="0"/>
                  </a:lnTo>
                </a:path>
              </a:pathLst>
            </a:custGeom>
            <a:ln w="40651" cap="flat">
              <a:solidFill>
                <a:srgbClr val="BEBEBE">
                  <a:alpha val="69803"/>
                </a:srgbClr>
              </a:solidFill>
              <a:prstDash val="solid"/>
              <a:round/>
            </a:ln>
          </p:spPr>
          <p:txBody>
            <a:bodyPr/>
            <a:lstStyle/>
            <a:p/>
          </p:txBody>
        </p:sp>
        <p:sp>
          <p:nvSpPr>
            <p:cNvPr id="24" name="pl24"/>
            <p:cNvSpPr/>
            <p:nvPr/>
          </p:nvSpPr>
          <p:spPr>
            <a:xfrm>
              <a:off x="805693" y="1237084"/>
              <a:ext cx="1466121" cy="173165"/>
            </a:xfrm>
            <a:custGeom>
              <a:avLst/>
              <a:pathLst>
                <a:path w="1466121" h="173165">
                  <a:moveTo>
                    <a:pt x="0" y="30558"/>
                  </a:moveTo>
                  <a:lnTo>
                    <a:pt x="209445" y="61117"/>
                  </a:lnTo>
                  <a:lnTo>
                    <a:pt x="418891" y="101862"/>
                  </a:lnTo>
                  <a:lnTo>
                    <a:pt x="628337" y="132420"/>
                  </a:lnTo>
                  <a:lnTo>
                    <a:pt x="837783" y="173165"/>
                  </a:lnTo>
                  <a:lnTo>
                    <a:pt x="1047229" y="20372"/>
                  </a:lnTo>
                  <a:lnTo>
                    <a:pt x="1256675" y="20372"/>
                  </a:lnTo>
                  <a:lnTo>
                    <a:pt x="1466121" y="0"/>
                  </a:lnTo>
                </a:path>
              </a:pathLst>
            </a:custGeom>
            <a:ln w="35231" cap="flat">
              <a:solidFill>
                <a:srgbClr val="BEBEBE">
                  <a:alpha val="69803"/>
                </a:srgbClr>
              </a:solidFill>
              <a:prstDash val="solid"/>
              <a:round/>
            </a:ln>
          </p:spPr>
          <p:txBody>
            <a:bodyPr/>
            <a:lstStyle/>
            <a:p/>
          </p:txBody>
        </p:sp>
        <p:sp>
          <p:nvSpPr>
            <p:cNvPr id="25" name="pl25"/>
            <p:cNvSpPr/>
            <p:nvPr/>
          </p:nvSpPr>
          <p:spPr>
            <a:xfrm>
              <a:off x="805693" y="1298201"/>
              <a:ext cx="1466121" cy="101862"/>
            </a:xfrm>
            <a:custGeom>
              <a:avLst/>
              <a:pathLst>
                <a:path w="1466121" h="101862">
                  <a:moveTo>
                    <a:pt x="0" y="0"/>
                  </a:moveTo>
                  <a:lnTo>
                    <a:pt x="209445" y="0"/>
                  </a:lnTo>
                  <a:lnTo>
                    <a:pt x="418891" y="40744"/>
                  </a:lnTo>
                  <a:lnTo>
                    <a:pt x="628337" y="40744"/>
                  </a:lnTo>
                  <a:lnTo>
                    <a:pt x="837783" y="30558"/>
                  </a:lnTo>
                  <a:lnTo>
                    <a:pt x="1047229" y="81489"/>
                  </a:lnTo>
                  <a:lnTo>
                    <a:pt x="1256675" y="101862"/>
                  </a:lnTo>
                  <a:lnTo>
                    <a:pt x="1466121" y="61117"/>
                  </a:lnTo>
                </a:path>
              </a:pathLst>
            </a:custGeom>
            <a:ln w="20325" cap="flat">
              <a:solidFill>
                <a:srgbClr val="6B6B6B">
                  <a:alpha val="100000"/>
                </a:srgbClr>
              </a:solidFill>
              <a:prstDash val="solid"/>
              <a:round/>
            </a:ln>
          </p:spPr>
          <p:txBody>
            <a:bodyPr/>
            <a:lstStyle/>
            <a:p/>
          </p:txBody>
        </p:sp>
        <p:sp>
          <p:nvSpPr>
            <p:cNvPr id="26" name="pl26"/>
            <p:cNvSpPr/>
            <p:nvPr/>
          </p:nvSpPr>
          <p:spPr>
            <a:xfrm>
              <a:off x="805693" y="1237084"/>
              <a:ext cx="1466121" cy="173165"/>
            </a:xfrm>
            <a:custGeom>
              <a:avLst/>
              <a:pathLst>
                <a:path w="1466121" h="173165">
                  <a:moveTo>
                    <a:pt x="0" y="30558"/>
                  </a:moveTo>
                  <a:lnTo>
                    <a:pt x="209445" y="61117"/>
                  </a:lnTo>
                  <a:lnTo>
                    <a:pt x="418891" y="101862"/>
                  </a:lnTo>
                  <a:lnTo>
                    <a:pt x="628337" y="132420"/>
                  </a:lnTo>
                  <a:lnTo>
                    <a:pt x="837783" y="173165"/>
                  </a:lnTo>
                  <a:lnTo>
                    <a:pt x="1047229" y="20372"/>
                  </a:lnTo>
                  <a:lnTo>
                    <a:pt x="1256675" y="20372"/>
                  </a:lnTo>
                  <a:lnTo>
                    <a:pt x="1466121" y="0"/>
                  </a:lnTo>
                </a:path>
              </a:pathLst>
            </a:custGeom>
            <a:ln w="40651" cap="flat">
              <a:solidFill>
                <a:srgbClr val="000000">
                  <a:alpha val="100000"/>
                </a:srgbClr>
              </a:solidFill>
              <a:prstDash val="solid"/>
              <a:round/>
            </a:ln>
          </p:spPr>
          <p:txBody>
            <a:bodyPr/>
            <a:lstStyle/>
            <a:p/>
          </p:txBody>
        </p:sp>
        <p:sp>
          <p:nvSpPr>
            <p:cNvPr id="27" name="pl27"/>
            <p:cNvSpPr/>
            <p:nvPr/>
          </p:nvSpPr>
          <p:spPr>
            <a:xfrm>
              <a:off x="805693" y="1237084"/>
              <a:ext cx="1466121" cy="173165"/>
            </a:xfrm>
            <a:custGeom>
              <a:avLst/>
              <a:pathLst>
                <a:path w="1466121" h="173165">
                  <a:moveTo>
                    <a:pt x="0" y="30558"/>
                  </a:moveTo>
                  <a:lnTo>
                    <a:pt x="209445" y="61117"/>
                  </a:lnTo>
                  <a:lnTo>
                    <a:pt x="418891" y="101862"/>
                  </a:lnTo>
                  <a:lnTo>
                    <a:pt x="628337" y="132420"/>
                  </a:lnTo>
                  <a:lnTo>
                    <a:pt x="837783" y="173165"/>
                  </a:lnTo>
                  <a:lnTo>
                    <a:pt x="1047229" y="20372"/>
                  </a:lnTo>
                  <a:lnTo>
                    <a:pt x="1256675" y="20372"/>
                  </a:lnTo>
                  <a:lnTo>
                    <a:pt x="1466121" y="0"/>
                  </a:lnTo>
                </a:path>
              </a:pathLst>
            </a:custGeom>
            <a:ln w="35231" cap="flat">
              <a:solidFill>
                <a:srgbClr val="80BD41">
                  <a:alpha val="100000"/>
                </a:srgbClr>
              </a:solidFill>
              <a:prstDash val="solid"/>
              <a:round/>
            </a:ln>
          </p:spPr>
          <p:txBody>
            <a:bodyPr/>
            <a:lstStyle/>
            <a:p/>
          </p:txBody>
        </p:sp>
        <p:sp>
          <p:nvSpPr>
            <p:cNvPr id="28" name="pl28"/>
            <p:cNvSpPr/>
            <p:nvPr/>
          </p:nvSpPr>
          <p:spPr>
            <a:xfrm>
              <a:off x="732387" y="129820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9" name="tx29"/>
            <p:cNvSpPr/>
            <p:nvPr/>
          </p:nvSpPr>
          <p:spPr>
            <a:xfrm>
              <a:off x="775563" y="10890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0" name="tx30"/>
            <p:cNvSpPr/>
            <p:nvPr/>
          </p:nvSpPr>
          <p:spPr>
            <a:xfrm>
              <a:off x="985009" y="111964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1" name="tx31"/>
            <p:cNvSpPr/>
            <p:nvPr/>
          </p:nvSpPr>
          <p:spPr>
            <a:xfrm>
              <a:off x="1176396" y="116039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2" name="tx32"/>
            <p:cNvSpPr/>
            <p:nvPr/>
          </p:nvSpPr>
          <p:spPr>
            <a:xfrm>
              <a:off x="1385842" y="119095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33" name="tx33"/>
            <p:cNvSpPr/>
            <p:nvPr/>
          </p:nvSpPr>
          <p:spPr>
            <a:xfrm>
              <a:off x="1569181" y="1231695"/>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34" name="tx34"/>
            <p:cNvSpPr/>
            <p:nvPr/>
          </p:nvSpPr>
          <p:spPr>
            <a:xfrm>
              <a:off x="1822793" y="10789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5" name="tx35"/>
            <p:cNvSpPr/>
            <p:nvPr/>
          </p:nvSpPr>
          <p:spPr>
            <a:xfrm>
              <a:off x="2032239" y="10789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6" name="tx36"/>
            <p:cNvSpPr/>
            <p:nvPr/>
          </p:nvSpPr>
          <p:spPr>
            <a:xfrm>
              <a:off x="2241685" y="10585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7" name="rc37"/>
            <p:cNvSpPr/>
            <p:nvPr/>
          </p:nvSpPr>
          <p:spPr>
            <a:xfrm>
              <a:off x="732387" y="2179046"/>
              <a:ext cx="1612733" cy="1019640"/>
            </a:xfrm>
            <a:prstGeom prst="rect">
              <a:avLst/>
            </a:prstGeom>
            <a:solidFill>
              <a:srgbClr val="EBEBEB">
                <a:alpha val="100000"/>
              </a:srgbClr>
            </a:solidFill>
          </p:spPr>
          <p:txBody>
            <a:bodyPr/>
            <a:lstStyle/>
            <a:p/>
          </p:txBody>
        </p:sp>
        <p:sp>
          <p:nvSpPr>
            <p:cNvPr id="38" name="pl38"/>
            <p:cNvSpPr/>
            <p:nvPr/>
          </p:nvSpPr>
          <p:spPr>
            <a:xfrm>
              <a:off x="732387" y="298426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9" name="pl39"/>
            <p:cNvSpPr/>
            <p:nvPr/>
          </p:nvSpPr>
          <p:spPr>
            <a:xfrm>
              <a:off x="732387" y="272961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0" name="pl40"/>
            <p:cNvSpPr/>
            <p:nvPr/>
          </p:nvSpPr>
          <p:spPr>
            <a:xfrm>
              <a:off x="732387" y="247495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1" name="pl41"/>
            <p:cNvSpPr/>
            <p:nvPr/>
          </p:nvSpPr>
          <p:spPr>
            <a:xfrm>
              <a:off x="732387" y="222030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2" name="pl42"/>
            <p:cNvSpPr/>
            <p:nvPr/>
          </p:nvSpPr>
          <p:spPr>
            <a:xfrm>
              <a:off x="732387" y="311159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3" name="pl43"/>
            <p:cNvSpPr/>
            <p:nvPr/>
          </p:nvSpPr>
          <p:spPr>
            <a:xfrm>
              <a:off x="732387" y="285693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 name="pl44"/>
            <p:cNvSpPr/>
            <p:nvPr/>
          </p:nvSpPr>
          <p:spPr>
            <a:xfrm>
              <a:off x="732387" y="260228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5" name="pl45"/>
            <p:cNvSpPr/>
            <p:nvPr/>
          </p:nvSpPr>
          <p:spPr>
            <a:xfrm>
              <a:off x="732387" y="234762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6" name="pl46"/>
            <p:cNvSpPr/>
            <p:nvPr/>
          </p:nvSpPr>
          <p:spPr>
            <a:xfrm>
              <a:off x="80569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101513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122458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143403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0" name="pl50"/>
            <p:cNvSpPr/>
            <p:nvPr/>
          </p:nvSpPr>
          <p:spPr>
            <a:xfrm>
              <a:off x="164347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 name="pl51"/>
            <p:cNvSpPr/>
            <p:nvPr/>
          </p:nvSpPr>
          <p:spPr>
            <a:xfrm>
              <a:off x="185292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2" name="pl52"/>
            <p:cNvSpPr/>
            <p:nvPr/>
          </p:nvSpPr>
          <p:spPr>
            <a:xfrm>
              <a:off x="206236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3" name="pl53"/>
            <p:cNvSpPr/>
            <p:nvPr/>
          </p:nvSpPr>
          <p:spPr>
            <a:xfrm>
              <a:off x="227181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 name="pl54"/>
            <p:cNvSpPr/>
            <p:nvPr/>
          </p:nvSpPr>
          <p:spPr>
            <a:xfrm>
              <a:off x="805693" y="2602283"/>
              <a:ext cx="1466121" cy="101862"/>
            </a:xfrm>
            <a:custGeom>
              <a:avLst/>
              <a:pathLst>
                <a:path w="1466121" h="101862">
                  <a:moveTo>
                    <a:pt x="0" y="0"/>
                  </a:moveTo>
                  <a:lnTo>
                    <a:pt x="209445" y="0"/>
                  </a:lnTo>
                  <a:lnTo>
                    <a:pt x="418891" y="40744"/>
                  </a:lnTo>
                  <a:lnTo>
                    <a:pt x="628337" y="40744"/>
                  </a:lnTo>
                  <a:lnTo>
                    <a:pt x="837783" y="30558"/>
                  </a:lnTo>
                  <a:lnTo>
                    <a:pt x="1047229" y="81489"/>
                  </a:lnTo>
                  <a:lnTo>
                    <a:pt x="1256675" y="101862"/>
                  </a:lnTo>
                  <a:lnTo>
                    <a:pt x="1466121" y="61117"/>
                  </a:lnTo>
                </a:path>
              </a:pathLst>
            </a:custGeom>
            <a:ln w="20325" cap="flat">
              <a:solidFill>
                <a:srgbClr val="BEBEBE">
                  <a:alpha val="69803"/>
                </a:srgbClr>
              </a:solidFill>
              <a:prstDash val="solid"/>
              <a:round/>
            </a:ln>
          </p:spPr>
          <p:txBody>
            <a:bodyPr/>
            <a:lstStyle/>
            <a:p/>
          </p:txBody>
        </p:sp>
        <p:sp>
          <p:nvSpPr>
            <p:cNvPr id="55" name="pl55"/>
            <p:cNvSpPr/>
            <p:nvPr/>
          </p:nvSpPr>
          <p:spPr>
            <a:xfrm>
              <a:off x="805693" y="2510607"/>
              <a:ext cx="1466121" cy="193538"/>
            </a:xfrm>
            <a:custGeom>
              <a:avLst/>
              <a:pathLst>
                <a:path w="1466121" h="193538">
                  <a:moveTo>
                    <a:pt x="0" y="71303"/>
                  </a:moveTo>
                  <a:lnTo>
                    <a:pt x="209445" y="91675"/>
                  </a:lnTo>
                  <a:lnTo>
                    <a:pt x="418891" y="193538"/>
                  </a:lnTo>
                  <a:lnTo>
                    <a:pt x="628337" y="152793"/>
                  </a:lnTo>
                  <a:lnTo>
                    <a:pt x="837783" y="0"/>
                  </a:lnTo>
                  <a:lnTo>
                    <a:pt x="1047229" y="20372"/>
                  </a:lnTo>
                  <a:lnTo>
                    <a:pt x="1256675" y="30558"/>
                  </a:lnTo>
                  <a:lnTo>
                    <a:pt x="1466121" y="91675"/>
                  </a:lnTo>
                </a:path>
              </a:pathLst>
            </a:custGeom>
            <a:ln w="40651" cap="flat">
              <a:solidFill>
                <a:srgbClr val="BEBEBE">
                  <a:alpha val="69803"/>
                </a:srgbClr>
              </a:solidFill>
              <a:prstDash val="solid"/>
              <a:round/>
            </a:ln>
          </p:spPr>
          <p:txBody>
            <a:bodyPr/>
            <a:lstStyle/>
            <a:p/>
          </p:txBody>
        </p:sp>
        <p:sp>
          <p:nvSpPr>
            <p:cNvPr id="56" name="pl56"/>
            <p:cNvSpPr/>
            <p:nvPr/>
          </p:nvSpPr>
          <p:spPr>
            <a:xfrm>
              <a:off x="805693" y="2510607"/>
              <a:ext cx="1466121" cy="193538"/>
            </a:xfrm>
            <a:custGeom>
              <a:avLst/>
              <a:pathLst>
                <a:path w="1466121" h="193538">
                  <a:moveTo>
                    <a:pt x="0" y="71303"/>
                  </a:moveTo>
                  <a:lnTo>
                    <a:pt x="209445" y="91675"/>
                  </a:lnTo>
                  <a:lnTo>
                    <a:pt x="418891" y="193538"/>
                  </a:lnTo>
                  <a:lnTo>
                    <a:pt x="628337" y="152793"/>
                  </a:lnTo>
                  <a:lnTo>
                    <a:pt x="837783" y="0"/>
                  </a:lnTo>
                  <a:lnTo>
                    <a:pt x="1047229" y="20372"/>
                  </a:lnTo>
                  <a:lnTo>
                    <a:pt x="1256675" y="30558"/>
                  </a:lnTo>
                  <a:lnTo>
                    <a:pt x="1466121" y="91675"/>
                  </a:lnTo>
                </a:path>
              </a:pathLst>
            </a:custGeom>
            <a:ln w="35231" cap="flat">
              <a:solidFill>
                <a:srgbClr val="BEBEBE">
                  <a:alpha val="69803"/>
                </a:srgbClr>
              </a:solidFill>
              <a:prstDash val="solid"/>
              <a:round/>
            </a:ln>
          </p:spPr>
          <p:txBody>
            <a:bodyPr/>
            <a:lstStyle/>
            <a:p/>
          </p:txBody>
        </p:sp>
        <p:sp>
          <p:nvSpPr>
            <p:cNvPr id="57" name="pl57"/>
            <p:cNvSpPr/>
            <p:nvPr/>
          </p:nvSpPr>
          <p:spPr>
            <a:xfrm>
              <a:off x="805693" y="2602283"/>
              <a:ext cx="1466121" cy="101862"/>
            </a:xfrm>
            <a:custGeom>
              <a:avLst/>
              <a:pathLst>
                <a:path w="1466121" h="101862">
                  <a:moveTo>
                    <a:pt x="0" y="0"/>
                  </a:moveTo>
                  <a:lnTo>
                    <a:pt x="209445" y="0"/>
                  </a:lnTo>
                  <a:lnTo>
                    <a:pt x="418891" y="40744"/>
                  </a:lnTo>
                  <a:lnTo>
                    <a:pt x="628337" y="40744"/>
                  </a:lnTo>
                  <a:lnTo>
                    <a:pt x="837783" y="30558"/>
                  </a:lnTo>
                  <a:lnTo>
                    <a:pt x="1047229" y="81489"/>
                  </a:lnTo>
                  <a:lnTo>
                    <a:pt x="1256675" y="101862"/>
                  </a:lnTo>
                  <a:lnTo>
                    <a:pt x="1466121" y="61117"/>
                  </a:lnTo>
                </a:path>
              </a:pathLst>
            </a:custGeom>
            <a:ln w="20325" cap="flat">
              <a:solidFill>
                <a:srgbClr val="6B6B6B">
                  <a:alpha val="100000"/>
                </a:srgbClr>
              </a:solidFill>
              <a:prstDash val="solid"/>
              <a:round/>
            </a:ln>
          </p:spPr>
          <p:txBody>
            <a:bodyPr/>
            <a:lstStyle/>
            <a:p/>
          </p:txBody>
        </p:sp>
        <p:sp>
          <p:nvSpPr>
            <p:cNvPr id="58" name="pl58"/>
            <p:cNvSpPr/>
            <p:nvPr/>
          </p:nvSpPr>
          <p:spPr>
            <a:xfrm>
              <a:off x="805693" y="2510607"/>
              <a:ext cx="1466121" cy="193538"/>
            </a:xfrm>
            <a:custGeom>
              <a:avLst/>
              <a:pathLst>
                <a:path w="1466121" h="193538">
                  <a:moveTo>
                    <a:pt x="0" y="71303"/>
                  </a:moveTo>
                  <a:lnTo>
                    <a:pt x="209445" y="91675"/>
                  </a:lnTo>
                  <a:lnTo>
                    <a:pt x="418891" y="193538"/>
                  </a:lnTo>
                  <a:lnTo>
                    <a:pt x="628337" y="152793"/>
                  </a:lnTo>
                  <a:lnTo>
                    <a:pt x="837783" y="0"/>
                  </a:lnTo>
                  <a:lnTo>
                    <a:pt x="1047229" y="20372"/>
                  </a:lnTo>
                  <a:lnTo>
                    <a:pt x="1256675" y="30558"/>
                  </a:lnTo>
                  <a:lnTo>
                    <a:pt x="1466121" y="91675"/>
                  </a:lnTo>
                </a:path>
              </a:pathLst>
            </a:custGeom>
            <a:ln w="40651" cap="flat">
              <a:solidFill>
                <a:srgbClr val="000000">
                  <a:alpha val="100000"/>
                </a:srgbClr>
              </a:solidFill>
              <a:prstDash val="solid"/>
              <a:round/>
            </a:ln>
          </p:spPr>
          <p:txBody>
            <a:bodyPr/>
            <a:lstStyle/>
            <a:p/>
          </p:txBody>
        </p:sp>
        <p:sp>
          <p:nvSpPr>
            <p:cNvPr id="59" name="pl59"/>
            <p:cNvSpPr/>
            <p:nvPr/>
          </p:nvSpPr>
          <p:spPr>
            <a:xfrm>
              <a:off x="805693" y="2510607"/>
              <a:ext cx="1466121" cy="193538"/>
            </a:xfrm>
            <a:custGeom>
              <a:avLst/>
              <a:pathLst>
                <a:path w="1466121" h="193538">
                  <a:moveTo>
                    <a:pt x="0" y="71303"/>
                  </a:moveTo>
                  <a:lnTo>
                    <a:pt x="209445" y="91675"/>
                  </a:lnTo>
                  <a:lnTo>
                    <a:pt x="418891" y="193538"/>
                  </a:lnTo>
                  <a:lnTo>
                    <a:pt x="628337" y="152793"/>
                  </a:lnTo>
                  <a:lnTo>
                    <a:pt x="837783" y="0"/>
                  </a:lnTo>
                  <a:lnTo>
                    <a:pt x="1047229" y="20372"/>
                  </a:lnTo>
                  <a:lnTo>
                    <a:pt x="1256675" y="30558"/>
                  </a:lnTo>
                  <a:lnTo>
                    <a:pt x="1466121" y="91675"/>
                  </a:lnTo>
                </a:path>
              </a:pathLst>
            </a:custGeom>
            <a:ln w="35231" cap="flat">
              <a:solidFill>
                <a:srgbClr val="80BD41">
                  <a:alpha val="100000"/>
                </a:srgbClr>
              </a:solidFill>
              <a:prstDash val="solid"/>
              <a:round/>
            </a:ln>
          </p:spPr>
          <p:txBody>
            <a:bodyPr/>
            <a:lstStyle/>
            <a:p/>
          </p:txBody>
        </p:sp>
        <p:sp>
          <p:nvSpPr>
            <p:cNvPr id="60" name="pl60"/>
            <p:cNvSpPr/>
            <p:nvPr/>
          </p:nvSpPr>
          <p:spPr>
            <a:xfrm>
              <a:off x="732387" y="2602283"/>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61" name="tx61"/>
            <p:cNvSpPr/>
            <p:nvPr/>
          </p:nvSpPr>
          <p:spPr>
            <a:xfrm>
              <a:off x="775563" y="240335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2" name="tx62"/>
            <p:cNvSpPr/>
            <p:nvPr/>
          </p:nvSpPr>
          <p:spPr>
            <a:xfrm>
              <a:off x="985009" y="24237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3" name="tx63"/>
            <p:cNvSpPr/>
            <p:nvPr/>
          </p:nvSpPr>
          <p:spPr>
            <a:xfrm>
              <a:off x="1146266" y="252559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64" name="tx64"/>
            <p:cNvSpPr/>
            <p:nvPr/>
          </p:nvSpPr>
          <p:spPr>
            <a:xfrm>
              <a:off x="1385842" y="248484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65" name="tx65"/>
            <p:cNvSpPr/>
            <p:nvPr/>
          </p:nvSpPr>
          <p:spPr>
            <a:xfrm>
              <a:off x="1613347" y="23320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66" name="tx66"/>
            <p:cNvSpPr/>
            <p:nvPr/>
          </p:nvSpPr>
          <p:spPr>
            <a:xfrm>
              <a:off x="1822793" y="235242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67" name="tx67"/>
            <p:cNvSpPr/>
            <p:nvPr/>
          </p:nvSpPr>
          <p:spPr>
            <a:xfrm>
              <a:off x="2032239" y="236261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68" name="tx68"/>
            <p:cNvSpPr/>
            <p:nvPr/>
          </p:nvSpPr>
          <p:spPr>
            <a:xfrm>
              <a:off x="2241685" y="24237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9" name="rc69"/>
            <p:cNvSpPr/>
            <p:nvPr/>
          </p:nvSpPr>
          <p:spPr>
            <a:xfrm>
              <a:off x="732387" y="3483127"/>
              <a:ext cx="1612733" cy="1019640"/>
            </a:xfrm>
            <a:prstGeom prst="rect">
              <a:avLst/>
            </a:prstGeom>
            <a:solidFill>
              <a:srgbClr val="EBEBEB">
                <a:alpha val="100000"/>
              </a:srgbClr>
            </a:solidFill>
          </p:spPr>
          <p:txBody>
            <a:bodyPr/>
            <a:lstStyle/>
            <a:p/>
          </p:txBody>
        </p:sp>
        <p:sp>
          <p:nvSpPr>
            <p:cNvPr id="70" name="pl70"/>
            <p:cNvSpPr/>
            <p:nvPr/>
          </p:nvSpPr>
          <p:spPr>
            <a:xfrm>
              <a:off x="732387" y="428834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71" name="pl71"/>
            <p:cNvSpPr/>
            <p:nvPr/>
          </p:nvSpPr>
          <p:spPr>
            <a:xfrm>
              <a:off x="732387" y="403369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72" name="pl72"/>
            <p:cNvSpPr/>
            <p:nvPr/>
          </p:nvSpPr>
          <p:spPr>
            <a:xfrm>
              <a:off x="732387" y="377903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73" name="pl73"/>
            <p:cNvSpPr/>
            <p:nvPr/>
          </p:nvSpPr>
          <p:spPr>
            <a:xfrm>
              <a:off x="732387" y="352438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74" name="pl74"/>
            <p:cNvSpPr/>
            <p:nvPr/>
          </p:nvSpPr>
          <p:spPr>
            <a:xfrm>
              <a:off x="732387" y="441567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5" name="pl75"/>
            <p:cNvSpPr/>
            <p:nvPr/>
          </p:nvSpPr>
          <p:spPr>
            <a:xfrm>
              <a:off x="732387" y="416102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6" name="pl76"/>
            <p:cNvSpPr/>
            <p:nvPr/>
          </p:nvSpPr>
          <p:spPr>
            <a:xfrm>
              <a:off x="732387" y="390636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7" name="pl77"/>
            <p:cNvSpPr/>
            <p:nvPr/>
          </p:nvSpPr>
          <p:spPr>
            <a:xfrm>
              <a:off x="732387" y="365170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8" name="pl78"/>
            <p:cNvSpPr/>
            <p:nvPr/>
          </p:nvSpPr>
          <p:spPr>
            <a:xfrm>
              <a:off x="80569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9" name="pl79"/>
            <p:cNvSpPr/>
            <p:nvPr/>
          </p:nvSpPr>
          <p:spPr>
            <a:xfrm>
              <a:off x="101513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0" name="pl80"/>
            <p:cNvSpPr/>
            <p:nvPr/>
          </p:nvSpPr>
          <p:spPr>
            <a:xfrm>
              <a:off x="122458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1" name="pl81"/>
            <p:cNvSpPr/>
            <p:nvPr/>
          </p:nvSpPr>
          <p:spPr>
            <a:xfrm>
              <a:off x="143403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2" name="pl82"/>
            <p:cNvSpPr/>
            <p:nvPr/>
          </p:nvSpPr>
          <p:spPr>
            <a:xfrm>
              <a:off x="164347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3" name="pl83"/>
            <p:cNvSpPr/>
            <p:nvPr/>
          </p:nvSpPr>
          <p:spPr>
            <a:xfrm>
              <a:off x="185292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4" name="pl84"/>
            <p:cNvSpPr/>
            <p:nvPr/>
          </p:nvSpPr>
          <p:spPr>
            <a:xfrm>
              <a:off x="206236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5" name="pl85"/>
            <p:cNvSpPr/>
            <p:nvPr/>
          </p:nvSpPr>
          <p:spPr>
            <a:xfrm>
              <a:off x="227181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6" name="pl86"/>
            <p:cNvSpPr/>
            <p:nvPr/>
          </p:nvSpPr>
          <p:spPr>
            <a:xfrm>
              <a:off x="805693" y="3906365"/>
              <a:ext cx="1466121" cy="101862"/>
            </a:xfrm>
            <a:custGeom>
              <a:avLst/>
              <a:pathLst>
                <a:path w="1466121" h="101862">
                  <a:moveTo>
                    <a:pt x="0" y="0"/>
                  </a:moveTo>
                  <a:lnTo>
                    <a:pt x="209445" y="0"/>
                  </a:lnTo>
                  <a:lnTo>
                    <a:pt x="418891" y="40744"/>
                  </a:lnTo>
                  <a:lnTo>
                    <a:pt x="628337" y="40744"/>
                  </a:lnTo>
                  <a:lnTo>
                    <a:pt x="837783" y="30558"/>
                  </a:lnTo>
                  <a:lnTo>
                    <a:pt x="1047229" y="81489"/>
                  </a:lnTo>
                  <a:lnTo>
                    <a:pt x="1256675" y="101862"/>
                  </a:lnTo>
                  <a:lnTo>
                    <a:pt x="1466121" y="61117"/>
                  </a:lnTo>
                </a:path>
              </a:pathLst>
            </a:custGeom>
            <a:ln w="20325" cap="flat">
              <a:solidFill>
                <a:srgbClr val="BEBEBE">
                  <a:alpha val="69803"/>
                </a:srgbClr>
              </a:solidFill>
              <a:prstDash val="solid"/>
              <a:round/>
            </a:ln>
          </p:spPr>
          <p:txBody>
            <a:bodyPr/>
            <a:lstStyle/>
            <a:p/>
          </p:txBody>
        </p:sp>
        <p:sp>
          <p:nvSpPr>
            <p:cNvPr id="87" name="pl87"/>
            <p:cNvSpPr/>
            <p:nvPr/>
          </p:nvSpPr>
          <p:spPr>
            <a:xfrm>
              <a:off x="805693" y="3906365"/>
              <a:ext cx="1466121" cy="30558"/>
            </a:xfrm>
            <a:custGeom>
              <a:avLst/>
              <a:pathLst>
                <a:path w="1466121" h="30558">
                  <a:moveTo>
                    <a:pt x="0" y="0"/>
                  </a:moveTo>
                  <a:lnTo>
                    <a:pt x="209445" y="0"/>
                  </a:lnTo>
                  <a:lnTo>
                    <a:pt x="418891" y="0"/>
                  </a:lnTo>
                  <a:lnTo>
                    <a:pt x="628337" y="0"/>
                  </a:lnTo>
                  <a:lnTo>
                    <a:pt x="837783" y="10186"/>
                  </a:lnTo>
                  <a:lnTo>
                    <a:pt x="1047229" y="20372"/>
                  </a:lnTo>
                  <a:lnTo>
                    <a:pt x="1256675" y="30558"/>
                  </a:lnTo>
                  <a:lnTo>
                    <a:pt x="1466121" y="30558"/>
                  </a:lnTo>
                </a:path>
              </a:pathLst>
            </a:custGeom>
            <a:ln w="40651" cap="flat">
              <a:solidFill>
                <a:srgbClr val="BEBEBE">
                  <a:alpha val="69803"/>
                </a:srgbClr>
              </a:solidFill>
              <a:prstDash val="solid"/>
              <a:round/>
            </a:ln>
          </p:spPr>
          <p:txBody>
            <a:bodyPr/>
            <a:lstStyle/>
            <a:p/>
          </p:txBody>
        </p:sp>
        <p:sp>
          <p:nvSpPr>
            <p:cNvPr id="88" name="pl88"/>
            <p:cNvSpPr/>
            <p:nvPr/>
          </p:nvSpPr>
          <p:spPr>
            <a:xfrm>
              <a:off x="805693" y="3906365"/>
              <a:ext cx="1466121" cy="30558"/>
            </a:xfrm>
            <a:custGeom>
              <a:avLst/>
              <a:pathLst>
                <a:path w="1466121" h="30558">
                  <a:moveTo>
                    <a:pt x="0" y="0"/>
                  </a:moveTo>
                  <a:lnTo>
                    <a:pt x="209445" y="0"/>
                  </a:lnTo>
                  <a:lnTo>
                    <a:pt x="418891" y="0"/>
                  </a:lnTo>
                  <a:lnTo>
                    <a:pt x="628337" y="0"/>
                  </a:lnTo>
                  <a:lnTo>
                    <a:pt x="837783" y="10186"/>
                  </a:lnTo>
                  <a:lnTo>
                    <a:pt x="1047229" y="20372"/>
                  </a:lnTo>
                  <a:lnTo>
                    <a:pt x="1256675" y="30558"/>
                  </a:lnTo>
                  <a:lnTo>
                    <a:pt x="1466121" y="30558"/>
                  </a:lnTo>
                </a:path>
              </a:pathLst>
            </a:custGeom>
            <a:ln w="35231" cap="flat">
              <a:solidFill>
                <a:srgbClr val="BEBEBE">
                  <a:alpha val="69803"/>
                </a:srgbClr>
              </a:solidFill>
              <a:prstDash val="solid"/>
              <a:round/>
            </a:ln>
          </p:spPr>
          <p:txBody>
            <a:bodyPr/>
            <a:lstStyle/>
            <a:p/>
          </p:txBody>
        </p:sp>
        <p:sp>
          <p:nvSpPr>
            <p:cNvPr id="89" name="pl89"/>
            <p:cNvSpPr/>
            <p:nvPr/>
          </p:nvSpPr>
          <p:spPr>
            <a:xfrm>
              <a:off x="805693" y="3906365"/>
              <a:ext cx="1466121" cy="101862"/>
            </a:xfrm>
            <a:custGeom>
              <a:avLst/>
              <a:pathLst>
                <a:path w="1466121" h="101862">
                  <a:moveTo>
                    <a:pt x="0" y="0"/>
                  </a:moveTo>
                  <a:lnTo>
                    <a:pt x="209445" y="0"/>
                  </a:lnTo>
                  <a:lnTo>
                    <a:pt x="418891" y="40744"/>
                  </a:lnTo>
                  <a:lnTo>
                    <a:pt x="628337" y="40744"/>
                  </a:lnTo>
                  <a:lnTo>
                    <a:pt x="837783" y="30558"/>
                  </a:lnTo>
                  <a:lnTo>
                    <a:pt x="1047229" y="81489"/>
                  </a:lnTo>
                  <a:lnTo>
                    <a:pt x="1256675" y="101862"/>
                  </a:lnTo>
                  <a:lnTo>
                    <a:pt x="1466121" y="61117"/>
                  </a:lnTo>
                </a:path>
              </a:pathLst>
            </a:custGeom>
            <a:ln w="20325" cap="flat">
              <a:solidFill>
                <a:srgbClr val="6B6B6B">
                  <a:alpha val="100000"/>
                </a:srgbClr>
              </a:solidFill>
              <a:prstDash val="solid"/>
              <a:round/>
            </a:ln>
          </p:spPr>
          <p:txBody>
            <a:bodyPr/>
            <a:lstStyle/>
            <a:p/>
          </p:txBody>
        </p:sp>
        <p:sp>
          <p:nvSpPr>
            <p:cNvPr id="90" name="pl90"/>
            <p:cNvSpPr/>
            <p:nvPr/>
          </p:nvSpPr>
          <p:spPr>
            <a:xfrm>
              <a:off x="805693" y="3906365"/>
              <a:ext cx="1466121" cy="30558"/>
            </a:xfrm>
            <a:custGeom>
              <a:avLst/>
              <a:pathLst>
                <a:path w="1466121" h="30558">
                  <a:moveTo>
                    <a:pt x="0" y="0"/>
                  </a:moveTo>
                  <a:lnTo>
                    <a:pt x="209445" y="0"/>
                  </a:lnTo>
                  <a:lnTo>
                    <a:pt x="418891" y="0"/>
                  </a:lnTo>
                  <a:lnTo>
                    <a:pt x="628337" y="0"/>
                  </a:lnTo>
                  <a:lnTo>
                    <a:pt x="837783" y="10186"/>
                  </a:lnTo>
                  <a:lnTo>
                    <a:pt x="1047229" y="20372"/>
                  </a:lnTo>
                  <a:lnTo>
                    <a:pt x="1256675" y="30558"/>
                  </a:lnTo>
                  <a:lnTo>
                    <a:pt x="1466121" y="30558"/>
                  </a:lnTo>
                </a:path>
              </a:pathLst>
            </a:custGeom>
            <a:ln w="40651" cap="flat">
              <a:solidFill>
                <a:srgbClr val="000000">
                  <a:alpha val="100000"/>
                </a:srgbClr>
              </a:solidFill>
              <a:prstDash val="solid"/>
              <a:round/>
            </a:ln>
          </p:spPr>
          <p:txBody>
            <a:bodyPr/>
            <a:lstStyle/>
            <a:p/>
          </p:txBody>
        </p:sp>
        <p:sp>
          <p:nvSpPr>
            <p:cNvPr id="91" name="pl91"/>
            <p:cNvSpPr/>
            <p:nvPr/>
          </p:nvSpPr>
          <p:spPr>
            <a:xfrm>
              <a:off x="805693" y="3906365"/>
              <a:ext cx="1466121" cy="30558"/>
            </a:xfrm>
            <a:custGeom>
              <a:avLst/>
              <a:pathLst>
                <a:path w="1466121" h="30558">
                  <a:moveTo>
                    <a:pt x="0" y="0"/>
                  </a:moveTo>
                  <a:lnTo>
                    <a:pt x="209445" y="0"/>
                  </a:lnTo>
                  <a:lnTo>
                    <a:pt x="418891" y="0"/>
                  </a:lnTo>
                  <a:lnTo>
                    <a:pt x="628337" y="0"/>
                  </a:lnTo>
                  <a:lnTo>
                    <a:pt x="837783" y="10186"/>
                  </a:lnTo>
                  <a:lnTo>
                    <a:pt x="1047229" y="20372"/>
                  </a:lnTo>
                  <a:lnTo>
                    <a:pt x="1256675" y="30558"/>
                  </a:lnTo>
                  <a:lnTo>
                    <a:pt x="1466121" y="30558"/>
                  </a:lnTo>
                </a:path>
              </a:pathLst>
            </a:custGeom>
            <a:ln w="35231" cap="flat">
              <a:solidFill>
                <a:srgbClr val="80BD41">
                  <a:alpha val="100000"/>
                </a:srgbClr>
              </a:solidFill>
              <a:prstDash val="solid"/>
              <a:round/>
            </a:ln>
          </p:spPr>
          <p:txBody>
            <a:bodyPr/>
            <a:lstStyle/>
            <a:p/>
          </p:txBody>
        </p:sp>
        <p:sp>
          <p:nvSpPr>
            <p:cNvPr id="92" name="pl92"/>
            <p:cNvSpPr/>
            <p:nvPr/>
          </p:nvSpPr>
          <p:spPr>
            <a:xfrm>
              <a:off x="732387" y="3906365"/>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93" name="tx93"/>
            <p:cNvSpPr/>
            <p:nvPr/>
          </p:nvSpPr>
          <p:spPr>
            <a:xfrm>
              <a:off x="775563" y="37278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94" name="tx94"/>
            <p:cNvSpPr/>
            <p:nvPr/>
          </p:nvSpPr>
          <p:spPr>
            <a:xfrm>
              <a:off x="985009" y="37278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95" name="tx95"/>
            <p:cNvSpPr/>
            <p:nvPr/>
          </p:nvSpPr>
          <p:spPr>
            <a:xfrm>
              <a:off x="1194455" y="37278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96" name="tx96"/>
            <p:cNvSpPr/>
            <p:nvPr/>
          </p:nvSpPr>
          <p:spPr>
            <a:xfrm>
              <a:off x="1403901" y="37278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97" name="tx97"/>
            <p:cNvSpPr/>
            <p:nvPr/>
          </p:nvSpPr>
          <p:spPr>
            <a:xfrm>
              <a:off x="1595288" y="373799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98" name="tx98"/>
            <p:cNvSpPr/>
            <p:nvPr/>
          </p:nvSpPr>
          <p:spPr>
            <a:xfrm>
              <a:off x="1804733" y="374818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99" name="tx99"/>
            <p:cNvSpPr/>
            <p:nvPr/>
          </p:nvSpPr>
          <p:spPr>
            <a:xfrm>
              <a:off x="2014179" y="375836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00" name="tx100"/>
            <p:cNvSpPr/>
            <p:nvPr/>
          </p:nvSpPr>
          <p:spPr>
            <a:xfrm>
              <a:off x="2223625" y="375836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01" name="rc101"/>
            <p:cNvSpPr/>
            <p:nvPr/>
          </p:nvSpPr>
          <p:spPr>
            <a:xfrm>
              <a:off x="732387" y="4787209"/>
              <a:ext cx="1612733" cy="1019640"/>
            </a:xfrm>
            <a:prstGeom prst="rect">
              <a:avLst/>
            </a:prstGeom>
            <a:solidFill>
              <a:srgbClr val="EBEBEB">
                <a:alpha val="100000"/>
              </a:srgbClr>
            </a:solidFill>
          </p:spPr>
          <p:txBody>
            <a:bodyPr/>
            <a:lstStyle/>
            <a:p/>
          </p:txBody>
        </p:sp>
        <p:sp>
          <p:nvSpPr>
            <p:cNvPr id="102" name="pl102"/>
            <p:cNvSpPr/>
            <p:nvPr/>
          </p:nvSpPr>
          <p:spPr>
            <a:xfrm>
              <a:off x="732387" y="559242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03" name="pl103"/>
            <p:cNvSpPr/>
            <p:nvPr/>
          </p:nvSpPr>
          <p:spPr>
            <a:xfrm>
              <a:off x="732387" y="533777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04" name="pl104"/>
            <p:cNvSpPr/>
            <p:nvPr/>
          </p:nvSpPr>
          <p:spPr>
            <a:xfrm>
              <a:off x="732387" y="508311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05" name="pl105"/>
            <p:cNvSpPr/>
            <p:nvPr/>
          </p:nvSpPr>
          <p:spPr>
            <a:xfrm>
              <a:off x="732387" y="482846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06" name="pl106"/>
            <p:cNvSpPr/>
            <p:nvPr/>
          </p:nvSpPr>
          <p:spPr>
            <a:xfrm>
              <a:off x="732387" y="571975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7" name="pl107"/>
            <p:cNvSpPr/>
            <p:nvPr/>
          </p:nvSpPr>
          <p:spPr>
            <a:xfrm>
              <a:off x="732387" y="546510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8" name="pl108"/>
            <p:cNvSpPr/>
            <p:nvPr/>
          </p:nvSpPr>
          <p:spPr>
            <a:xfrm>
              <a:off x="732387" y="521044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9" name="pl109"/>
            <p:cNvSpPr/>
            <p:nvPr/>
          </p:nvSpPr>
          <p:spPr>
            <a:xfrm>
              <a:off x="732387" y="495579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10" name="pl110"/>
            <p:cNvSpPr/>
            <p:nvPr/>
          </p:nvSpPr>
          <p:spPr>
            <a:xfrm>
              <a:off x="80569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1" name="pl111"/>
            <p:cNvSpPr/>
            <p:nvPr/>
          </p:nvSpPr>
          <p:spPr>
            <a:xfrm>
              <a:off x="101513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2" name="pl112"/>
            <p:cNvSpPr/>
            <p:nvPr/>
          </p:nvSpPr>
          <p:spPr>
            <a:xfrm>
              <a:off x="122458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3" name="pl113"/>
            <p:cNvSpPr/>
            <p:nvPr/>
          </p:nvSpPr>
          <p:spPr>
            <a:xfrm>
              <a:off x="143403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4" name="pl114"/>
            <p:cNvSpPr/>
            <p:nvPr/>
          </p:nvSpPr>
          <p:spPr>
            <a:xfrm>
              <a:off x="164347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5" name="pl115"/>
            <p:cNvSpPr/>
            <p:nvPr/>
          </p:nvSpPr>
          <p:spPr>
            <a:xfrm>
              <a:off x="185292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6" name="pl116"/>
            <p:cNvSpPr/>
            <p:nvPr/>
          </p:nvSpPr>
          <p:spPr>
            <a:xfrm>
              <a:off x="206236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7" name="pl117"/>
            <p:cNvSpPr/>
            <p:nvPr/>
          </p:nvSpPr>
          <p:spPr>
            <a:xfrm>
              <a:off x="227181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8" name="pl118"/>
            <p:cNvSpPr/>
            <p:nvPr/>
          </p:nvSpPr>
          <p:spPr>
            <a:xfrm>
              <a:off x="805693" y="5210446"/>
              <a:ext cx="1466121" cy="101862"/>
            </a:xfrm>
            <a:custGeom>
              <a:avLst/>
              <a:pathLst>
                <a:path w="1466121" h="101862">
                  <a:moveTo>
                    <a:pt x="0" y="0"/>
                  </a:moveTo>
                  <a:lnTo>
                    <a:pt x="209445" y="0"/>
                  </a:lnTo>
                  <a:lnTo>
                    <a:pt x="418891" y="40744"/>
                  </a:lnTo>
                  <a:lnTo>
                    <a:pt x="628337" y="40744"/>
                  </a:lnTo>
                  <a:lnTo>
                    <a:pt x="837783" y="30558"/>
                  </a:lnTo>
                  <a:lnTo>
                    <a:pt x="1047229" y="81489"/>
                  </a:lnTo>
                  <a:lnTo>
                    <a:pt x="1256675" y="101862"/>
                  </a:lnTo>
                  <a:lnTo>
                    <a:pt x="1466121" y="61117"/>
                  </a:lnTo>
                </a:path>
              </a:pathLst>
            </a:custGeom>
            <a:ln w="20325" cap="flat">
              <a:solidFill>
                <a:srgbClr val="BEBEBE">
                  <a:alpha val="69803"/>
                </a:srgbClr>
              </a:solidFill>
              <a:prstDash val="solid"/>
              <a:round/>
            </a:ln>
          </p:spPr>
          <p:txBody>
            <a:bodyPr/>
            <a:lstStyle/>
            <a:p/>
          </p:txBody>
        </p:sp>
        <p:sp>
          <p:nvSpPr>
            <p:cNvPr id="119" name="pl119"/>
            <p:cNvSpPr/>
            <p:nvPr/>
          </p:nvSpPr>
          <p:spPr>
            <a:xfrm>
              <a:off x="805693" y="5210446"/>
              <a:ext cx="1466121" cy="550055"/>
            </a:xfrm>
            <a:custGeom>
              <a:avLst/>
              <a:pathLst>
                <a:path w="1466121" h="550055">
                  <a:moveTo>
                    <a:pt x="0" y="0"/>
                  </a:moveTo>
                  <a:lnTo>
                    <a:pt x="209445" y="0"/>
                  </a:lnTo>
                  <a:lnTo>
                    <a:pt x="418891" y="30558"/>
                  </a:lnTo>
                  <a:lnTo>
                    <a:pt x="628337" y="91675"/>
                  </a:lnTo>
                  <a:lnTo>
                    <a:pt x="837783" y="91675"/>
                  </a:lnTo>
                  <a:lnTo>
                    <a:pt x="1047229" y="427821"/>
                  </a:lnTo>
                  <a:lnTo>
                    <a:pt x="1256675" y="550055"/>
                  </a:lnTo>
                  <a:lnTo>
                    <a:pt x="1466121" y="224096"/>
                  </a:lnTo>
                </a:path>
              </a:pathLst>
            </a:custGeom>
            <a:ln w="40651" cap="flat">
              <a:solidFill>
                <a:srgbClr val="BEBEBE">
                  <a:alpha val="69803"/>
                </a:srgbClr>
              </a:solidFill>
              <a:prstDash val="solid"/>
              <a:round/>
            </a:ln>
          </p:spPr>
          <p:txBody>
            <a:bodyPr/>
            <a:lstStyle/>
            <a:p/>
          </p:txBody>
        </p:sp>
        <p:sp>
          <p:nvSpPr>
            <p:cNvPr id="120" name="pl120"/>
            <p:cNvSpPr/>
            <p:nvPr/>
          </p:nvSpPr>
          <p:spPr>
            <a:xfrm>
              <a:off x="805693" y="5210446"/>
              <a:ext cx="1466121" cy="550055"/>
            </a:xfrm>
            <a:custGeom>
              <a:avLst/>
              <a:pathLst>
                <a:path w="1466121" h="550055">
                  <a:moveTo>
                    <a:pt x="0" y="0"/>
                  </a:moveTo>
                  <a:lnTo>
                    <a:pt x="209445" y="0"/>
                  </a:lnTo>
                  <a:lnTo>
                    <a:pt x="418891" y="30558"/>
                  </a:lnTo>
                  <a:lnTo>
                    <a:pt x="628337" y="91675"/>
                  </a:lnTo>
                  <a:lnTo>
                    <a:pt x="837783" y="91675"/>
                  </a:lnTo>
                  <a:lnTo>
                    <a:pt x="1047229" y="427821"/>
                  </a:lnTo>
                  <a:lnTo>
                    <a:pt x="1256675" y="550055"/>
                  </a:lnTo>
                  <a:lnTo>
                    <a:pt x="1466121" y="224096"/>
                  </a:lnTo>
                </a:path>
              </a:pathLst>
            </a:custGeom>
            <a:ln w="35231" cap="flat">
              <a:solidFill>
                <a:srgbClr val="BEBEBE">
                  <a:alpha val="69803"/>
                </a:srgbClr>
              </a:solidFill>
              <a:prstDash val="solid"/>
              <a:round/>
            </a:ln>
          </p:spPr>
          <p:txBody>
            <a:bodyPr/>
            <a:lstStyle/>
            <a:p/>
          </p:txBody>
        </p:sp>
        <p:sp>
          <p:nvSpPr>
            <p:cNvPr id="121" name="pl121"/>
            <p:cNvSpPr/>
            <p:nvPr/>
          </p:nvSpPr>
          <p:spPr>
            <a:xfrm>
              <a:off x="805693" y="5210446"/>
              <a:ext cx="1466121" cy="101862"/>
            </a:xfrm>
            <a:custGeom>
              <a:avLst/>
              <a:pathLst>
                <a:path w="1466121" h="101862">
                  <a:moveTo>
                    <a:pt x="0" y="0"/>
                  </a:moveTo>
                  <a:lnTo>
                    <a:pt x="209445" y="0"/>
                  </a:lnTo>
                  <a:lnTo>
                    <a:pt x="418891" y="40744"/>
                  </a:lnTo>
                  <a:lnTo>
                    <a:pt x="628337" y="40744"/>
                  </a:lnTo>
                  <a:lnTo>
                    <a:pt x="837783" y="30558"/>
                  </a:lnTo>
                  <a:lnTo>
                    <a:pt x="1047229" y="81489"/>
                  </a:lnTo>
                  <a:lnTo>
                    <a:pt x="1256675" y="101862"/>
                  </a:lnTo>
                  <a:lnTo>
                    <a:pt x="1466121" y="61117"/>
                  </a:lnTo>
                </a:path>
              </a:pathLst>
            </a:custGeom>
            <a:ln w="20325" cap="flat">
              <a:solidFill>
                <a:srgbClr val="6B6B6B">
                  <a:alpha val="100000"/>
                </a:srgbClr>
              </a:solidFill>
              <a:prstDash val="solid"/>
              <a:round/>
            </a:ln>
          </p:spPr>
          <p:txBody>
            <a:bodyPr/>
            <a:lstStyle/>
            <a:p/>
          </p:txBody>
        </p:sp>
        <p:sp>
          <p:nvSpPr>
            <p:cNvPr id="122" name="pl122"/>
            <p:cNvSpPr/>
            <p:nvPr/>
          </p:nvSpPr>
          <p:spPr>
            <a:xfrm>
              <a:off x="805693" y="5210446"/>
              <a:ext cx="1466121" cy="550055"/>
            </a:xfrm>
            <a:custGeom>
              <a:avLst/>
              <a:pathLst>
                <a:path w="1466121" h="550055">
                  <a:moveTo>
                    <a:pt x="0" y="0"/>
                  </a:moveTo>
                  <a:lnTo>
                    <a:pt x="209445" y="0"/>
                  </a:lnTo>
                  <a:lnTo>
                    <a:pt x="418891" y="30558"/>
                  </a:lnTo>
                  <a:lnTo>
                    <a:pt x="628337" y="91675"/>
                  </a:lnTo>
                  <a:lnTo>
                    <a:pt x="837783" y="91675"/>
                  </a:lnTo>
                  <a:lnTo>
                    <a:pt x="1047229" y="427821"/>
                  </a:lnTo>
                  <a:lnTo>
                    <a:pt x="1256675" y="550055"/>
                  </a:lnTo>
                  <a:lnTo>
                    <a:pt x="1466121" y="224096"/>
                  </a:lnTo>
                </a:path>
              </a:pathLst>
            </a:custGeom>
            <a:ln w="40651" cap="flat">
              <a:solidFill>
                <a:srgbClr val="000000">
                  <a:alpha val="100000"/>
                </a:srgbClr>
              </a:solidFill>
              <a:prstDash val="solid"/>
              <a:round/>
            </a:ln>
          </p:spPr>
          <p:txBody>
            <a:bodyPr/>
            <a:lstStyle/>
            <a:p/>
          </p:txBody>
        </p:sp>
        <p:sp>
          <p:nvSpPr>
            <p:cNvPr id="123" name="pl123"/>
            <p:cNvSpPr/>
            <p:nvPr/>
          </p:nvSpPr>
          <p:spPr>
            <a:xfrm>
              <a:off x="805693" y="5210446"/>
              <a:ext cx="1466121" cy="550055"/>
            </a:xfrm>
            <a:custGeom>
              <a:avLst/>
              <a:pathLst>
                <a:path w="1466121" h="550055">
                  <a:moveTo>
                    <a:pt x="0" y="0"/>
                  </a:moveTo>
                  <a:lnTo>
                    <a:pt x="209445" y="0"/>
                  </a:lnTo>
                  <a:lnTo>
                    <a:pt x="418891" y="30558"/>
                  </a:lnTo>
                  <a:lnTo>
                    <a:pt x="628337" y="91675"/>
                  </a:lnTo>
                  <a:lnTo>
                    <a:pt x="837783" y="91675"/>
                  </a:lnTo>
                  <a:lnTo>
                    <a:pt x="1047229" y="427821"/>
                  </a:lnTo>
                  <a:lnTo>
                    <a:pt x="1256675" y="550055"/>
                  </a:lnTo>
                  <a:lnTo>
                    <a:pt x="1466121" y="224096"/>
                  </a:lnTo>
                </a:path>
              </a:pathLst>
            </a:custGeom>
            <a:ln w="35231" cap="flat">
              <a:solidFill>
                <a:srgbClr val="80BD41">
                  <a:alpha val="100000"/>
                </a:srgbClr>
              </a:solidFill>
              <a:prstDash val="solid"/>
              <a:round/>
            </a:ln>
          </p:spPr>
          <p:txBody>
            <a:bodyPr/>
            <a:lstStyle/>
            <a:p/>
          </p:txBody>
        </p:sp>
        <p:sp>
          <p:nvSpPr>
            <p:cNvPr id="124" name="pl124"/>
            <p:cNvSpPr/>
            <p:nvPr/>
          </p:nvSpPr>
          <p:spPr>
            <a:xfrm>
              <a:off x="732387" y="5210446"/>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125" name="tx125"/>
            <p:cNvSpPr/>
            <p:nvPr/>
          </p:nvSpPr>
          <p:spPr>
            <a:xfrm>
              <a:off x="775563" y="503189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26" name="tx126"/>
            <p:cNvSpPr/>
            <p:nvPr/>
          </p:nvSpPr>
          <p:spPr>
            <a:xfrm>
              <a:off x="985009" y="503189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27" name="tx127"/>
            <p:cNvSpPr/>
            <p:nvPr/>
          </p:nvSpPr>
          <p:spPr>
            <a:xfrm>
              <a:off x="1176396" y="506245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28" name="tx128"/>
            <p:cNvSpPr/>
            <p:nvPr/>
          </p:nvSpPr>
          <p:spPr>
            <a:xfrm>
              <a:off x="1385842" y="512356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129" name="tx129"/>
            <p:cNvSpPr/>
            <p:nvPr/>
          </p:nvSpPr>
          <p:spPr>
            <a:xfrm>
              <a:off x="1595288" y="512356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130" name="tx130"/>
            <p:cNvSpPr/>
            <p:nvPr/>
          </p:nvSpPr>
          <p:spPr>
            <a:xfrm>
              <a:off x="1774604" y="545971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-42</a:t>
              </a:r>
            </a:p>
          </p:txBody>
        </p:sp>
        <p:sp>
          <p:nvSpPr>
            <p:cNvPr id="131" name="tx131"/>
            <p:cNvSpPr/>
            <p:nvPr/>
          </p:nvSpPr>
          <p:spPr>
            <a:xfrm>
              <a:off x="1984050" y="558194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132" name="tx132"/>
            <p:cNvSpPr/>
            <p:nvPr/>
          </p:nvSpPr>
          <p:spPr>
            <a:xfrm>
              <a:off x="2193496" y="525598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133" name="rc133"/>
            <p:cNvSpPr/>
            <p:nvPr/>
          </p:nvSpPr>
          <p:spPr>
            <a:xfrm>
              <a:off x="2414709" y="874964"/>
              <a:ext cx="1612733" cy="1019640"/>
            </a:xfrm>
            <a:prstGeom prst="rect">
              <a:avLst/>
            </a:prstGeom>
            <a:solidFill>
              <a:srgbClr val="EBEBEB">
                <a:alpha val="100000"/>
              </a:srgbClr>
            </a:solidFill>
          </p:spPr>
          <p:txBody>
            <a:bodyPr/>
            <a:lstStyle/>
            <a:p/>
          </p:txBody>
        </p:sp>
        <p:sp>
          <p:nvSpPr>
            <p:cNvPr id="134" name="pl134"/>
            <p:cNvSpPr/>
            <p:nvPr/>
          </p:nvSpPr>
          <p:spPr>
            <a:xfrm>
              <a:off x="2414709" y="168018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35" name="pl135"/>
            <p:cNvSpPr/>
            <p:nvPr/>
          </p:nvSpPr>
          <p:spPr>
            <a:xfrm>
              <a:off x="2414709" y="142552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36" name="pl136"/>
            <p:cNvSpPr/>
            <p:nvPr/>
          </p:nvSpPr>
          <p:spPr>
            <a:xfrm>
              <a:off x="2414709" y="117087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37" name="pl137"/>
            <p:cNvSpPr/>
            <p:nvPr/>
          </p:nvSpPr>
          <p:spPr>
            <a:xfrm>
              <a:off x="2414709" y="91621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38" name="pl138"/>
            <p:cNvSpPr/>
            <p:nvPr/>
          </p:nvSpPr>
          <p:spPr>
            <a:xfrm>
              <a:off x="2414709" y="180751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9" name="pl139"/>
            <p:cNvSpPr/>
            <p:nvPr/>
          </p:nvSpPr>
          <p:spPr>
            <a:xfrm>
              <a:off x="2414709" y="155285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40" name="pl140"/>
            <p:cNvSpPr/>
            <p:nvPr/>
          </p:nvSpPr>
          <p:spPr>
            <a:xfrm>
              <a:off x="2414709" y="129820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41" name="pl141"/>
            <p:cNvSpPr/>
            <p:nvPr/>
          </p:nvSpPr>
          <p:spPr>
            <a:xfrm>
              <a:off x="2414709" y="104354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42" name="pl142"/>
            <p:cNvSpPr/>
            <p:nvPr/>
          </p:nvSpPr>
          <p:spPr>
            <a:xfrm>
              <a:off x="248801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3" name="pl143"/>
            <p:cNvSpPr/>
            <p:nvPr/>
          </p:nvSpPr>
          <p:spPr>
            <a:xfrm>
              <a:off x="269746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4" name="pl144"/>
            <p:cNvSpPr/>
            <p:nvPr/>
          </p:nvSpPr>
          <p:spPr>
            <a:xfrm>
              <a:off x="290690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5" name="pl145"/>
            <p:cNvSpPr/>
            <p:nvPr/>
          </p:nvSpPr>
          <p:spPr>
            <a:xfrm>
              <a:off x="311635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6" name="pl146"/>
            <p:cNvSpPr/>
            <p:nvPr/>
          </p:nvSpPr>
          <p:spPr>
            <a:xfrm>
              <a:off x="332579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7" name="pl147"/>
            <p:cNvSpPr/>
            <p:nvPr/>
          </p:nvSpPr>
          <p:spPr>
            <a:xfrm>
              <a:off x="353524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8" name="pl148"/>
            <p:cNvSpPr/>
            <p:nvPr/>
          </p:nvSpPr>
          <p:spPr>
            <a:xfrm>
              <a:off x="374469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9" name="pl149"/>
            <p:cNvSpPr/>
            <p:nvPr/>
          </p:nvSpPr>
          <p:spPr>
            <a:xfrm>
              <a:off x="395413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0" name="pl150"/>
            <p:cNvSpPr/>
            <p:nvPr/>
          </p:nvSpPr>
          <p:spPr>
            <a:xfrm>
              <a:off x="2488015" y="1298201"/>
              <a:ext cx="1466121" cy="101862"/>
            </a:xfrm>
            <a:custGeom>
              <a:avLst/>
              <a:pathLst>
                <a:path w="1466121" h="101862">
                  <a:moveTo>
                    <a:pt x="0" y="0"/>
                  </a:moveTo>
                  <a:lnTo>
                    <a:pt x="209445" y="0"/>
                  </a:lnTo>
                  <a:lnTo>
                    <a:pt x="418891" y="40744"/>
                  </a:lnTo>
                  <a:lnTo>
                    <a:pt x="628337" y="40744"/>
                  </a:lnTo>
                  <a:lnTo>
                    <a:pt x="837783" y="30558"/>
                  </a:lnTo>
                  <a:lnTo>
                    <a:pt x="1047229" y="81489"/>
                  </a:lnTo>
                  <a:lnTo>
                    <a:pt x="1256675" y="101862"/>
                  </a:lnTo>
                  <a:lnTo>
                    <a:pt x="1466121" y="61117"/>
                  </a:lnTo>
                </a:path>
              </a:pathLst>
            </a:custGeom>
            <a:ln w="20325" cap="flat">
              <a:solidFill>
                <a:srgbClr val="BEBEBE">
                  <a:alpha val="69803"/>
                </a:srgbClr>
              </a:solidFill>
              <a:prstDash val="solid"/>
              <a:round/>
            </a:ln>
          </p:spPr>
          <p:txBody>
            <a:bodyPr/>
            <a:lstStyle/>
            <a:p/>
          </p:txBody>
        </p:sp>
        <p:sp>
          <p:nvSpPr>
            <p:cNvPr id="151" name="pl151"/>
            <p:cNvSpPr/>
            <p:nvPr/>
          </p:nvSpPr>
          <p:spPr>
            <a:xfrm>
              <a:off x="2488015" y="1298201"/>
              <a:ext cx="1466121" cy="20372"/>
            </a:xfrm>
            <a:custGeom>
              <a:avLst/>
              <a:pathLst>
                <a:path w="1466121" h="20372">
                  <a:moveTo>
                    <a:pt x="0" y="0"/>
                  </a:moveTo>
                  <a:lnTo>
                    <a:pt x="209445" y="0"/>
                  </a:lnTo>
                  <a:lnTo>
                    <a:pt x="418891" y="10186"/>
                  </a:lnTo>
                  <a:lnTo>
                    <a:pt x="628337" y="10186"/>
                  </a:lnTo>
                  <a:lnTo>
                    <a:pt x="837783" y="20372"/>
                  </a:lnTo>
                  <a:lnTo>
                    <a:pt x="1047229" y="0"/>
                  </a:lnTo>
                  <a:lnTo>
                    <a:pt x="1256675" y="20372"/>
                  </a:lnTo>
                  <a:lnTo>
                    <a:pt x="1466121" y="10186"/>
                  </a:lnTo>
                </a:path>
              </a:pathLst>
            </a:custGeom>
            <a:ln w="40651" cap="flat">
              <a:solidFill>
                <a:srgbClr val="BEBEBE">
                  <a:alpha val="69803"/>
                </a:srgbClr>
              </a:solidFill>
              <a:prstDash val="solid"/>
              <a:round/>
            </a:ln>
          </p:spPr>
          <p:txBody>
            <a:bodyPr/>
            <a:lstStyle/>
            <a:p/>
          </p:txBody>
        </p:sp>
        <p:sp>
          <p:nvSpPr>
            <p:cNvPr id="152" name="pl152"/>
            <p:cNvSpPr/>
            <p:nvPr/>
          </p:nvSpPr>
          <p:spPr>
            <a:xfrm>
              <a:off x="2488015" y="1298201"/>
              <a:ext cx="1466121" cy="20372"/>
            </a:xfrm>
            <a:custGeom>
              <a:avLst/>
              <a:pathLst>
                <a:path w="1466121" h="20372">
                  <a:moveTo>
                    <a:pt x="0" y="0"/>
                  </a:moveTo>
                  <a:lnTo>
                    <a:pt x="209445" y="0"/>
                  </a:lnTo>
                  <a:lnTo>
                    <a:pt x="418891" y="10186"/>
                  </a:lnTo>
                  <a:lnTo>
                    <a:pt x="628337" y="10186"/>
                  </a:lnTo>
                  <a:lnTo>
                    <a:pt x="837783" y="20372"/>
                  </a:lnTo>
                  <a:lnTo>
                    <a:pt x="1047229" y="0"/>
                  </a:lnTo>
                  <a:lnTo>
                    <a:pt x="1256675" y="20372"/>
                  </a:lnTo>
                  <a:lnTo>
                    <a:pt x="1466121" y="10186"/>
                  </a:lnTo>
                </a:path>
              </a:pathLst>
            </a:custGeom>
            <a:ln w="35231" cap="flat">
              <a:solidFill>
                <a:srgbClr val="BEBEBE">
                  <a:alpha val="69803"/>
                </a:srgbClr>
              </a:solidFill>
              <a:prstDash val="solid"/>
              <a:round/>
            </a:ln>
          </p:spPr>
          <p:txBody>
            <a:bodyPr/>
            <a:lstStyle/>
            <a:p/>
          </p:txBody>
        </p:sp>
        <p:sp>
          <p:nvSpPr>
            <p:cNvPr id="153" name="pl153"/>
            <p:cNvSpPr/>
            <p:nvPr/>
          </p:nvSpPr>
          <p:spPr>
            <a:xfrm>
              <a:off x="2488015" y="1298201"/>
              <a:ext cx="1466121" cy="101862"/>
            </a:xfrm>
            <a:custGeom>
              <a:avLst/>
              <a:pathLst>
                <a:path w="1466121" h="101862">
                  <a:moveTo>
                    <a:pt x="0" y="0"/>
                  </a:moveTo>
                  <a:lnTo>
                    <a:pt x="209445" y="0"/>
                  </a:lnTo>
                  <a:lnTo>
                    <a:pt x="418891" y="40744"/>
                  </a:lnTo>
                  <a:lnTo>
                    <a:pt x="628337" y="40744"/>
                  </a:lnTo>
                  <a:lnTo>
                    <a:pt x="837783" y="30558"/>
                  </a:lnTo>
                  <a:lnTo>
                    <a:pt x="1047229" y="81489"/>
                  </a:lnTo>
                  <a:lnTo>
                    <a:pt x="1256675" y="101862"/>
                  </a:lnTo>
                  <a:lnTo>
                    <a:pt x="1466121" y="61117"/>
                  </a:lnTo>
                </a:path>
              </a:pathLst>
            </a:custGeom>
            <a:ln w="20325" cap="flat">
              <a:solidFill>
                <a:srgbClr val="6B6B6B">
                  <a:alpha val="100000"/>
                </a:srgbClr>
              </a:solidFill>
              <a:prstDash val="solid"/>
              <a:round/>
            </a:ln>
          </p:spPr>
          <p:txBody>
            <a:bodyPr/>
            <a:lstStyle/>
            <a:p/>
          </p:txBody>
        </p:sp>
        <p:sp>
          <p:nvSpPr>
            <p:cNvPr id="154" name="pl154"/>
            <p:cNvSpPr/>
            <p:nvPr/>
          </p:nvSpPr>
          <p:spPr>
            <a:xfrm>
              <a:off x="2488015" y="1298201"/>
              <a:ext cx="1466121" cy="20372"/>
            </a:xfrm>
            <a:custGeom>
              <a:avLst/>
              <a:pathLst>
                <a:path w="1466121" h="20372">
                  <a:moveTo>
                    <a:pt x="0" y="0"/>
                  </a:moveTo>
                  <a:lnTo>
                    <a:pt x="209445" y="0"/>
                  </a:lnTo>
                  <a:lnTo>
                    <a:pt x="418891" y="10186"/>
                  </a:lnTo>
                  <a:lnTo>
                    <a:pt x="628337" y="10186"/>
                  </a:lnTo>
                  <a:lnTo>
                    <a:pt x="837783" y="20372"/>
                  </a:lnTo>
                  <a:lnTo>
                    <a:pt x="1047229" y="0"/>
                  </a:lnTo>
                  <a:lnTo>
                    <a:pt x="1256675" y="20372"/>
                  </a:lnTo>
                  <a:lnTo>
                    <a:pt x="1466121" y="10186"/>
                  </a:lnTo>
                </a:path>
              </a:pathLst>
            </a:custGeom>
            <a:ln w="40651" cap="flat">
              <a:solidFill>
                <a:srgbClr val="000000">
                  <a:alpha val="100000"/>
                </a:srgbClr>
              </a:solidFill>
              <a:prstDash val="solid"/>
              <a:round/>
            </a:ln>
          </p:spPr>
          <p:txBody>
            <a:bodyPr/>
            <a:lstStyle/>
            <a:p/>
          </p:txBody>
        </p:sp>
        <p:sp>
          <p:nvSpPr>
            <p:cNvPr id="155" name="pl155"/>
            <p:cNvSpPr/>
            <p:nvPr/>
          </p:nvSpPr>
          <p:spPr>
            <a:xfrm>
              <a:off x="2488015" y="1298201"/>
              <a:ext cx="1466121" cy="20372"/>
            </a:xfrm>
            <a:custGeom>
              <a:avLst/>
              <a:pathLst>
                <a:path w="1466121" h="20372">
                  <a:moveTo>
                    <a:pt x="0" y="0"/>
                  </a:moveTo>
                  <a:lnTo>
                    <a:pt x="209445" y="0"/>
                  </a:lnTo>
                  <a:lnTo>
                    <a:pt x="418891" y="10186"/>
                  </a:lnTo>
                  <a:lnTo>
                    <a:pt x="628337" y="10186"/>
                  </a:lnTo>
                  <a:lnTo>
                    <a:pt x="837783" y="20372"/>
                  </a:lnTo>
                  <a:lnTo>
                    <a:pt x="1047229" y="0"/>
                  </a:lnTo>
                  <a:lnTo>
                    <a:pt x="1256675" y="20372"/>
                  </a:lnTo>
                  <a:lnTo>
                    <a:pt x="1466121" y="10186"/>
                  </a:lnTo>
                </a:path>
              </a:pathLst>
            </a:custGeom>
            <a:ln w="35231" cap="flat">
              <a:solidFill>
                <a:srgbClr val="80BD41">
                  <a:alpha val="100000"/>
                </a:srgbClr>
              </a:solidFill>
              <a:prstDash val="solid"/>
              <a:round/>
            </a:ln>
          </p:spPr>
          <p:txBody>
            <a:bodyPr/>
            <a:lstStyle/>
            <a:p/>
          </p:txBody>
        </p:sp>
        <p:sp>
          <p:nvSpPr>
            <p:cNvPr id="156" name="pl156"/>
            <p:cNvSpPr/>
            <p:nvPr/>
          </p:nvSpPr>
          <p:spPr>
            <a:xfrm>
              <a:off x="2414709" y="129820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157" name="tx157"/>
            <p:cNvSpPr/>
            <p:nvPr/>
          </p:nvSpPr>
          <p:spPr>
            <a:xfrm>
              <a:off x="2457886" y="111964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58" name="tx158"/>
            <p:cNvSpPr/>
            <p:nvPr/>
          </p:nvSpPr>
          <p:spPr>
            <a:xfrm>
              <a:off x="2667332" y="111964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59" name="tx159"/>
            <p:cNvSpPr/>
            <p:nvPr/>
          </p:nvSpPr>
          <p:spPr>
            <a:xfrm>
              <a:off x="2858718" y="112983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60" name="tx160"/>
            <p:cNvSpPr/>
            <p:nvPr/>
          </p:nvSpPr>
          <p:spPr>
            <a:xfrm>
              <a:off x="3068164" y="112983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61" name="tx161"/>
            <p:cNvSpPr/>
            <p:nvPr/>
          </p:nvSpPr>
          <p:spPr>
            <a:xfrm>
              <a:off x="3277610" y="114001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62" name="tx162"/>
            <p:cNvSpPr/>
            <p:nvPr/>
          </p:nvSpPr>
          <p:spPr>
            <a:xfrm>
              <a:off x="3505115" y="111964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63" name="tx163"/>
            <p:cNvSpPr/>
            <p:nvPr/>
          </p:nvSpPr>
          <p:spPr>
            <a:xfrm>
              <a:off x="3696502" y="114001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64" name="tx164"/>
            <p:cNvSpPr/>
            <p:nvPr/>
          </p:nvSpPr>
          <p:spPr>
            <a:xfrm>
              <a:off x="3905948" y="112983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65" name="rc165"/>
            <p:cNvSpPr/>
            <p:nvPr/>
          </p:nvSpPr>
          <p:spPr>
            <a:xfrm>
              <a:off x="2414709" y="2179046"/>
              <a:ext cx="1612733" cy="1019640"/>
            </a:xfrm>
            <a:prstGeom prst="rect">
              <a:avLst/>
            </a:prstGeom>
            <a:solidFill>
              <a:srgbClr val="EBEBEB">
                <a:alpha val="100000"/>
              </a:srgbClr>
            </a:solidFill>
          </p:spPr>
          <p:txBody>
            <a:bodyPr/>
            <a:lstStyle/>
            <a:p/>
          </p:txBody>
        </p:sp>
        <p:sp>
          <p:nvSpPr>
            <p:cNvPr id="166" name="pl166"/>
            <p:cNvSpPr/>
            <p:nvPr/>
          </p:nvSpPr>
          <p:spPr>
            <a:xfrm>
              <a:off x="2414709" y="298426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67" name="pl167"/>
            <p:cNvSpPr/>
            <p:nvPr/>
          </p:nvSpPr>
          <p:spPr>
            <a:xfrm>
              <a:off x="2414709" y="272961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68" name="pl168"/>
            <p:cNvSpPr/>
            <p:nvPr/>
          </p:nvSpPr>
          <p:spPr>
            <a:xfrm>
              <a:off x="2414709" y="247495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69" name="pl169"/>
            <p:cNvSpPr/>
            <p:nvPr/>
          </p:nvSpPr>
          <p:spPr>
            <a:xfrm>
              <a:off x="2414709" y="222030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70" name="pl170"/>
            <p:cNvSpPr/>
            <p:nvPr/>
          </p:nvSpPr>
          <p:spPr>
            <a:xfrm>
              <a:off x="2414709" y="311159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71" name="pl171"/>
            <p:cNvSpPr/>
            <p:nvPr/>
          </p:nvSpPr>
          <p:spPr>
            <a:xfrm>
              <a:off x="2414709" y="285693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72" name="pl172"/>
            <p:cNvSpPr/>
            <p:nvPr/>
          </p:nvSpPr>
          <p:spPr>
            <a:xfrm>
              <a:off x="2414709" y="260228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73" name="pl173"/>
            <p:cNvSpPr/>
            <p:nvPr/>
          </p:nvSpPr>
          <p:spPr>
            <a:xfrm>
              <a:off x="2414709" y="234762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74" name="pl174"/>
            <p:cNvSpPr/>
            <p:nvPr/>
          </p:nvSpPr>
          <p:spPr>
            <a:xfrm>
              <a:off x="248801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5" name="pl175"/>
            <p:cNvSpPr/>
            <p:nvPr/>
          </p:nvSpPr>
          <p:spPr>
            <a:xfrm>
              <a:off x="269746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6" name="pl176"/>
            <p:cNvSpPr/>
            <p:nvPr/>
          </p:nvSpPr>
          <p:spPr>
            <a:xfrm>
              <a:off x="290690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7" name="pl177"/>
            <p:cNvSpPr/>
            <p:nvPr/>
          </p:nvSpPr>
          <p:spPr>
            <a:xfrm>
              <a:off x="311635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8" name="pl178"/>
            <p:cNvSpPr/>
            <p:nvPr/>
          </p:nvSpPr>
          <p:spPr>
            <a:xfrm>
              <a:off x="332579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9" name="pl179"/>
            <p:cNvSpPr/>
            <p:nvPr/>
          </p:nvSpPr>
          <p:spPr>
            <a:xfrm>
              <a:off x="353524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0" name="pl180"/>
            <p:cNvSpPr/>
            <p:nvPr/>
          </p:nvSpPr>
          <p:spPr>
            <a:xfrm>
              <a:off x="374469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1" name="pl181"/>
            <p:cNvSpPr/>
            <p:nvPr/>
          </p:nvSpPr>
          <p:spPr>
            <a:xfrm>
              <a:off x="395413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2" name="pl182"/>
            <p:cNvSpPr/>
            <p:nvPr/>
          </p:nvSpPr>
          <p:spPr>
            <a:xfrm>
              <a:off x="2488015" y="2602283"/>
              <a:ext cx="1466121" cy="101862"/>
            </a:xfrm>
            <a:custGeom>
              <a:avLst/>
              <a:pathLst>
                <a:path w="1466121" h="101862">
                  <a:moveTo>
                    <a:pt x="0" y="0"/>
                  </a:moveTo>
                  <a:lnTo>
                    <a:pt x="209445" y="0"/>
                  </a:lnTo>
                  <a:lnTo>
                    <a:pt x="418891" y="40744"/>
                  </a:lnTo>
                  <a:lnTo>
                    <a:pt x="628337" y="40744"/>
                  </a:lnTo>
                  <a:lnTo>
                    <a:pt x="837783" y="30558"/>
                  </a:lnTo>
                  <a:lnTo>
                    <a:pt x="1047229" y="81489"/>
                  </a:lnTo>
                  <a:lnTo>
                    <a:pt x="1256675" y="101862"/>
                  </a:lnTo>
                  <a:lnTo>
                    <a:pt x="1466121" y="61117"/>
                  </a:lnTo>
                </a:path>
              </a:pathLst>
            </a:custGeom>
            <a:ln w="20325" cap="flat">
              <a:solidFill>
                <a:srgbClr val="BEBEBE">
                  <a:alpha val="69803"/>
                </a:srgbClr>
              </a:solidFill>
              <a:prstDash val="solid"/>
              <a:round/>
            </a:ln>
          </p:spPr>
          <p:txBody>
            <a:bodyPr/>
            <a:lstStyle/>
            <a:p/>
          </p:txBody>
        </p:sp>
        <p:sp>
          <p:nvSpPr>
            <p:cNvPr id="183" name="pl183"/>
            <p:cNvSpPr/>
            <p:nvPr/>
          </p:nvSpPr>
          <p:spPr>
            <a:xfrm>
              <a:off x="2488015" y="2530979"/>
              <a:ext cx="1466121" cy="193538"/>
            </a:xfrm>
            <a:custGeom>
              <a:avLst/>
              <a:pathLst>
                <a:path w="1466121" h="193538">
                  <a:moveTo>
                    <a:pt x="0" y="0"/>
                  </a:moveTo>
                  <a:lnTo>
                    <a:pt x="209445" y="71303"/>
                  </a:lnTo>
                  <a:lnTo>
                    <a:pt x="418891" y="193538"/>
                  </a:lnTo>
                  <a:lnTo>
                    <a:pt x="628337" y="112048"/>
                  </a:lnTo>
                  <a:lnTo>
                    <a:pt x="837783" y="40744"/>
                  </a:lnTo>
                  <a:lnTo>
                    <a:pt x="1047229" y="0"/>
                  </a:lnTo>
                  <a:lnTo>
                    <a:pt x="1256675" y="0"/>
                  </a:lnTo>
                  <a:lnTo>
                    <a:pt x="1466121" y="10186"/>
                  </a:lnTo>
                </a:path>
              </a:pathLst>
            </a:custGeom>
            <a:ln w="40651" cap="flat">
              <a:solidFill>
                <a:srgbClr val="BEBEBE">
                  <a:alpha val="69803"/>
                </a:srgbClr>
              </a:solidFill>
              <a:prstDash val="solid"/>
              <a:round/>
            </a:ln>
          </p:spPr>
          <p:txBody>
            <a:bodyPr/>
            <a:lstStyle/>
            <a:p/>
          </p:txBody>
        </p:sp>
        <p:sp>
          <p:nvSpPr>
            <p:cNvPr id="184" name="pl184"/>
            <p:cNvSpPr/>
            <p:nvPr/>
          </p:nvSpPr>
          <p:spPr>
            <a:xfrm>
              <a:off x="2488015" y="2530979"/>
              <a:ext cx="1466121" cy="193538"/>
            </a:xfrm>
            <a:custGeom>
              <a:avLst/>
              <a:pathLst>
                <a:path w="1466121" h="193538">
                  <a:moveTo>
                    <a:pt x="0" y="0"/>
                  </a:moveTo>
                  <a:lnTo>
                    <a:pt x="209445" y="71303"/>
                  </a:lnTo>
                  <a:lnTo>
                    <a:pt x="418891" y="193538"/>
                  </a:lnTo>
                  <a:lnTo>
                    <a:pt x="628337" y="112048"/>
                  </a:lnTo>
                  <a:lnTo>
                    <a:pt x="837783" y="40744"/>
                  </a:lnTo>
                  <a:lnTo>
                    <a:pt x="1047229" y="0"/>
                  </a:lnTo>
                  <a:lnTo>
                    <a:pt x="1256675" y="0"/>
                  </a:lnTo>
                  <a:lnTo>
                    <a:pt x="1466121" y="10186"/>
                  </a:lnTo>
                </a:path>
              </a:pathLst>
            </a:custGeom>
            <a:ln w="35231" cap="flat">
              <a:solidFill>
                <a:srgbClr val="BEBEBE">
                  <a:alpha val="69803"/>
                </a:srgbClr>
              </a:solidFill>
              <a:prstDash val="solid"/>
              <a:round/>
            </a:ln>
          </p:spPr>
          <p:txBody>
            <a:bodyPr/>
            <a:lstStyle/>
            <a:p/>
          </p:txBody>
        </p:sp>
        <p:sp>
          <p:nvSpPr>
            <p:cNvPr id="185" name="pl185"/>
            <p:cNvSpPr/>
            <p:nvPr/>
          </p:nvSpPr>
          <p:spPr>
            <a:xfrm>
              <a:off x="2488015" y="2602283"/>
              <a:ext cx="1466121" cy="101862"/>
            </a:xfrm>
            <a:custGeom>
              <a:avLst/>
              <a:pathLst>
                <a:path w="1466121" h="101862">
                  <a:moveTo>
                    <a:pt x="0" y="0"/>
                  </a:moveTo>
                  <a:lnTo>
                    <a:pt x="209445" y="0"/>
                  </a:lnTo>
                  <a:lnTo>
                    <a:pt x="418891" y="40744"/>
                  </a:lnTo>
                  <a:lnTo>
                    <a:pt x="628337" y="40744"/>
                  </a:lnTo>
                  <a:lnTo>
                    <a:pt x="837783" y="30558"/>
                  </a:lnTo>
                  <a:lnTo>
                    <a:pt x="1047229" y="81489"/>
                  </a:lnTo>
                  <a:lnTo>
                    <a:pt x="1256675" y="101862"/>
                  </a:lnTo>
                  <a:lnTo>
                    <a:pt x="1466121" y="61117"/>
                  </a:lnTo>
                </a:path>
              </a:pathLst>
            </a:custGeom>
            <a:ln w="20325" cap="flat">
              <a:solidFill>
                <a:srgbClr val="6B6B6B">
                  <a:alpha val="100000"/>
                </a:srgbClr>
              </a:solidFill>
              <a:prstDash val="solid"/>
              <a:round/>
            </a:ln>
          </p:spPr>
          <p:txBody>
            <a:bodyPr/>
            <a:lstStyle/>
            <a:p/>
          </p:txBody>
        </p:sp>
        <p:sp>
          <p:nvSpPr>
            <p:cNvPr id="186" name="pl186"/>
            <p:cNvSpPr/>
            <p:nvPr/>
          </p:nvSpPr>
          <p:spPr>
            <a:xfrm>
              <a:off x="2488015" y="2530979"/>
              <a:ext cx="1466121" cy="193538"/>
            </a:xfrm>
            <a:custGeom>
              <a:avLst/>
              <a:pathLst>
                <a:path w="1466121" h="193538">
                  <a:moveTo>
                    <a:pt x="0" y="0"/>
                  </a:moveTo>
                  <a:lnTo>
                    <a:pt x="209445" y="71303"/>
                  </a:lnTo>
                  <a:lnTo>
                    <a:pt x="418891" y="193538"/>
                  </a:lnTo>
                  <a:lnTo>
                    <a:pt x="628337" y="112048"/>
                  </a:lnTo>
                  <a:lnTo>
                    <a:pt x="837783" y="40744"/>
                  </a:lnTo>
                  <a:lnTo>
                    <a:pt x="1047229" y="0"/>
                  </a:lnTo>
                  <a:lnTo>
                    <a:pt x="1256675" y="0"/>
                  </a:lnTo>
                  <a:lnTo>
                    <a:pt x="1466121" y="10186"/>
                  </a:lnTo>
                </a:path>
              </a:pathLst>
            </a:custGeom>
            <a:ln w="40651" cap="flat">
              <a:solidFill>
                <a:srgbClr val="000000">
                  <a:alpha val="100000"/>
                </a:srgbClr>
              </a:solidFill>
              <a:prstDash val="solid"/>
              <a:round/>
            </a:ln>
          </p:spPr>
          <p:txBody>
            <a:bodyPr/>
            <a:lstStyle/>
            <a:p/>
          </p:txBody>
        </p:sp>
        <p:sp>
          <p:nvSpPr>
            <p:cNvPr id="187" name="pl187"/>
            <p:cNvSpPr/>
            <p:nvPr/>
          </p:nvSpPr>
          <p:spPr>
            <a:xfrm>
              <a:off x="2488015" y="2530979"/>
              <a:ext cx="1466121" cy="193538"/>
            </a:xfrm>
            <a:custGeom>
              <a:avLst/>
              <a:pathLst>
                <a:path w="1466121" h="193538">
                  <a:moveTo>
                    <a:pt x="0" y="0"/>
                  </a:moveTo>
                  <a:lnTo>
                    <a:pt x="209445" y="71303"/>
                  </a:lnTo>
                  <a:lnTo>
                    <a:pt x="418891" y="193538"/>
                  </a:lnTo>
                  <a:lnTo>
                    <a:pt x="628337" y="112048"/>
                  </a:lnTo>
                  <a:lnTo>
                    <a:pt x="837783" y="40744"/>
                  </a:lnTo>
                  <a:lnTo>
                    <a:pt x="1047229" y="0"/>
                  </a:lnTo>
                  <a:lnTo>
                    <a:pt x="1256675" y="0"/>
                  </a:lnTo>
                  <a:lnTo>
                    <a:pt x="1466121" y="10186"/>
                  </a:lnTo>
                </a:path>
              </a:pathLst>
            </a:custGeom>
            <a:ln w="35231" cap="flat">
              <a:solidFill>
                <a:srgbClr val="80BD41">
                  <a:alpha val="100000"/>
                </a:srgbClr>
              </a:solidFill>
              <a:prstDash val="solid"/>
              <a:round/>
            </a:ln>
          </p:spPr>
          <p:txBody>
            <a:bodyPr/>
            <a:lstStyle/>
            <a:p/>
          </p:txBody>
        </p:sp>
        <p:sp>
          <p:nvSpPr>
            <p:cNvPr id="188" name="pl188"/>
            <p:cNvSpPr/>
            <p:nvPr/>
          </p:nvSpPr>
          <p:spPr>
            <a:xfrm>
              <a:off x="2414709" y="2602283"/>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189" name="tx189"/>
            <p:cNvSpPr/>
            <p:nvPr/>
          </p:nvSpPr>
          <p:spPr>
            <a:xfrm>
              <a:off x="2457886" y="235242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90" name="tx190"/>
            <p:cNvSpPr/>
            <p:nvPr/>
          </p:nvSpPr>
          <p:spPr>
            <a:xfrm>
              <a:off x="2667332" y="24237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91" name="tx191"/>
            <p:cNvSpPr/>
            <p:nvPr/>
          </p:nvSpPr>
          <p:spPr>
            <a:xfrm>
              <a:off x="2828589" y="2545963"/>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92" name="tx192"/>
            <p:cNvSpPr/>
            <p:nvPr/>
          </p:nvSpPr>
          <p:spPr>
            <a:xfrm>
              <a:off x="3068164" y="246447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93" name="tx193"/>
            <p:cNvSpPr/>
            <p:nvPr/>
          </p:nvSpPr>
          <p:spPr>
            <a:xfrm>
              <a:off x="3295670" y="239316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94" name="tx194"/>
            <p:cNvSpPr/>
            <p:nvPr/>
          </p:nvSpPr>
          <p:spPr>
            <a:xfrm>
              <a:off x="3505115" y="235242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95" name="tx195"/>
            <p:cNvSpPr/>
            <p:nvPr/>
          </p:nvSpPr>
          <p:spPr>
            <a:xfrm>
              <a:off x="3714561" y="235242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96" name="tx196"/>
            <p:cNvSpPr/>
            <p:nvPr/>
          </p:nvSpPr>
          <p:spPr>
            <a:xfrm>
              <a:off x="3924007" y="236261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97" name="rc197"/>
            <p:cNvSpPr/>
            <p:nvPr/>
          </p:nvSpPr>
          <p:spPr>
            <a:xfrm>
              <a:off x="2414709" y="3483127"/>
              <a:ext cx="1612733" cy="1019640"/>
            </a:xfrm>
            <a:prstGeom prst="rect">
              <a:avLst/>
            </a:prstGeom>
            <a:solidFill>
              <a:srgbClr val="EBEBEB">
                <a:alpha val="100000"/>
              </a:srgbClr>
            </a:solidFill>
          </p:spPr>
          <p:txBody>
            <a:bodyPr/>
            <a:lstStyle/>
            <a:p/>
          </p:txBody>
        </p:sp>
        <p:sp>
          <p:nvSpPr>
            <p:cNvPr id="198" name="pl198"/>
            <p:cNvSpPr/>
            <p:nvPr/>
          </p:nvSpPr>
          <p:spPr>
            <a:xfrm>
              <a:off x="2414709" y="428834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99" name="pl199"/>
            <p:cNvSpPr/>
            <p:nvPr/>
          </p:nvSpPr>
          <p:spPr>
            <a:xfrm>
              <a:off x="2414709" y="403369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00" name="pl200"/>
            <p:cNvSpPr/>
            <p:nvPr/>
          </p:nvSpPr>
          <p:spPr>
            <a:xfrm>
              <a:off x="2414709" y="377903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01" name="pl201"/>
            <p:cNvSpPr/>
            <p:nvPr/>
          </p:nvSpPr>
          <p:spPr>
            <a:xfrm>
              <a:off x="2414709" y="352438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02" name="pl202"/>
            <p:cNvSpPr/>
            <p:nvPr/>
          </p:nvSpPr>
          <p:spPr>
            <a:xfrm>
              <a:off x="2414709" y="441567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03" name="pl203"/>
            <p:cNvSpPr/>
            <p:nvPr/>
          </p:nvSpPr>
          <p:spPr>
            <a:xfrm>
              <a:off x="2414709" y="416102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04" name="pl204"/>
            <p:cNvSpPr/>
            <p:nvPr/>
          </p:nvSpPr>
          <p:spPr>
            <a:xfrm>
              <a:off x="2414709" y="390636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05" name="pl205"/>
            <p:cNvSpPr/>
            <p:nvPr/>
          </p:nvSpPr>
          <p:spPr>
            <a:xfrm>
              <a:off x="2414709" y="365170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06" name="pl206"/>
            <p:cNvSpPr/>
            <p:nvPr/>
          </p:nvSpPr>
          <p:spPr>
            <a:xfrm>
              <a:off x="248801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7" name="pl207"/>
            <p:cNvSpPr/>
            <p:nvPr/>
          </p:nvSpPr>
          <p:spPr>
            <a:xfrm>
              <a:off x="269746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8" name="pl208"/>
            <p:cNvSpPr/>
            <p:nvPr/>
          </p:nvSpPr>
          <p:spPr>
            <a:xfrm>
              <a:off x="290690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9" name="pl209"/>
            <p:cNvSpPr/>
            <p:nvPr/>
          </p:nvSpPr>
          <p:spPr>
            <a:xfrm>
              <a:off x="311635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0" name="pl210"/>
            <p:cNvSpPr/>
            <p:nvPr/>
          </p:nvSpPr>
          <p:spPr>
            <a:xfrm>
              <a:off x="332579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1" name="pl211"/>
            <p:cNvSpPr/>
            <p:nvPr/>
          </p:nvSpPr>
          <p:spPr>
            <a:xfrm>
              <a:off x="353524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2" name="pl212"/>
            <p:cNvSpPr/>
            <p:nvPr/>
          </p:nvSpPr>
          <p:spPr>
            <a:xfrm>
              <a:off x="374469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3" name="pl213"/>
            <p:cNvSpPr/>
            <p:nvPr/>
          </p:nvSpPr>
          <p:spPr>
            <a:xfrm>
              <a:off x="395413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4" name="pl214"/>
            <p:cNvSpPr/>
            <p:nvPr/>
          </p:nvSpPr>
          <p:spPr>
            <a:xfrm>
              <a:off x="2488015" y="3906365"/>
              <a:ext cx="1466121" cy="101862"/>
            </a:xfrm>
            <a:custGeom>
              <a:avLst/>
              <a:pathLst>
                <a:path w="1466121" h="101862">
                  <a:moveTo>
                    <a:pt x="0" y="0"/>
                  </a:moveTo>
                  <a:lnTo>
                    <a:pt x="209445" y="0"/>
                  </a:lnTo>
                  <a:lnTo>
                    <a:pt x="418891" y="40744"/>
                  </a:lnTo>
                  <a:lnTo>
                    <a:pt x="628337" y="40744"/>
                  </a:lnTo>
                  <a:lnTo>
                    <a:pt x="837783" y="30558"/>
                  </a:lnTo>
                  <a:lnTo>
                    <a:pt x="1047229" y="81489"/>
                  </a:lnTo>
                  <a:lnTo>
                    <a:pt x="1256675" y="101862"/>
                  </a:lnTo>
                  <a:lnTo>
                    <a:pt x="1466121" y="61117"/>
                  </a:lnTo>
                </a:path>
              </a:pathLst>
            </a:custGeom>
            <a:ln w="20325" cap="flat">
              <a:solidFill>
                <a:srgbClr val="BEBEBE">
                  <a:alpha val="69803"/>
                </a:srgbClr>
              </a:solidFill>
              <a:prstDash val="solid"/>
              <a:round/>
            </a:ln>
          </p:spPr>
          <p:txBody>
            <a:bodyPr/>
            <a:lstStyle/>
            <a:p/>
          </p:txBody>
        </p:sp>
        <p:sp>
          <p:nvSpPr>
            <p:cNvPr id="215" name="pl215"/>
            <p:cNvSpPr/>
            <p:nvPr/>
          </p:nvSpPr>
          <p:spPr>
            <a:xfrm>
              <a:off x="2488015" y="3906365"/>
              <a:ext cx="1466121" cy="0"/>
            </a:xfrm>
            <a:custGeom>
              <a:avLst/>
              <a:pathLst>
                <a:path w="1466121" h="0">
                  <a:moveTo>
                    <a:pt x="0" y="0"/>
                  </a:moveTo>
                  <a:lnTo>
                    <a:pt x="209445" y="0"/>
                  </a:lnTo>
                  <a:lnTo>
                    <a:pt x="418891" y="0"/>
                  </a:lnTo>
                  <a:lnTo>
                    <a:pt x="628337" y="0"/>
                  </a:lnTo>
                  <a:lnTo>
                    <a:pt x="837783" y="0"/>
                  </a:lnTo>
                  <a:lnTo>
                    <a:pt x="1047229" y="0"/>
                  </a:lnTo>
                  <a:lnTo>
                    <a:pt x="1256675" y="0"/>
                  </a:lnTo>
                  <a:lnTo>
                    <a:pt x="1466121" y="0"/>
                  </a:lnTo>
                </a:path>
              </a:pathLst>
            </a:custGeom>
            <a:ln w="40651" cap="flat">
              <a:solidFill>
                <a:srgbClr val="BEBEBE">
                  <a:alpha val="69803"/>
                </a:srgbClr>
              </a:solidFill>
              <a:prstDash val="solid"/>
              <a:round/>
            </a:ln>
          </p:spPr>
          <p:txBody>
            <a:bodyPr/>
            <a:lstStyle/>
            <a:p/>
          </p:txBody>
        </p:sp>
        <p:sp>
          <p:nvSpPr>
            <p:cNvPr id="216" name="pl216"/>
            <p:cNvSpPr/>
            <p:nvPr/>
          </p:nvSpPr>
          <p:spPr>
            <a:xfrm>
              <a:off x="2488015" y="3906365"/>
              <a:ext cx="1466121" cy="0"/>
            </a:xfrm>
            <a:custGeom>
              <a:avLst/>
              <a:pathLst>
                <a:path w="1466121" h="0">
                  <a:moveTo>
                    <a:pt x="0" y="0"/>
                  </a:moveTo>
                  <a:lnTo>
                    <a:pt x="209445" y="0"/>
                  </a:lnTo>
                  <a:lnTo>
                    <a:pt x="418891" y="0"/>
                  </a:lnTo>
                  <a:lnTo>
                    <a:pt x="628337" y="0"/>
                  </a:lnTo>
                  <a:lnTo>
                    <a:pt x="837783" y="0"/>
                  </a:lnTo>
                  <a:lnTo>
                    <a:pt x="1047229" y="0"/>
                  </a:lnTo>
                  <a:lnTo>
                    <a:pt x="1256675" y="0"/>
                  </a:lnTo>
                  <a:lnTo>
                    <a:pt x="1466121" y="0"/>
                  </a:lnTo>
                </a:path>
              </a:pathLst>
            </a:custGeom>
            <a:ln w="35231" cap="flat">
              <a:solidFill>
                <a:srgbClr val="BEBEBE">
                  <a:alpha val="69803"/>
                </a:srgbClr>
              </a:solidFill>
              <a:prstDash val="solid"/>
              <a:round/>
            </a:ln>
          </p:spPr>
          <p:txBody>
            <a:bodyPr/>
            <a:lstStyle/>
            <a:p/>
          </p:txBody>
        </p:sp>
        <p:sp>
          <p:nvSpPr>
            <p:cNvPr id="217" name="pl217"/>
            <p:cNvSpPr/>
            <p:nvPr/>
          </p:nvSpPr>
          <p:spPr>
            <a:xfrm>
              <a:off x="2488015" y="3906365"/>
              <a:ext cx="1466121" cy="101862"/>
            </a:xfrm>
            <a:custGeom>
              <a:avLst/>
              <a:pathLst>
                <a:path w="1466121" h="101862">
                  <a:moveTo>
                    <a:pt x="0" y="0"/>
                  </a:moveTo>
                  <a:lnTo>
                    <a:pt x="209445" y="0"/>
                  </a:lnTo>
                  <a:lnTo>
                    <a:pt x="418891" y="40744"/>
                  </a:lnTo>
                  <a:lnTo>
                    <a:pt x="628337" y="40744"/>
                  </a:lnTo>
                  <a:lnTo>
                    <a:pt x="837783" y="30558"/>
                  </a:lnTo>
                  <a:lnTo>
                    <a:pt x="1047229" y="81489"/>
                  </a:lnTo>
                  <a:lnTo>
                    <a:pt x="1256675" y="101862"/>
                  </a:lnTo>
                  <a:lnTo>
                    <a:pt x="1466121" y="61117"/>
                  </a:lnTo>
                </a:path>
              </a:pathLst>
            </a:custGeom>
            <a:ln w="20325" cap="flat">
              <a:solidFill>
                <a:srgbClr val="6B6B6B">
                  <a:alpha val="100000"/>
                </a:srgbClr>
              </a:solidFill>
              <a:prstDash val="solid"/>
              <a:round/>
            </a:ln>
          </p:spPr>
          <p:txBody>
            <a:bodyPr/>
            <a:lstStyle/>
            <a:p/>
          </p:txBody>
        </p:sp>
        <p:sp>
          <p:nvSpPr>
            <p:cNvPr id="218" name="pl218"/>
            <p:cNvSpPr/>
            <p:nvPr/>
          </p:nvSpPr>
          <p:spPr>
            <a:xfrm>
              <a:off x="2488015" y="3906365"/>
              <a:ext cx="1466121" cy="0"/>
            </a:xfrm>
            <a:custGeom>
              <a:avLst/>
              <a:pathLst>
                <a:path w="1466121" h="0">
                  <a:moveTo>
                    <a:pt x="0" y="0"/>
                  </a:moveTo>
                  <a:lnTo>
                    <a:pt x="209445" y="0"/>
                  </a:lnTo>
                  <a:lnTo>
                    <a:pt x="418891" y="0"/>
                  </a:lnTo>
                  <a:lnTo>
                    <a:pt x="628337" y="0"/>
                  </a:lnTo>
                  <a:lnTo>
                    <a:pt x="837783" y="0"/>
                  </a:lnTo>
                  <a:lnTo>
                    <a:pt x="1047229" y="0"/>
                  </a:lnTo>
                  <a:lnTo>
                    <a:pt x="1256675" y="0"/>
                  </a:lnTo>
                  <a:lnTo>
                    <a:pt x="1466121" y="0"/>
                  </a:lnTo>
                </a:path>
              </a:pathLst>
            </a:custGeom>
            <a:ln w="40651" cap="flat">
              <a:solidFill>
                <a:srgbClr val="000000">
                  <a:alpha val="100000"/>
                </a:srgbClr>
              </a:solidFill>
              <a:prstDash val="solid"/>
              <a:round/>
            </a:ln>
          </p:spPr>
          <p:txBody>
            <a:bodyPr/>
            <a:lstStyle/>
            <a:p/>
          </p:txBody>
        </p:sp>
        <p:sp>
          <p:nvSpPr>
            <p:cNvPr id="219" name="pl219"/>
            <p:cNvSpPr/>
            <p:nvPr/>
          </p:nvSpPr>
          <p:spPr>
            <a:xfrm>
              <a:off x="2488015" y="3906365"/>
              <a:ext cx="1466121" cy="0"/>
            </a:xfrm>
            <a:custGeom>
              <a:avLst/>
              <a:pathLst>
                <a:path w="1466121" h="0">
                  <a:moveTo>
                    <a:pt x="0" y="0"/>
                  </a:moveTo>
                  <a:lnTo>
                    <a:pt x="209445" y="0"/>
                  </a:lnTo>
                  <a:lnTo>
                    <a:pt x="418891" y="0"/>
                  </a:lnTo>
                  <a:lnTo>
                    <a:pt x="628337" y="0"/>
                  </a:lnTo>
                  <a:lnTo>
                    <a:pt x="837783" y="0"/>
                  </a:lnTo>
                  <a:lnTo>
                    <a:pt x="1047229" y="0"/>
                  </a:lnTo>
                  <a:lnTo>
                    <a:pt x="1256675" y="0"/>
                  </a:lnTo>
                  <a:lnTo>
                    <a:pt x="1466121" y="0"/>
                  </a:lnTo>
                </a:path>
              </a:pathLst>
            </a:custGeom>
            <a:ln w="35231" cap="flat">
              <a:solidFill>
                <a:srgbClr val="80BD41">
                  <a:alpha val="100000"/>
                </a:srgbClr>
              </a:solidFill>
              <a:prstDash val="solid"/>
              <a:round/>
            </a:ln>
          </p:spPr>
          <p:txBody>
            <a:bodyPr/>
            <a:lstStyle/>
            <a:p/>
          </p:txBody>
        </p:sp>
        <p:sp>
          <p:nvSpPr>
            <p:cNvPr id="220" name="pl220"/>
            <p:cNvSpPr/>
            <p:nvPr/>
          </p:nvSpPr>
          <p:spPr>
            <a:xfrm>
              <a:off x="2414709" y="3906365"/>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21" name="tx221"/>
            <p:cNvSpPr/>
            <p:nvPr/>
          </p:nvSpPr>
          <p:spPr>
            <a:xfrm>
              <a:off x="2457886" y="37278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22" name="tx222"/>
            <p:cNvSpPr/>
            <p:nvPr/>
          </p:nvSpPr>
          <p:spPr>
            <a:xfrm>
              <a:off x="2667332" y="37278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23" name="tx223"/>
            <p:cNvSpPr/>
            <p:nvPr/>
          </p:nvSpPr>
          <p:spPr>
            <a:xfrm>
              <a:off x="2876778" y="37278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24" name="tx224"/>
            <p:cNvSpPr/>
            <p:nvPr/>
          </p:nvSpPr>
          <p:spPr>
            <a:xfrm>
              <a:off x="3086224" y="37278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25" name="tx225"/>
            <p:cNvSpPr/>
            <p:nvPr/>
          </p:nvSpPr>
          <p:spPr>
            <a:xfrm>
              <a:off x="3295670" y="37278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26" name="tx226"/>
            <p:cNvSpPr/>
            <p:nvPr/>
          </p:nvSpPr>
          <p:spPr>
            <a:xfrm>
              <a:off x="3505115" y="37278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27" name="tx227"/>
            <p:cNvSpPr/>
            <p:nvPr/>
          </p:nvSpPr>
          <p:spPr>
            <a:xfrm>
              <a:off x="3714561" y="37278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28" name="tx228"/>
            <p:cNvSpPr/>
            <p:nvPr/>
          </p:nvSpPr>
          <p:spPr>
            <a:xfrm>
              <a:off x="3924007" y="37278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29" name="rc229"/>
            <p:cNvSpPr/>
            <p:nvPr/>
          </p:nvSpPr>
          <p:spPr>
            <a:xfrm>
              <a:off x="2414709" y="4787209"/>
              <a:ext cx="1612733" cy="1019640"/>
            </a:xfrm>
            <a:prstGeom prst="rect">
              <a:avLst/>
            </a:prstGeom>
            <a:solidFill>
              <a:srgbClr val="EBEBEB">
                <a:alpha val="100000"/>
              </a:srgbClr>
            </a:solidFill>
          </p:spPr>
          <p:txBody>
            <a:bodyPr/>
            <a:lstStyle/>
            <a:p/>
          </p:txBody>
        </p:sp>
        <p:sp>
          <p:nvSpPr>
            <p:cNvPr id="230" name="pl230"/>
            <p:cNvSpPr/>
            <p:nvPr/>
          </p:nvSpPr>
          <p:spPr>
            <a:xfrm>
              <a:off x="2414709" y="559242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31" name="pl231"/>
            <p:cNvSpPr/>
            <p:nvPr/>
          </p:nvSpPr>
          <p:spPr>
            <a:xfrm>
              <a:off x="2414709" y="533777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32" name="pl232"/>
            <p:cNvSpPr/>
            <p:nvPr/>
          </p:nvSpPr>
          <p:spPr>
            <a:xfrm>
              <a:off x="2414709" y="508311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33" name="pl233"/>
            <p:cNvSpPr/>
            <p:nvPr/>
          </p:nvSpPr>
          <p:spPr>
            <a:xfrm>
              <a:off x="2414709" y="482846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34" name="pl234"/>
            <p:cNvSpPr/>
            <p:nvPr/>
          </p:nvSpPr>
          <p:spPr>
            <a:xfrm>
              <a:off x="2414709" y="571975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35" name="pl235"/>
            <p:cNvSpPr/>
            <p:nvPr/>
          </p:nvSpPr>
          <p:spPr>
            <a:xfrm>
              <a:off x="2414709" y="546510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36" name="pl236"/>
            <p:cNvSpPr/>
            <p:nvPr/>
          </p:nvSpPr>
          <p:spPr>
            <a:xfrm>
              <a:off x="2414709" y="521044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37" name="pl237"/>
            <p:cNvSpPr/>
            <p:nvPr/>
          </p:nvSpPr>
          <p:spPr>
            <a:xfrm>
              <a:off x="2414709" y="495579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38" name="pl238"/>
            <p:cNvSpPr/>
            <p:nvPr/>
          </p:nvSpPr>
          <p:spPr>
            <a:xfrm>
              <a:off x="248801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9" name="pl239"/>
            <p:cNvSpPr/>
            <p:nvPr/>
          </p:nvSpPr>
          <p:spPr>
            <a:xfrm>
              <a:off x="269746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0" name="pl240"/>
            <p:cNvSpPr/>
            <p:nvPr/>
          </p:nvSpPr>
          <p:spPr>
            <a:xfrm>
              <a:off x="290690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1" name="pl241"/>
            <p:cNvSpPr/>
            <p:nvPr/>
          </p:nvSpPr>
          <p:spPr>
            <a:xfrm>
              <a:off x="311635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2" name="pl242"/>
            <p:cNvSpPr/>
            <p:nvPr/>
          </p:nvSpPr>
          <p:spPr>
            <a:xfrm>
              <a:off x="332579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3" name="pl243"/>
            <p:cNvSpPr/>
            <p:nvPr/>
          </p:nvSpPr>
          <p:spPr>
            <a:xfrm>
              <a:off x="353524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4" name="pl244"/>
            <p:cNvSpPr/>
            <p:nvPr/>
          </p:nvSpPr>
          <p:spPr>
            <a:xfrm>
              <a:off x="374469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5" name="pl245"/>
            <p:cNvSpPr/>
            <p:nvPr/>
          </p:nvSpPr>
          <p:spPr>
            <a:xfrm>
              <a:off x="395413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6" name="pl246"/>
            <p:cNvSpPr/>
            <p:nvPr/>
          </p:nvSpPr>
          <p:spPr>
            <a:xfrm>
              <a:off x="2488015" y="5210446"/>
              <a:ext cx="1466121" cy="101862"/>
            </a:xfrm>
            <a:custGeom>
              <a:avLst/>
              <a:pathLst>
                <a:path w="1466121" h="101862">
                  <a:moveTo>
                    <a:pt x="0" y="0"/>
                  </a:moveTo>
                  <a:lnTo>
                    <a:pt x="209445" y="0"/>
                  </a:lnTo>
                  <a:lnTo>
                    <a:pt x="418891" y="40744"/>
                  </a:lnTo>
                  <a:lnTo>
                    <a:pt x="628337" y="40744"/>
                  </a:lnTo>
                  <a:lnTo>
                    <a:pt x="837783" y="30558"/>
                  </a:lnTo>
                  <a:lnTo>
                    <a:pt x="1047229" y="81489"/>
                  </a:lnTo>
                  <a:lnTo>
                    <a:pt x="1256675" y="101862"/>
                  </a:lnTo>
                  <a:lnTo>
                    <a:pt x="1466121" y="61117"/>
                  </a:lnTo>
                </a:path>
              </a:pathLst>
            </a:custGeom>
            <a:ln w="20325" cap="flat">
              <a:solidFill>
                <a:srgbClr val="BEBEBE">
                  <a:alpha val="69803"/>
                </a:srgbClr>
              </a:solidFill>
              <a:prstDash val="solid"/>
              <a:round/>
            </a:ln>
          </p:spPr>
          <p:txBody>
            <a:bodyPr/>
            <a:lstStyle/>
            <a:p/>
          </p:txBody>
        </p:sp>
        <p:sp>
          <p:nvSpPr>
            <p:cNvPr id="247" name="pl247"/>
            <p:cNvSpPr/>
            <p:nvPr/>
          </p:nvSpPr>
          <p:spPr>
            <a:xfrm>
              <a:off x="2488015" y="5149329"/>
              <a:ext cx="1466121" cy="142607"/>
            </a:xfrm>
            <a:custGeom>
              <a:avLst/>
              <a:pathLst>
                <a:path w="1466121" h="142607">
                  <a:moveTo>
                    <a:pt x="0" y="132420"/>
                  </a:moveTo>
                  <a:lnTo>
                    <a:pt x="209445" y="61117"/>
                  </a:lnTo>
                  <a:lnTo>
                    <a:pt x="418891" y="112048"/>
                  </a:lnTo>
                  <a:lnTo>
                    <a:pt x="628337" y="122234"/>
                  </a:lnTo>
                  <a:lnTo>
                    <a:pt x="837783" y="142607"/>
                  </a:lnTo>
                  <a:lnTo>
                    <a:pt x="1047229" y="71303"/>
                  </a:lnTo>
                  <a:lnTo>
                    <a:pt x="1256675" y="0"/>
                  </a:lnTo>
                  <a:lnTo>
                    <a:pt x="1466121" y="132420"/>
                  </a:lnTo>
                </a:path>
              </a:pathLst>
            </a:custGeom>
            <a:ln w="40651" cap="flat">
              <a:solidFill>
                <a:srgbClr val="BEBEBE">
                  <a:alpha val="69803"/>
                </a:srgbClr>
              </a:solidFill>
              <a:prstDash val="solid"/>
              <a:round/>
            </a:ln>
          </p:spPr>
          <p:txBody>
            <a:bodyPr/>
            <a:lstStyle/>
            <a:p/>
          </p:txBody>
        </p:sp>
        <p:sp>
          <p:nvSpPr>
            <p:cNvPr id="248" name="pl248"/>
            <p:cNvSpPr/>
            <p:nvPr/>
          </p:nvSpPr>
          <p:spPr>
            <a:xfrm>
              <a:off x="2488015" y="5149329"/>
              <a:ext cx="1466121" cy="142607"/>
            </a:xfrm>
            <a:custGeom>
              <a:avLst/>
              <a:pathLst>
                <a:path w="1466121" h="142607">
                  <a:moveTo>
                    <a:pt x="0" y="132420"/>
                  </a:moveTo>
                  <a:lnTo>
                    <a:pt x="209445" y="61117"/>
                  </a:lnTo>
                  <a:lnTo>
                    <a:pt x="418891" y="112048"/>
                  </a:lnTo>
                  <a:lnTo>
                    <a:pt x="628337" y="122234"/>
                  </a:lnTo>
                  <a:lnTo>
                    <a:pt x="837783" y="142607"/>
                  </a:lnTo>
                  <a:lnTo>
                    <a:pt x="1047229" y="71303"/>
                  </a:lnTo>
                  <a:lnTo>
                    <a:pt x="1256675" y="0"/>
                  </a:lnTo>
                  <a:lnTo>
                    <a:pt x="1466121" y="132420"/>
                  </a:lnTo>
                </a:path>
              </a:pathLst>
            </a:custGeom>
            <a:ln w="35231" cap="flat">
              <a:solidFill>
                <a:srgbClr val="BEBEBE">
                  <a:alpha val="69803"/>
                </a:srgbClr>
              </a:solidFill>
              <a:prstDash val="solid"/>
              <a:round/>
            </a:ln>
          </p:spPr>
          <p:txBody>
            <a:bodyPr/>
            <a:lstStyle/>
            <a:p/>
          </p:txBody>
        </p:sp>
        <p:sp>
          <p:nvSpPr>
            <p:cNvPr id="249" name="pl249"/>
            <p:cNvSpPr/>
            <p:nvPr/>
          </p:nvSpPr>
          <p:spPr>
            <a:xfrm>
              <a:off x="2488015" y="5210446"/>
              <a:ext cx="1466121" cy="101862"/>
            </a:xfrm>
            <a:custGeom>
              <a:avLst/>
              <a:pathLst>
                <a:path w="1466121" h="101862">
                  <a:moveTo>
                    <a:pt x="0" y="0"/>
                  </a:moveTo>
                  <a:lnTo>
                    <a:pt x="209445" y="0"/>
                  </a:lnTo>
                  <a:lnTo>
                    <a:pt x="418891" y="40744"/>
                  </a:lnTo>
                  <a:lnTo>
                    <a:pt x="628337" y="40744"/>
                  </a:lnTo>
                  <a:lnTo>
                    <a:pt x="837783" y="30558"/>
                  </a:lnTo>
                  <a:lnTo>
                    <a:pt x="1047229" y="81489"/>
                  </a:lnTo>
                  <a:lnTo>
                    <a:pt x="1256675" y="101862"/>
                  </a:lnTo>
                  <a:lnTo>
                    <a:pt x="1466121" y="61117"/>
                  </a:lnTo>
                </a:path>
              </a:pathLst>
            </a:custGeom>
            <a:ln w="20325" cap="flat">
              <a:solidFill>
                <a:srgbClr val="6B6B6B">
                  <a:alpha val="100000"/>
                </a:srgbClr>
              </a:solidFill>
              <a:prstDash val="solid"/>
              <a:round/>
            </a:ln>
          </p:spPr>
          <p:txBody>
            <a:bodyPr/>
            <a:lstStyle/>
            <a:p/>
          </p:txBody>
        </p:sp>
        <p:sp>
          <p:nvSpPr>
            <p:cNvPr id="250" name="pl250"/>
            <p:cNvSpPr/>
            <p:nvPr/>
          </p:nvSpPr>
          <p:spPr>
            <a:xfrm>
              <a:off x="2488015" y="5149329"/>
              <a:ext cx="1466121" cy="142607"/>
            </a:xfrm>
            <a:custGeom>
              <a:avLst/>
              <a:pathLst>
                <a:path w="1466121" h="142607">
                  <a:moveTo>
                    <a:pt x="0" y="132420"/>
                  </a:moveTo>
                  <a:lnTo>
                    <a:pt x="209445" y="61117"/>
                  </a:lnTo>
                  <a:lnTo>
                    <a:pt x="418891" y="112048"/>
                  </a:lnTo>
                  <a:lnTo>
                    <a:pt x="628337" y="122234"/>
                  </a:lnTo>
                  <a:lnTo>
                    <a:pt x="837783" y="142607"/>
                  </a:lnTo>
                  <a:lnTo>
                    <a:pt x="1047229" y="71303"/>
                  </a:lnTo>
                  <a:lnTo>
                    <a:pt x="1256675" y="0"/>
                  </a:lnTo>
                  <a:lnTo>
                    <a:pt x="1466121" y="132420"/>
                  </a:lnTo>
                </a:path>
              </a:pathLst>
            </a:custGeom>
            <a:ln w="40651" cap="flat">
              <a:solidFill>
                <a:srgbClr val="000000">
                  <a:alpha val="100000"/>
                </a:srgbClr>
              </a:solidFill>
              <a:prstDash val="solid"/>
              <a:round/>
            </a:ln>
          </p:spPr>
          <p:txBody>
            <a:bodyPr/>
            <a:lstStyle/>
            <a:p/>
          </p:txBody>
        </p:sp>
        <p:sp>
          <p:nvSpPr>
            <p:cNvPr id="251" name="pl251"/>
            <p:cNvSpPr/>
            <p:nvPr/>
          </p:nvSpPr>
          <p:spPr>
            <a:xfrm>
              <a:off x="2488015" y="5149329"/>
              <a:ext cx="1466121" cy="142607"/>
            </a:xfrm>
            <a:custGeom>
              <a:avLst/>
              <a:pathLst>
                <a:path w="1466121" h="142607">
                  <a:moveTo>
                    <a:pt x="0" y="132420"/>
                  </a:moveTo>
                  <a:lnTo>
                    <a:pt x="209445" y="61117"/>
                  </a:lnTo>
                  <a:lnTo>
                    <a:pt x="418891" y="112048"/>
                  </a:lnTo>
                  <a:lnTo>
                    <a:pt x="628337" y="122234"/>
                  </a:lnTo>
                  <a:lnTo>
                    <a:pt x="837783" y="142607"/>
                  </a:lnTo>
                  <a:lnTo>
                    <a:pt x="1047229" y="71303"/>
                  </a:lnTo>
                  <a:lnTo>
                    <a:pt x="1256675" y="0"/>
                  </a:lnTo>
                  <a:lnTo>
                    <a:pt x="1466121" y="132420"/>
                  </a:lnTo>
                </a:path>
              </a:pathLst>
            </a:custGeom>
            <a:ln w="35231" cap="flat">
              <a:solidFill>
                <a:srgbClr val="80BD41">
                  <a:alpha val="100000"/>
                </a:srgbClr>
              </a:solidFill>
              <a:prstDash val="solid"/>
              <a:round/>
            </a:ln>
          </p:spPr>
          <p:txBody>
            <a:bodyPr/>
            <a:lstStyle/>
            <a:p/>
          </p:txBody>
        </p:sp>
        <p:sp>
          <p:nvSpPr>
            <p:cNvPr id="252" name="pl252"/>
            <p:cNvSpPr/>
            <p:nvPr/>
          </p:nvSpPr>
          <p:spPr>
            <a:xfrm>
              <a:off x="2414709" y="5210446"/>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53" name="tx253"/>
            <p:cNvSpPr/>
            <p:nvPr/>
          </p:nvSpPr>
          <p:spPr>
            <a:xfrm>
              <a:off x="2439826" y="510319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54" name="tx254"/>
            <p:cNvSpPr/>
            <p:nvPr/>
          </p:nvSpPr>
          <p:spPr>
            <a:xfrm>
              <a:off x="2667332" y="503189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55" name="tx255"/>
            <p:cNvSpPr/>
            <p:nvPr/>
          </p:nvSpPr>
          <p:spPr>
            <a:xfrm>
              <a:off x="2858718" y="508282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56" name="tx256"/>
            <p:cNvSpPr/>
            <p:nvPr/>
          </p:nvSpPr>
          <p:spPr>
            <a:xfrm>
              <a:off x="3068164" y="509300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57" name="tx257"/>
            <p:cNvSpPr/>
            <p:nvPr/>
          </p:nvSpPr>
          <p:spPr>
            <a:xfrm>
              <a:off x="3277610" y="511338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58" name="tx258"/>
            <p:cNvSpPr/>
            <p:nvPr/>
          </p:nvSpPr>
          <p:spPr>
            <a:xfrm>
              <a:off x="3487056" y="504207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59" name="tx259"/>
            <p:cNvSpPr/>
            <p:nvPr/>
          </p:nvSpPr>
          <p:spPr>
            <a:xfrm>
              <a:off x="3714561" y="49707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60" name="tx260"/>
            <p:cNvSpPr/>
            <p:nvPr/>
          </p:nvSpPr>
          <p:spPr>
            <a:xfrm>
              <a:off x="3905948" y="510319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61" name="rc261"/>
            <p:cNvSpPr/>
            <p:nvPr/>
          </p:nvSpPr>
          <p:spPr>
            <a:xfrm>
              <a:off x="4097032" y="874964"/>
              <a:ext cx="1612733" cy="1019640"/>
            </a:xfrm>
            <a:prstGeom prst="rect">
              <a:avLst/>
            </a:prstGeom>
            <a:solidFill>
              <a:srgbClr val="EBEBEB">
                <a:alpha val="100000"/>
              </a:srgbClr>
            </a:solidFill>
          </p:spPr>
          <p:txBody>
            <a:bodyPr/>
            <a:lstStyle/>
            <a:p/>
          </p:txBody>
        </p:sp>
        <p:sp>
          <p:nvSpPr>
            <p:cNvPr id="262" name="pl262"/>
            <p:cNvSpPr/>
            <p:nvPr/>
          </p:nvSpPr>
          <p:spPr>
            <a:xfrm>
              <a:off x="4097032" y="168018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63" name="pl263"/>
            <p:cNvSpPr/>
            <p:nvPr/>
          </p:nvSpPr>
          <p:spPr>
            <a:xfrm>
              <a:off x="4097032" y="142552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64" name="pl264"/>
            <p:cNvSpPr/>
            <p:nvPr/>
          </p:nvSpPr>
          <p:spPr>
            <a:xfrm>
              <a:off x="4097032" y="117087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65" name="pl265"/>
            <p:cNvSpPr/>
            <p:nvPr/>
          </p:nvSpPr>
          <p:spPr>
            <a:xfrm>
              <a:off x="4097032" y="91621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66" name="pl266"/>
            <p:cNvSpPr/>
            <p:nvPr/>
          </p:nvSpPr>
          <p:spPr>
            <a:xfrm>
              <a:off x="4097032" y="180751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67" name="pl267"/>
            <p:cNvSpPr/>
            <p:nvPr/>
          </p:nvSpPr>
          <p:spPr>
            <a:xfrm>
              <a:off x="4097032" y="155285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68" name="pl268"/>
            <p:cNvSpPr/>
            <p:nvPr/>
          </p:nvSpPr>
          <p:spPr>
            <a:xfrm>
              <a:off x="4097032" y="129820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69" name="pl269"/>
            <p:cNvSpPr/>
            <p:nvPr/>
          </p:nvSpPr>
          <p:spPr>
            <a:xfrm>
              <a:off x="4097032" y="104354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70" name="pl270"/>
            <p:cNvSpPr/>
            <p:nvPr/>
          </p:nvSpPr>
          <p:spPr>
            <a:xfrm>
              <a:off x="417033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1" name="pl271"/>
            <p:cNvSpPr/>
            <p:nvPr/>
          </p:nvSpPr>
          <p:spPr>
            <a:xfrm>
              <a:off x="437978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2" name="pl272"/>
            <p:cNvSpPr/>
            <p:nvPr/>
          </p:nvSpPr>
          <p:spPr>
            <a:xfrm>
              <a:off x="458923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3" name="pl273"/>
            <p:cNvSpPr/>
            <p:nvPr/>
          </p:nvSpPr>
          <p:spPr>
            <a:xfrm>
              <a:off x="479867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4" name="pl274"/>
            <p:cNvSpPr/>
            <p:nvPr/>
          </p:nvSpPr>
          <p:spPr>
            <a:xfrm>
              <a:off x="500812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5" name="pl275"/>
            <p:cNvSpPr/>
            <p:nvPr/>
          </p:nvSpPr>
          <p:spPr>
            <a:xfrm>
              <a:off x="521756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6" name="pl276"/>
            <p:cNvSpPr/>
            <p:nvPr/>
          </p:nvSpPr>
          <p:spPr>
            <a:xfrm>
              <a:off x="542701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7" name="pl277"/>
            <p:cNvSpPr/>
            <p:nvPr/>
          </p:nvSpPr>
          <p:spPr>
            <a:xfrm>
              <a:off x="563645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8" name="pl278"/>
            <p:cNvSpPr/>
            <p:nvPr/>
          </p:nvSpPr>
          <p:spPr>
            <a:xfrm>
              <a:off x="4170338" y="1298201"/>
              <a:ext cx="1466121" cy="101862"/>
            </a:xfrm>
            <a:custGeom>
              <a:avLst/>
              <a:pathLst>
                <a:path w="1466121" h="101862">
                  <a:moveTo>
                    <a:pt x="0" y="0"/>
                  </a:moveTo>
                  <a:lnTo>
                    <a:pt x="209445" y="0"/>
                  </a:lnTo>
                  <a:lnTo>
                    <a:pt x="418891" y="40744"/>
                  </a:lnTo>
                  <a:lnTo>
                    <a:pt x="628337" y="40744"/>
                  </a:lnTo>
                  <a:lnTo>
                    <a:pt x="837783" y="30558"/>
                  </a:lnTo>
                  <a:lnTo>
                    <a:pt x="1047229" y="81489"/>
                  </a:lnTo>
                  <a:lnTo>
                    <a:pt x="1256675" y="101862"/>
                  </a:lnTo>
                  <a:lnTo>
                    <a:pt x="1466121" y="61117"/>
                  </a:lnTo>
                </a:path>
              </a:pathLst>
            </a:custGeom>
            <a:ln w="20325" cap="flat">
              <a:solidFill>
                <a:srgbClr val="BEBEBE">
                  <a:alpha val="69803"/>
                </a:srgbClr>
              </a:solidFill>
              <a:prstDash val="solid"/>
              <a:round/>
            </a:ln>
          </p:spPr>
          <p:txBody>
            <a:bodyPr/>
            <a:lstStyle/>
            <a:p/>
          </p:txBody>
        </p:sp>
        <p:sp>
          <p:nvSpPr>
            <p:cNvPr id="279" name="pl279"/>
            <p:cNvSpPr/>
            <p:nvPr/>
          </p:nvSpPr>
          <p:spPr>
            <a:xfrm>
              <a:off x="4170338" y="1298201"/>
              <a:ext cx="1466121" cy="264841"/>
            </a:xfrm>
            <a:custGeom>
              <a:avLst/>
              <a:pathLst>
                <a:path w="1466121" h="264841">
                  <a:moveTo>
                    <a:pt x="0" y="10186"/>
                  </a:moveTo>
                  <a:lnTo>
                    <a:pt x="209445" y="0"/>
                  </a:lnTo>
                  <a:lnTo>
                    <a:pt x="418891" y="152793"/>
                  </a:lnTo>
                  <a:lnTo>
                    <a:pt x="628337" y="264841"/>
                  </a:lnTo>
                  <a:lnTo>
                    <a:pt x="837783" y="264841"/>
                  </a:lnTo>
                  <a:lnTo>
                    <a:pt x="1047229" y="132420"/>
                  </a:lnTo>
                  <a:lnTo>
                    <a:pt x="1256675" y="81489"/>
                  </a:lnTo>
                  <a:lnTo>
                    <a:pt x="1466121" y="20372"/>
                  </a:lnTo>
                </a:path>
              </a:pathLst>
            </a:custGeom>
            <a:ln w="40651" cap="flat">
              <a:solidFill>
                <a:srgbClr val="BEBEBE">
                  <a:alpha val="69803"/>
                </a:srgbClr>
              </a:solidFill>
              <a:prstDash val="solid"/>
              <a:round/>
            </a:ln>
          </p:spPr>
          <p:txBody>
            <a:bodyPr/>
            <a:lstStyle/>
            <a:p/>
          </p:txBody>
        </p:sp>
        <p:sp>
          <p:nvSpPr>
            <p:cNvPr id="280" name="pl280"/>
            <p:cNvSpPr/>
            <p:nvPr/>
          </p:nvSpPr>
          <p:spPr>
            <a:xfrm>
              <a:off x="4170338" y="1298201"/>
              <a:ext cx="1466121" cy="264841"/>
            </a:xfrm>
            <a:custGeom>
              <a:avLst/>
              <a:pathLst>
                <a:path w="1466121" h="264841">
                  <a:moveTo>
                    <a:pt x="0" y="10186"/>
                  </a:moveTo>
                  <a:lnTo>
                    <a:pt x="209445" y="0"/>
                  </a:lnTo>
                  <a:lnTo>
                    <a:pt x="418891" y="152793"/>
                  </a:lnTo>
                  <a:lnTo>
                    <a:pt x="628337" y="264841"/>
                  </a:lnTo>
                  <a:lnTo>
                    <a:pt x="837783" y="264841"/>
                  </a:lnTo>
                  <a:lnTo>
                    <a:pt x="1047229" y="132420"/>
                  </a:lnTo>
                  <a:lnTo>
                    <a:pt x="1256675" y="81489"/>
                  </a:lnTo>
                  <a:lnTo>
                    <a:pt x="1466121" y="20372"/>
                  </a:lnTo>
                </a:path>
              </a:pathLst>
            </a:custGeom>
            <a:ln w="35231" cap="flat">
              <a:solidFill>
                <a:srgbClr val="BEBEBE">
                  <a:alpha val="69803"/>
                </a:srgbClr>
              </a:solidFill>
              <a:prstDash val="solid"/>
              <a:round/>
            </a:ln>
          </p:spPr>
          <p:txBody>
            <a:bodyPr/>
            <a:lstStyle/>
            <a:p/>
          </p:txBody>
        </p:sp>
        <p:sp>
          <p:nvSpPr>
            <p:cNvPr id="281" name="pl281"/>
            <p:cNvSpPr/>
            <p:nvPr/>
          </p:nvSpPr>
          <p:spPr>
            <a:xfrm>
              <a:off x="4170338" y="1298201"/>
              <a:ext cx="1466121" cy="101862"/>
            </a:xfrm>
            <a:custGeom>
              <a:avLst/>
              <a:pathLst>
                <a:path w="1466121" h="101862">
                  <a:moveTo>
                    <a:pt x="0" y="0"/>
                  </a:moveTo>
                  <a:lnTo>
                    <a:pt x="209445" y="0"/>
                  </a:lnTo>
                  <a:lnTo>
                    <a:pt x="418891" y="40744"/>
                  </a:lnTo>
                  <a:lnTo>
                    <a:pt x="628337" y="40744"/>
                  </a:lnTo>
                  <a:lnTo>
                    <a:pt x="837783" y="30558"/>
                  </a:lnTo>
                  <a:lnTo>
                    <a:pt x="1047229" y="81489"/>
                  </a:lnTo>
                  <a:lnTo>
                    <a:pt x="1256675" y="101862"/>
                  </a:lnTo>
                  <a:lnTo>
                    <a:pt x="1466121" y="61117"/>
                  </a:lnTo>
                </a:path>
              </a:pathLst>
            </a:custGeom>
            <a:ln w="20325" cap="flat">
              <a:solidFill>
                <a:srgbClr val="6B6B6B">
                  <a:alpha val="100000"/>
                </a:srgbClr>
              </a:solidFill>
              <a:prstDash val="solid"/>
              <a:round/>
            </a:ln>
          </p:spPr>
          <p:txBody>
            <a:bodyPr/>
            <a:lstStyle/>
            <a:p/>
          </p:txBody>
        </p:sp>
        <p:sp>
          <p:nvSpPr>
            <p:cNvPr id="282" name="pl282"/>
            <p:cNvSpPr/>
            <p:nvPr/>
          </p:nvSpPr>
          <p:spPr>
            <a:xfrm>
              <a:off x="4170338" y="1298201"/>
              <a:ext cx="1466121" cy="264841"/>
            </a:xfrm>
            <a:custGeom>
              <a:avLst/>
              <a:pathLst>
                <a:path w="1466121" h="264841">
                  <a:moveTo>
                    <a:pt x="0" y="10186"/>
                  </a:moveTo>
                  <a:lnTo>
                    <a:pt x="209445" y="0"/>
                  </a:lnTo>
                  <a:lnTo>
                    <a:pt x="418891" y="152793"/>
                  </a:lnTo>
                  <a:lnTo>
                    <a:pt x="628337" y="264841"/>
                  </a:lnTo>
                  <a:lnTo>
                    <a:pt x="837783" y="264841"/>
                  </a:lnTo>
                  <a:lnTo>
                    <a:pt x="1047229" y="132420"/>
                  </a:lnTo>
                  <a:lnTo>
                    <a:pt x="1256675" y="81489"/>
                  </a:lnTo>
                  <a:lnTo>
                    <a:pt x="1466121" y="20372"/>
                  </a:lnTo>
                </a:path>
              </a:pathLst>
            </a:custGeom>
            <a:ln w="40651" cap="flat">
              <a:solidFill>
                <a:srgbClr val="000000">
                  <a:alpha val="100000"/>
                </a:srgbClr>
              </a:solidFill>
              <a:prstDash val="solid"/>
              <a:round/>
            </a:ln>
          </p:spPr>
          <p:txBody>
            <a:bodyPr/>
            <a:lstStyle/>
            <a:p/>
          </p:txBody>
        </p:sp>
        <p:sp>
          <p:nvSpPr>
            <p:cNvPr id="283" name="pl283"/>
            <p:cNvSpPr/>
            <p:nvPr/>
          </p:nvSpPr>
          <p:spPr>
            <a:xfrm>
              <a:off x="4170338" y="1298201"/>
              <a:ext cx="1466121" cy="264841"/>
            </a:xfrm>
            <a:custGeom>
              <a:avLst/>
              <a:pathLst>
                <a:path w="1466121" h="264841">
                  <a:moveTo>
                    <a:pt x="0" y="10186"/>
                  </a:moveTo>
                  <a:lnTo>
                    <a:pt x="209445" y="0"/>
                  </a:lnTo>
                  <a:lnTo>
                    <a:pt x="418891" y="152793"/>
                  </a:lnTo>
                  <a:lnTo>
                    <a:pt x="628337" y="264841"/>
                  </a:lnTo>
                  <a:lnTo>
                    <a:pt x="837783" y="264841"/>
                  </a:lnTo>
                  <a:lnTo>
                    <a:pt x="1047229" y="132420"/>
                  </a:lnTo>
                  <a:lnTo>
                    <a:pt x="1256675" y="81489"/>
                  </a:lnTo>
                  <a:lnTo>
                    <a:pt x="1466121" y="20372"/>
                  </a:lnTo>
                </a:path>
              </a:pathLst>
            </a:custGeom>
            <a:ln w="35231" cap="flat">
              <a:solidFill>
                <a:srgbClr val="80BD41">
                  <a:alpha val="100000"/>
                </a:srgbClr>
              </a:solidFill>
              <a:prstDash val="solid"/>
              <a:round/>
            </a:ln>
          </p:spPr>
          <p:txBody>
            <a:bodyPr/>
            <a:lstStyle/>
            <a:p/>
          </p:txBody>
        </p:sp>
        <p:sp>
          <p:nvSpPr>
            <p:cNvPr id="284" name="pl284"/>
            <p:cNvSpPr/>
            <p:nvPr/>
          </p:nvSpPr>
          <p:spPr>
            <a:xfrm>
              <a:off x="4097032" y="129820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85" name="tx285"/>
            <p:cNvSpPr/>
            <p:nvPr/>
          </p:nvSpPr>
          <p:spPr>
            <a:xfrm>
              <a:off x="4122149" y="112983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86" name="tx286"/>
            <p:cNvSpPr/>
            <p:nvPr/>
          </p:nvSpPr>
          <p:spPr>
            <a:xfrm>
              <a:off x="4349654" y="111964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87" name="tx287"/>
            <p:cNvSpPr/>
            <p:nvPr/>
          </p:nvSpPr>
          <p:spPr>
            <a:xfrm>
              <a:off x="4510911" y="127243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288" name="tx288"/>
            <p:cNvSpPr/>
            <p:nvPr/>
          </p:nvSpPr>
          <p:spPr>
            <a:xfrm>
              <a:off x="4720357" y="138448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a:t>
              </a:r>
            </a:p>
          </p:txBody>
        </p:sp>
        <p:sp>
          <p:nvSpPr>
            <p:cNvPr id="289" name="tx289"/>
            <p:cNvSpPr/>
            <p:nvPr/>
          </p:nvSpPr>
          <p:spPr>
            <a:xfrm>
              <a:off x="4929803" y="138448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a:t>
              </a:r>
            </a:p>
          </p:txBody>
        </p:sp>
        <p:sp>
          <p:nvSpPr>
            <p:cNvPr id="290" name="tx290"/>
            <p:cNvSpPr/>
            <p:nvPr/>
          </p:nvSpPr>
          <p:spPr>
            <a:xfrm>
              <a:off x="5139249" y="125206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291" name="tx291"/>
            <p:cNvSpPr/>
            <p:nvPr/>
          </p:nvSpPr>
          <p:spPr>
            <a:xfrm>
              <a:off x="5378824" y="120113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92" name="tx292"/>
            <p:cNvSpPr/>
            <p:nvPr/>
          </p:nvSpPr>
          <p:spPr>
            <a:xfrm>
              <a:off x="5588270" y="114001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93" name="rc293"/>
            <p:cNvSpPr/>
            <p:nvPr/>
          </p:nvSpPr>
          <p:spPr>
            <a:xfrm>
              <a:off x="4097032" y="2179046"/>
              <a:ext cx="1612733" cy="1019640"/>
            </a:xfrm>
            <a:prstGeom prst="rect">
              <a:avLst/>
            </a:prstGeom>
            <a:solidFill>
              <a:srgbClr val="EBEBEB">
                <a:alpha val="100000"/>
              </a:srgbClr>
            </a:solidFill>
          </p:spPr>
          <p:txBody>
            <a:bodyPr/>
            <a:lstStyle/>
            <a:p/>
          </p:txBody>
        </p:sp>
        <p:sp>
          <p:nvSpPr>
            <p:cNvPr id="294" name="pl294"/>
            <p:cNvSpPr/>
            <p:nvPr/>
          </p:nvSpPr>
          <p:spPr>
            <a:xfrm>
              <a:off x="4097032" y="298426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95" name="pl295"/>
            <p:cNvSpPr/>
            <p:nvPr/>
          </p:nvSpPr>
          <p:spPr>
            <a:xfrm>
              <a:off x="4097032" y="272961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96" name="pl296"/>
            <p:cNvSpPr/>
            <p:nvPr/>
          </p:nvSpPr>
          <p:spPr>
            <a:xfrm>
              <a:off x="4097032" y="247495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97" name="pl297"/>
            <p:cNvSpPr/>
            <p:nvPr/>
          </p:nvSpPr>
          <p:spPr>
            <a:xfrm>
              <a:off x="4097032" y="222030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98" name="pl298"/>
            <p:cNvSpPr/>
            <p:nvPr/>
          </p:nvSpPr>
          <p:spPr>
            <a:xfrm>
              <a:off x="4097032" y="311159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99" name="pl299"/>
            <p:cNvSpPr/>
            <p:nvPr/>
          </p:nvSpPr>
          <p:spPr>
            <a:xfrm>
              <a:off x="4097032" y="285693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00" name="pl300"/>
            <p:cNvSpPr/>
            <p:nvPr/>
          </p:nvSpPr>
          <p:spPr>
            <a:xfrm>
              <a:off x="4097032" y="260228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01" name="pl301"/>
            <p:cNvSpPr/>
            <p:nvPr/>
          </p:nvSpPr>
          <p:spPr>
            <a:xfrm>
              <a:off x="4097032" y="234762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02" name="pl302"/>
            <p:cNvSpPr/>
            <p:nvPr/>
          </p:nvSpPr>
          <p:spPr>
            <a:xfrm>
              <a:off x="417033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3" name="pl303"/>
            <p:cNvSpPr/>
            <p:nvPr/>
          </p:nvSpPr>
          <p:spPr>
            <a:xfrm>
              <a:off x="437978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4" name="pl304"/>
            <p:cNvSpPr/>
            <p:nvPr/>
          </p:nvSpPr>
          <p:spPr>
            <a:xfrm>
              <a:off x="458923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5" name="pl305"/>
            <p:cNvSpPr/>
            <p:nvPr/>
          </p:nvSpPr>
          <p:spPr>
            <a:xfrm>
              <a:off x="479867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6" name="pl306"/>
            <p:cNvSpPr/>
            <p:nvPr/>
          </p:nvSpPr>
          <p:spPr>
            <a:xfrm>
              <a:off x="500812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7" name="pl307"/>
            <p:cNvSpPr/>
            <p:nvPr/>
          </p:nvSpPr>
          <p:spPr>
            <a:xfrm>
              <a:off x="521756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8" name="pl308"/>
            <p:cNvSpPr/>
            <p:nvPr/>
          </p:nvSpPr>
          <p:spPr>
            <a:xfrm>
              <a:off x="542701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9" name="pl309"/>
            <p:cNvSpPr/>
            <p:nvPr/>
          </p:nvSpPr>
          <p:spPr>
            <a:xfrm>
              <a:off x="563645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10" name="pl310"/>
            <p:cNvSpPr/>
            <p:nvPr/>
          </p:nvSpPr>
          <p:spPr>
            <a:xfrm>
              <a:off x="4170338" y="2602283"/>
              <a:ext cx="1466121" cy="101862"/>
            </a:xfrm>
            <a:custGeom>
              <a:avLst/>
              <a:pathLst>
                <a:path w="1466121" h="101862">
                  <a:moveTo>
                    <a:pt x="0" y="0"/>
                  </a:moveTo>
                  <a:lnTo>
                    <a:pt x="209445" y="0"/>
                  </a:lnTo>
                  <a:lnTo>
                    <a:pt x="418891" y="40744"/>
                  </a:lnTo>
                  <a:lnTo>
                    <a:pt x="628337" y="40744"/>
                  </a:lnTo>
                  <a:lnTo>
                    <a:pt x="837783" y="30558"/>
                  </a:lnTo>
                  <a:lnTo>
                    <a:pt x="1047229" y="81489"/>
                  </a:lnTo>
                  <a:lnTo>
                    <a:pt x="1256675" y="101862"/>
                  </a:lnTo>
                  <a:lnTo>
                    <a:pt x="1466121" y="61117"/>
                  </a:lnTo>
                </a:path>
              </a:pathLst>
            </a:custGeom>
            <a:ln w="20325" cap="flat">
              <a:solidFill>
                <a:srgbClr val="BEBEBE">
                  <a:alpha val="69803"/>
                </a:srgbClr>
              </a:solidFill>
              <a:prstDash val="solid"/>
              <a:round/>
            </a:ln>
          </p:spPr>
          <p:txBody>
            <a:bodyPr/>
            <a:lstStyle/>
            <a:p/>
          </p:txBody>
        </p:sp>
        <p:sp>
          <p:nvSpPr>
            <p:cNvPr id="311" name="pl311"/>
            <p:cNvSpPr/>
            <p:nvPr/>
          </p:nvSpPr>
          <p:spPr>
            <a:xfrm>
              <a:off x="4170338" y="2530979"/>
              <a:ext cx="1466121" cy="81489"/>
            </a:xfrm>
            <a:custGeom>
              <a:avLst/>
              <a:pathLst>
                <a:path w="1466121" h="81489">
                  <a:moveTo>
                    <a:pt x="0" y="81489"/>
                  </a:moveTo>
                  <a:lnTo>
                    <a:pt x="209445" y="71303"/>
                  </a:lnTo>
                  <a:lnTo>
                    <a:pt x="418891" y="61117"/>
                  </a:lnTo>
                  <a:lnTo>
                    <a:pt x="628337" y="50931"/>
                  </a:lnTo>
                  <a:lnTo>
                    <a:pt x="837783" y="30558"/>
                  </a:lnTo>
                  <a:lnTo>
                    <a:pt x="1047229" y="0"/>
                  </a:lnTo>
                  <a:lnTo>
                    <a:pt x="1256675" y="10186"/>
                  </a:lnTo>
                  <a:lnTo>
                    <a:pt x="1466121" y="40744"/>
                  </a:lnTo>
                </a:path>
              </a:pathLst>
            </a:custGeom>
            <a:ln w="40651" cap="flat">
              <a:solidFill>
                <a:srgbClr val="BEBEBE">
                  <a:alpha val="69803"/>
                </a:srgbClr>
              </a:solidFill>
              <a:prstDash val="solid"/>
              <a:round/>
            </a:ln>
          </p:spPr>
          <p:txBody>
            <a:bodyPr/>
            <a:lstStyle/>
            <a:p/>
          </p:txBody>
        </p:sp>
        <p:sp>
          <p:nvSpPr>
            <p:cNvPr id="312" name="pl312"/>
            <p:cNvSpPr/>
            <p:nvPr/>
          </p:nvSpPr>
          <p:spPr>
            <a:xfrm>
              <a:off x="4170338" y="2530979"/>
              <a:ext cx="1466121" cy="81489"/>
            </a:xfrm>
            <a:custGeom>
              <a:avLst/>
              <a:pathLst>
                <a:path w="1466121" h="81489">
                  <a:moveTo>
                    <a:pt x="0" y="81489"/>
                  </a:moveTo>
                  <a:lnTo>
                    <a:pt x="209445" y="71303"/>
                  </a:lnTo>
                  <a:lnTo>
                    <a:pt x="418891" y="61117"/>
                  </a:lnTo>
                  <a:lnTo>
                    <a:pt x="628337" y="50931"/>
                  </a:lnTo>
                  <a:lnTo>
                    <a:pt x="837783" y="30558"/>
                  </a:lnTo>
                  <a:lnTo>
                    <a:pt x="1047229" y="0"/>
                  </a:lnTo>
                  <a:lnTo>
                    <a:pt x="1256675" y="10186"/>
                  </a:lnTo>
                  <a:lnTo>
                    <a:pt x="1466121" y="40744"/>
                  </a:lnTo>
                </a:path>
              </a:pathLst>
            </a:custGeom>
            <a:ln w="35231" cap="flat">
              <a:solidFill>
                <a:srgbClr val="BEBEBE">
                  <a:alpha val="69803"/>
                </a:srgbClr>
              </a:solidFill>
              <a:prstDash val="solid"/>
              <a:round/>
            </a:ln>
          </p:spPr>
          <p:txBody>
            <a:bodyPr/>
            <a:lstStyle/>
            <a:p/>
          </p:txBody>
        </p:sp>
        <p:sp>
          <p:nvSpPr>
            <p:cNvPr id="313" name="pl313"/>
            <p:cNvSpPr/>
            <p:nvPr/>
          </p:nvSpPr>
          <p:spPr>
            <a:xfrm>
              <a:off x="4170338" y="2602283"/>
              <a:ext cx="1466121" cy="101862"/>
            </a:xfrm>
            <a:custGeom>
              <a:avLst/>
              <a:pathLst>
                <a:path w="1466121" h="101862">
                  <a:moveTo>
                    <a:pt x="0" y="0"/>
                  </a:moveTo>
                  <a:lnTo>
                    <a:pt x="209445" y="0"/>
                  </a:lnTo>
                  <a:lnTo>
                    <a:pt x="418891" y="40744"/>
                  </a:lnTo>
                  <a:lnTo>
                    <a:pt x="628337" y="40744"/>
                  </a:lnTo>
                  <a:lnTo>
                    <a:pt x="837783" y="30558"/>
                  </a:lnTo>
                  <a:lnTo>
                    <a:pt x="1047229" y="81489"/>
                  </a:lnTo>
                  <a:lnTo>
                    <a:pt x="1256675" y="101862"/>
                  </a:lnTo>
                  <a:lnTo>
                    <a:pt x="1466121" y="61117"/>
                  </a:lnTo>
                </a:path>
              </a:pathLst>
            </a:custGeom>
            <a:ln w="20325" cap="flat">
              <a:solidFill>
                <a:srgbClr val="6B6B6B">
                  <a:alpha val="100000"/>
                </a:srgbClr>
              </a:solidFill>
              <a:prstDash val="solid"/>
              <a:round/>
            </a:ln>
          </p:spPr>
          <p:txBody>
            <a:bodyPr/>
            <a:lstStyle/>
            <a:p/>
          </p:txBody>
        </p:sp>
        <p:sp>
          <p:nvSpPr>
            <p:cNvPr id="314" name="pl314"/>
            <p:cNvSpPr/>
            <p:nvPr/>
          </p:nvSpPr>
          <p:spPr>
            <a:xfrm>
              <a:off x="4170338" y="2530979"/>
              <a:ext cx="1466121" cy="81489"/>
            </a:xfrm>
            <a:custGeom>
              <a:avLst/>
              <a:pathLst>
                <a:path w="1466121" h="81489">
                  <a:moveTo>
                    <a:pt x="0" y="81489"/>
                  </a:moveTo>
                  <a:lnTo>
                    <a:pt x="209445" y="71303"/>
                  </a:lnTo>
                  <a:lnTo>
                    <a:pt x="418891" y="61117"/>
                  </a:lnTo>
                  <a:lnTo>
                    <a:pt x="628337" y="50931"/>
                  </a:lnTo>
                  <a:lnTo>
                    <a:pt x="837783" y="30558"/>
                  </a:lnTo>
                  <a:lnTo>
                    <a:pt x="1047229" y="0"/>
                  </a:lnTo>
                  <a:lnTo>
                    <a:pt x="1256675" y="10186"/>
                  </a:lnTo>
                  <a:lnTo>
                    <a:pt x="1466121" y="40744"/>
                  </a:lnTo>
                </a:path>
              </a:pathLst>
            </a:custGeom>
            <a:ln w="40651" cap="flat">
              <a:solidFill>
                <a:srgbClr val="000000">
                  <a:alpha val="100000"/>
                </a:srgbClr>
              </a:solidFill>
              <a:prstDash val="solid"/>
              <a:round/>
            </a:ln>
          </p:spPr>
          <p:txBody>
            <a:bodyPr/>
            <a:lstStyle/>
            <a:p/>
          </p:txBody>
        </p:sp>
        <p:sp>
          <p:nvSpPr>
            <p:cNvPr id="315" name="pl315"/>
            <p:cNvSpPr/>
            <p:nvPr/>
          </p:nvSpPr>
          <p:spPr>
            <a:xfrm>
              <a:off x="4170338" y="2530979"/>
              <a:ext cx="1466121" cy="81489"/>
            </a:xfrm>
            <a:custGeom>
              <a:avLst/>
              <a:pathLst>
                <a:path w="1466121" h="81489">
                  <a:moveTo>
                    <a:pt x="0" y="81489"/>
                  </a:moveTo>
                  <a:lnTo>
                    <a:pt x="209445" y="71303"/>
                  </a:lnTo>
                  <a:lnTo>
                    <a:pt x="418891" y="61117"/>
                  </a:lnTo>
                  <a:lnTo>
                    <a:pt x="628337" y="50931"/>
                  </a:lnTo>
                  <a:lnTo>
                    <a:pt x="837783" y="30558"/>
                  </a:lnTo>
                  <a:lnTo>
                    <a:pt x="1047229" y="0"/>
                  </a:lnTo>
                  <a:lnTo>
                    <a:pt x="1256675" y="10186"/>
                  </a:lnTo>
                  <a:lnTo>
                    <a:pt x="1466121" y="40744"/>
                  </a:lnTo>
                </a:path>
              </a:pathLst>
            </a:custGeom>
            <a:ln w="35231" cap="flat">
              <a:solidFill>
                <a:srgbClr val="80BD41">
                  <a:alpha val="100000"/>
                </a:srgbClr>
              </a:solidFill>
              <a:prstDash val="solid"/>
              <a:round/>
            </a:ln>
          </p:spPr>
          <p:txBody>
            <a:bodyPr/>
            <a:lstStyle/>
            <a:p/>
          </p:txBody>
        </p:sp>
        <p:sp>
          <p:nvSpPr>
            <p:cNvPr id="316" name="pl316"/>
            <p:cNvSpPr/>
            <p:nvPr/>
          </p:nvSpPr>
          <p:spPr>
            <a:xfrm>
              <a:off x="4097032" y="2602283"/>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317" name="tx317"/>
            <p:cNvSpPr/>
            <p:nvPr/>
          </p:nvSpPr>
          <p:spPr>
            <a:xfrm>
              <a:off x="4122149" y="243391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18" name="tx318"/>
            <p:cNvSpPr/>
            <p:nvPr/>
          </p:nvSpPr>
          <p:spPr>
            <a:xfrm>
              <a:off x="4349654" y="24237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19" name="tx319"/>
            <p:cNvSpPr/>
            <p:nvPr/>
          </p:nvSpPr>
          <p:spPr>
            <a:xfrm>
              <a:off x="4559100" y="24135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20" name="tx320"/>
            <p:cNvSpPr/>
            <p:nvPr/>
          </p:nvSpPr>
          <p:spPr>
            <a:xfrm>
              <a:off x="4768546" y="240335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21" name="tx321"/>
            <p:cNvSpPr/>
            <p:nvPr/>
          </p:nvSpPr>
          <p:spPr>
            <a:xfrm>
              <a:off x="4977992" y="23829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22" name="tx322"/>
            <p:cNvSpPr/>
            <p:nvPr/>
          </p:nvSpPr>
          <p:spPr>
            <a:xfrm>
              <a:off x="5187438" y="235242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323" name="tx323"/>
            <p:cNvSpPr/>
            <p:nvPr/>
          </p:nvSpPr>
          <p:spPr>
            <a:xfrm>
              <a:off x="5396884" y="236261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24" name="tx324"/>
            <p:cNvSpPr/>
            <p:nvPr/>
          </p:nvSpPr>
          <p:spPr>
            <a:xfrm>
              <a:off x="5606330" y="239316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25" name="rc325"/>
            <p:cNvSpPr/>
            <p:nvPr/>
          </p:nvSpPr>
          <p:spPr>
            <a:xfrm>
              <a:off x="4097032" y="3483127"/>
              <a:ext cx="1612733" cy="1019640"/>
            </a:xfrm>
            <a:prstGeom prst="rect">
              <a:avLst/>
            </a:prstGeom>
            <a:solidFill>
              <a:srgbClr val="EBEBEB">
                <a:alpha val="100000"/>
              </a:srgbClr>
            </a:solidFill>
          </p:spPr>
          <p:txBody>
            <a:bodyPr/>
            <a:lstStyle/>
            <a:p/>
          </p:txBody>
        </p:sp>
        <p:sp>
          <p:nvSpPr>
            <p:cNvPr id="326" name="pl326"/>
            <p:cNvSpPr/>
            <p:nvPr/>
          </p:nvSpPr>
          <p:spPr>
            <a:xfrm>
              <a:off x="4097032" y="428834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27" name="pl327"/>
            <p:cNvSpPr/>
            <p:nvPr/>
          </p:nvSpPr>
          <p:spPr>
            <a:xfrm>
              <a:off x="4097032" y="403369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28" name="pl328"/>
            <p:cNvSpPr/>
            <p:nvPr/>
          </p:nvSpPr>
          <p:spPr>
            <a:xfrm>
              <a:off x="4097032" y="377903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29" name="pl329"/>
            <p:cNvSpPr/>
            <p:nvPr/>
          </p:nvSpPr>
          <p:spPr>
            <a:xfrm>
              <a:off x="4097032" y="352438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30" name="pl330"/>
            <p:cNvSpPr/>
            <p:nvPr/>
          </p:nvSpPr>
          <p:spPr>
            <a:xfrm>
              <a:off x="4097032" y="441567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31" name="pl331"/>
            <p:cNvSpPr/>
            <p:nvPr/>
          </p:nvSpPr>
          <p:spPr>
            <a:xfrm>
              <a:off x="4097032" y="416102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32" name="pl332"/>
            <p:cNvSpPr/>
            <p:nvPr/>
          </p:nvSpPr>
          <p:spPr>
            <a:xfrm>
              <a:off x="4097032" y="390636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33" name="pl333"/>
            <p:cNvSpPr/>
            <p:nvPr/>
          </p:nvSpPr>
          <p:spPr>
            <a:xfrm>
              <a:off x="4097032" y="365170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34" name="pl334"/>
            <p:cNvSpPr/>
            <p:nvPr/>
          </p:nvSpPr>
          <p:spPr>
            <a:xfrm>
              <a:off x="417033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5" name="pl335"/>
            <p:cNvSpPr/>
            <p:nvPr/>
          </p:nvSpPr>
          <p:spPr>
            <a:xfrm>
              <a:off x="437978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6" name="pl336"/>
            <p:cNvSpPr/>
            <p:nvPr/>
          </p:nvSpPr>
          <p:spPr>
            <a:xfrm>
              <a:off x="458923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7" name="pl337"/>
            <p:cNvSpPr/>
            <p:nvPr/>
          </p:nvSpPr>
          <p:spPr>
            <a:xfrm>
              <a:off x="479867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8" name="pl338"/>
            <p:cNvSpPr/>
            <p:nvPr/>
          </p:nvSpPr>
          <p:spPr>
            <a:xfrm>
              <a:off x="500812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9" name="pl339"/>
            <p:cNvSpPr/>
            <p:nvPr/>
          </p:nvSpPr>
          <p:spPr>
            <a:xfrm>
              <a:off x="521756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40" name="pl340"/>
            <p:cNvSpPr/>
            <p:nvPr/>
          </p:nvSpPr>
          <p:spPr>
            <a:xfrm>
              <a:off x="542701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41" name="pl341"/>
            <p:cNvSpPr/>
            <p:nvPr/>
          </p:nvSpPr>
          <p:spPr>
            <a:xfrm>
              <a:off x="563645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42" name="pl342"/>
            <p:cNvSpPr/>
            <p:nvPr/>
          </p:nvSpPr>
          <p:spPr>
            <a:xfrm>
              <a:off x="4170338" y="3906365"/>
              <a:ext cx="1466121" cy="101862"/>
            </a:xfrm>
            <a:custGeom>
              <a:avLst/>
              <a:pathLst>
                <a:path w="1466121" h="101862">
                  <a:moveTo>
                    <a:pt x="0" y="0"/>
                  </a:moveTo>
                  <a:lnTo>
                    <a:pt x="209445" y="0"/>
                  </a:lnTo>
                  <a:lnTo>
                    <a:pt x="418891" y="40744"/>
                  </a:lnTo>
                  <a:lnTo>
                    <a:pt x="628337" y="40744"/>
                  </a:lnTo>
                  <a:lnTo>
                    <a:pt x="837783" y="30558"/>
                  </a:lnTo>
                  <a:lnTo>
                    <a:pt x="1047229" y="81489"/>
                  </a:lnTo>
                  <a:lnTo>
                    <a:pt x="1256675" y="101862"/>
                  </a:lnTo>
                  <a:lnTo>
                    <a:pt x="1466121" y="61117"/>
                  </a:lnTo>
                </a:path>
              </a:pathLst>
            </a:custGeom>
            <a:ln w="20325" cap="flat">
              <a:solidFill>
                <a:srgbClr val="BEBEBE">
                  <a:alpha val="69803"/>
                </a:srgbClr>
              </a:solidFill>
              <a:prstDash val="solid"/>
              <a:round/>
            </a:ln>
          </p:spPr>
          <p:txBody>
            <a:bodyPr/>
            <a:lstStyle/>
            <a:p/>
          </p:txBody>
        </p:sp>
        <p:sp>
          <p:nvSpPr>
            <p:cNvPr id="343" name="pl343"/>
            <p:cNvSpPr/>
            <p:nvPr/>
          </p:nvSpPr>
          <p:spPr>
            <a:xfrm>
              <a:off x="4170338" y="3906365"/>
              <a:ext cx="1466121" cy="91675"/>
            </a:xfrm>
            <a:custGeom>
              <a:avLst/>
              <a:pathLst>
                <a:path w="1466121" h="91675">
                  <a:moveTo>
                    <a:pt x="0" y="0"/>
                  </a:moveTo>
                  <a:lnTo>
                    <a:pt x="209445" y="0"/>
                  </a:lnTo>
                  <a:lnTo>
                    <a:pt x="418891" y="91675"/>
                  </a:lnTo>
                  <a:lnTo>
                    <a:pt x="628337" y="0"/>
                  </a:lnTo>
                  <a:lnTo>
                    <a:pt x="837783" y="0"/>
                  </a:lnTo>
                  <a:lnTo>
                    <a:pt x="1047229" y="30558"/>
                  </a:lnTo>
                  <a:lnTo>
                    <a:pt x="1256675" y="20372"/>
                  </a:lnTo>
                  <a:lnTo>
                    <a:pt x="1466121" y="20372"/>
                  </a:lnTo>
                </a:path>
              </a:pathLst>
            </a:custGeom>
            <a:ln w="40651" cap="flat">
              <a:solidFill>
                <a:srgbClr val="BEBEBE">
                  <a:alpha val="69803"/>
                </a:srgbClr>
              </a:solidFill>
              <a:prstDash val="solid"/>
              <a:round/>
            </a:ln>
          </p:spPr>
          <p:txBody>
            <a:bodyPr/>
            <a:lstStyle/>
            <a:p/>
          </p:txBody>
        </p:sp>
        <p:sp>
          <p:nvSpPr>
            <p:cNvPr id="344" name="pl344"/>
            <p:cNvSpPr/>
            <p:nvPr/>
          </p:nvSpPr>
          <p:spPr>
            <a:xfrm>
              <a:off x="4170338" y="3906365"/>
              <a:ext cx="1466121" cy="91675"/>
            </a:xfrm>
            <a:custGeom>
              <a:avLst/>
              <a:pathLst>
                <a:path w="1466121" h="91675">
                  <a:moveTo>
                    <a:pt x="0" y="0"/>
                  </a:moveTo>
                  <a:lnTo>
                    <a:pt x="209445" y="0"/>
                  </a:lnTo>
                  <a:lnTo>
                    <a:pt x="418891" y="91675"/>
                  </a:lnTo>
                  <a:lnTo>
                    <a:pt x="628337" y="0"/>
                  </a:lnTo>
                  <a:lnTo>
                    <a:pt x="837783" y="0"/>
                  </a:lnTo>
                  <a:lnTo>
                    <a:pt x="1047229" y="30558"/>
                  </a:lnTo>
                  <a:lnTo>
                    <a:pt x="1256675" y="20372"/>
                  </a:lnTo>
                  <a:lnTo>
                    <a:pt x="1466121" y="20372"/>
                  </a:lnTo>
                </a:path>
              </a:pathLst>
            </a:custGeom>
            <a:ln w="35231" cap="flat">
              <a:solidFill>
                <a:srgbClr val="BEBEBE">
                  <a:alpha val="69803"/>
                </a:srgbClr>
              </a:solidFill>
              <a:prstDash val="solid"/>
              <a:round/>
            </a:ln>
          </p:spPr>
          <p:txBody>
            <a:bodyPr/>
            <a:lstStyle/>
            <a:p/>
          </p:txBody>
        </p:sp>
        <p:sp>
          <p:nvSpPr>
            <p:cNvPr id="345" name="pl345"/>
            <p:cNvSpPr/>
            <p:nvPr/>
          </p:nvSpPr>
          <p:spPr>
            <a:xfrm>
              <a:off x="4170338" y="3906365"/>
              <a:ext cx="1466121" cy="101862"/>
            </a:xfrm>
            <a:custGeom>
              <a:avLst/>
              <a:pathLst>
                <a:path w="1466121" h="101862">
                  <a:moveTo>
                    <a:pt x="0" y="0"/>
                  </a:moveTo>
                  <a:lnTo>
                    <a:pt x="209445" y="0"/>
                  </a:lnTo>
                  <a:lnTo>
                    <a:pt x="418891" y="40744"/>
                  </a:lnTo>
                  <a:lnTo>
                    <a:pt x="628337" y="40744"/>
                  </a:lnTo>
                  <a:lnTo>
                    <a:pt x="837783" y="30558"/>
                  </a:lnTo>
                  <a:lnTo>
                    <a:pt x="1047229" y="81489"/>
                  </a:lnTo>
                  <a:lnTo>
                    <a:pt x="1256675" y="101862"/>
                  </a:lnTo>
                  <a:lnTo>
                    <a:pt x="1466121" y="61117"/>
                  </a:lnTo>
                </a:path>
              </a:pathLst>
            </a:custGeom>
            <a:ln w="20325" cap="flat">
              <a:solidFill>
                <a:srgbClr val="6B6B6B">
                  <a:alpha val="100000"/>
                </a:srgbClr>
              </a:solidFill>
              <a:prstDash val="solid"/>
              <a:round/>
            </a:ln>
          </p:spPr>
          <p:txBody>
            <a:bodyPr/>
            <a:lstStyle/>
            <a:p/>
          </p:txBody>
        </p:sp>
        <p:sp>
          <p:nvSpPr>
            <p:cNvPr id="346" name="pl346"/>
            <p:cNvSpPr/>
            <p:nvPr/>
          </p:nvSpPr>
          <p:spPr>
            <a:xfrm>
              <a:off x="4170338" y="3906365"/>
              <a:ext cx="1466121" cy="91675"/>
            </a:xfrm>
            <a:custGeom>
              <a:avLst/>
              <a:pathLst>
                <a:path w="1466121" h="91675">
                  <a:moveTo>
                    <a:pt x="0" y="0"/>
                  </a:moveTo>
                  <a:lnTo>
                    <a:pt x="209445" y="0"/>
                  </a:lnTo>
                  <a:lnTo>
                    <a:pt x="418891" y="91675"/>
                  </a:lnTo>
                  <a:lnTo>
                    <a:pt x="628337" y="0"/>
                  </a:lnTo>
                  <a:lnTo>
                    <a:pt x="837783" y="0"/>
                  </a:lnTo>
                  <a:lnTo>
                    <a:pt x="1047229" y="30558"/>
                  </a:lnTo>
                  <a:lnTo>
                    <a:pt x="1256675" y="20372"/>
                  </a:lnTo>
                  <a:lnTo>
                    <a:pt x="1466121" y="20372"/>
                  </a:lnTo>
                </a:path>
              </a:pathLst>
            </a:custGeom>
            <a:ln w="40651" cap="flat">
              <a:solidFill>
                <a:srgbClr val="000000">
                  <a:alpha val="100000"/>
                </a:srgbClr>
              </a:solidFill>
              <a:prstDash val="solid"/>
              <a:round/>
            </a:ln>
          </p:spPr>
          <p:txBody>
            <a:bodyPr/>
            <a:lstStyle/>
            <a:p/>
          </p:txBody>
        </p:sp>
        <p:sp>
          <p:nvSpPr>
            <p:cNvPr id="347" name="pl347"/>
            <p:cNvSpPr/>
            <p:nvPr/>
          </p:nvSpPr>
          <p:spPr>
            <a:xfrm>
              <a:off x="4170338" y="3906365"/>
              <a:ext cx="1466121" cy="91675"/>
            </a:xfrm>
            <a:custGeom>
              <a:avLst/>
              <a:pathLst>
                <a:path w="1466121" h="91675">
                  <a:moveTo>
                    <a:pt x="0" y="0"/>
                  </a:moveTo>
                  <a:lnTo>
                    <a:pt x="209445" y="0"/>
                  </a:lnTo>
                  <a:lnTo>
                    <a:pt x="418891" y="91675"/>
                  </a:lnTo>
                  <a:lnTo>
                    <a:pt x="628337" y="0"/>
                  </a:lnTo>
                  <a:lnTo>
                    <a:pt x="837783" y="0"/>
                  </a:lnTo>
                  <a:lnTo>
                    <a:pt x="1047229" y="30558"/>
                  </a:lnTo>
                  <a:lnTo>
                    <a:pt x="1256675" y="20372"/>
                  </a:lnTo>
                  <a:lnTo>
                    <a:pt x="1466121" y="20372"/>
                  </a:lnTo>
                </a:path>
              </a:pathLst>
            </a:custGeom>
            <a:ln w="35231" cap="flat">
              <a:solidFill>
                <a:srgbClr val="80BD41">
                  <a:alpha val="100000"/>
                </a:srgbClr>
              </a:solidFill>
              <a:prstDash val="solid"/>
              <a:round/>
            </a:ln>
          </p:spPr>
          <p:txBody>
            <a:bodyPr/>
            <a:lstStyle/>
            <a:p/>
          </p:txBody>
        </p:sp>
        <p:sp>
          <p:nvSpPr>
            <p:cNvPr id="348" name="pl348"/>
            <p:cNvSpPr/>
            <p:nvPr/>
          </p:nvSpPr>
          <p:spPr>
            <a:xfrm>
              <a:off x="4097032" y="3906365"/>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349" name="tx349"/>
            <p:cNvSpPr/>
            <p:nvPr/>
          </p:nvSpPr>
          <p:spPr>
            <a:xfrm>
              <a:off x="4140208" y="37278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50" name="tx350"/>
            <p:cNvSpPr/>
            <p:nvPr/>
          </p:nvSpPr>
          <p:spPr>
            <a:xfrm>
              <a:off x="4349654" y="37278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51" name="tx351"/>
            <p:cNvSpPr/>
            <p:nvPr/>
          </p:nvSpPr>
          <p:spPr>
            <a:xfrm>
              <a:off x="4541041" y="381948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52" name="tx352"/>
            <p:cNvSpPr/>
            <p:nvPr/>
          </p:nvSpPr>
          <p:spPr>
            <a:xfrm>
              <a:off x="4768546" y="37278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53" name="tx353"/>
            <p:cNvSpPr/>
            <p:nvPr/>
          </p:nvSpPr>
          <p:spPr>
            <a:xfrm>
              <a:off x="4977992" y="37278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54" name="tx354"/>
            <p:cNvSpPr/>
            <p:nvPr/>
          </p:nvSpPr>
          <p:spPr>
            <a:xfrm>
              <a:off x="5169379" y="375836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55" name="tx355"/>
            <p:cNvSpPr/>
            <p:nvPr/>
          </p:nvSpPr>
          <p:spPr>
            <a:xfrm>
              <a:off x="5378824" y="374818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56" name="tx356"/>
            <p:cNvSpPr/>
            <p:nvPr/>
          </p:nvSpPr>
          <p:spPr>
            <a:xfrm>
              <a:off x="5588270" y="374818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57" name="rc357"/>
            <p:cNvSpPr/>
            <p:nvPr/>
          </p:nvSpPr>
          <p:spPr>
            <a:xfrm>
              <a:off x="4097032" y="4787209"/>
              <a:ext cx="1612733" cy="1019640"/>
            </a:xfrm>
            <a:prstGeom prst="rect">
              <a:avLst/>
            </a:prstGeom>
            <a:solidFill>
              <a:srgbClr val="EBEBEB">
                <a:alpha val="100000"/>
              </a:srgbClr>
            </a:solidFill>
          </p:spPr>
          <p:txBody>
            <a:bodyPr/>
            <a:lstStyle/>
            <a:p/>
          </p:txBody>
        </p:sp>
        <p:sp>
          <p:nvSpPr>
            <p:cNvPr id="358" name="pl358"/>
            <p:cNvSpPr/>
            <p:nvPr/>
          </p:nvSpPr>
          <p:spPr>
            <a:xfrm>
              <a:off x="4097032" y="559242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59" name="pl359"/>
            <p:cNvSpPr/>
            <p:nvPr/>
          </p:nvSpPr>
          <p:spPr>
            <a:xfrm>
              <a:off x="4097032" y="533777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60" name="pl360"/>
            <p:cNvSpPr/>
            <p:nvPr/>
          </p:nvSpPr>
          <p:spPr>
            <a:xfrm>
              <a:off x="4097032" y="508311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61" name="pl361"/>
            <p:cNvSpPr/>
            <p:nvPr/>
          </p:nvSpPr>
          <p:spPr>
            <a:xfrm>
              <a:off x="4097032" y="482846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62" name="pl362"/>
            <p:cNvSpPr/>
            <p:nvPr/>
          </p:nvSpPr>
          <p:spPr>
            <a:xfrm>
              <a:off x="4097032" y="571975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63" name="pl363"/>
            <p:cNvSpPr/>
            <p:nvPr/>
          </p:nvSpPr>
          <p:spPr>
            <a:xfrm>
              <a:off x="4097032" y="546510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64" name="pl364"/>
            <p:cNvSpPr/>
            <p:nvPr/>
          </p:nvSpPr>
          <p:spPr>
            <a:xfrm>
              <a:off x="4097032" y="521044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65" name="pl365"/>
            <p:cNvSpPr/>
            <p:nvPr/>
          </p:nvSpPr>
          <p:spPr>
            <a:xfrm>
              <a:off x="4097032" y="495579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66" name="pl366"/>
            <p:cNvSpPr/>
            <p:nvPr/>
          </p:nvSpPr>
          <p:spPr>
            <a:xfrm>
              <a:off x="417033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7" name="pl367"/>
            <p:cNvSpPr/>
            <p:nvPr/>
          </p:nvSpPr>
          <p:spPr>
            <a:xfrm>
              <a:off x="437978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8" name="pl368"/>
            <p:cNvSpPr/>
            <p:nvPr/>
          </p:nvSpPr>
          <p:spPr>
            <a:xfrm>
              <a:off x="458923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9" name="pl369"/>
            <p:cNvSpPr/>
            <p:nvPr/>
          </p:nvSpPr>
          <p:spPr>
            <a:xfrm>
              <a:off x="479867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0" name="pl370"/>
            <p:cNvSpPr/>
            <p:nvPr/>
          </p:nvSpPr>
          <p:spPr>
            <a:xfrm>
              <a:off x="500812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1" name="pl371"/>
            <p:cNvSpPr/>
            <p:nvPr/>
          </p:nvSpPr>
          <p:spPr>
            <a:xfrm>
              <a:off x="521756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2" name="pl372"/>
            <p:cNvSpPr/>
            <p:nvPr/>
          </p:nvSpPr>
          <p:spPr>
            <a:xfrm>
              <a:off x="542701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3" name="pl373"/>
            <p:cNvSpPr/>
            <p:nvPr/>
          </p:nvSpPr>
          <p:spPr>
            <a:xfrm>
              <a:off x="563645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4" name="pl374"/>
            <p:cNvSpPr/>
            <p:nvPr/>
          </p:nvSpPr>
          <p:spPr>
            <a:xfrm>
              <a:off x="4170338" y="5210446"/>
              <a:ext cx="1466121" cy="101862"/>
            </a:xfrm>
            <a:custGeom>
              <a:avLst/>
              <a:pathLst>
                <a:path w="1466121" h="101862">
                  <a:moveTo>
                    <a:pt x="0" y="0"/>
                  </a:moveTo>
                  <a:lnTo>
                    <a:pt x="209445" y="0"/>
                  </a:lnTo>
                  <a:lnTo>
                    <a:pt x="418891" y="40744"/>
                  </a:lnTo>
                  <a:lnTo>
                    <a:pt x="628337" y="40744"/>
                  </a:lnTo>
                  <a:lnTo>
                    <a:pt x="837783" y="30558"/>
                  </a:lnTo>
                  <a:lnTo>
                    <a:pt x="1047229" y="81489"/>
                  </a:lnTo>
                  <a:lnTo>
                    <a:pt x="1256675" y="101862"/>
                  </a:lnTo>
                  <a:lnTo>
                    <a:pt x="1466121" y="61117"/>
                  </a:lnTo>
                </a:path>
              </a:pathLst>
            </a:custGeom>
            <a:ln w="20325" cap="flat">
              <a:solidFill>
                <a:srgbClr val="BEBEBE">
                  <a:alpha val="69803"/>
                </a:srgbClr>
              </a:solidFill>
              <a:prstDash val="solid"/>
              <a:round/>
            </a:ln>
          </p:spPr>
          <p:txBody>
            <a:bodyPr/>
            <a:lstStyle/>
            <a:p/>
          </p:txBody>
        </p:sp>
        <p:sp>
          <p:nvSpPr>
            <p:cNvPr id="375" name="pl375"/>
            <p:cNvSpPr/>
            <p:nvPr/>
          </p:nvSpPr>
          <p:spPr>
            <a:xfrm>
              <a:off x="4170338" y="5210446"/>
              <a:ext cx="1466121" cy="10186"/>
            </a:xfrm>
            <a:custGeom>
              <a:avLst/>
              <a:pathLst>
                <a:path w="1466121" h="10186">
                  <a:moveTo>
                    <a:pt x="0" y="10186"/>
                  </a:moveTo>
                  <a:lnTo>
                    <a:pt x="209445" y="0"/>
                  </a:lnTo>
                  <a:lnTo>
                    <a:pt x="418891" y="10186"/>
                  </a:lnTo>
                  <a:lnTo>
                    <a:pt x="628337" y="10186"/>
                  </a:lnTo>
                  <a:lnTo>
                    <a:pt x="837783" y="10186"/>
                  </a:lnTo>
                  <a:lnTo>
                    <a:pt x="1047229" y="10186"/>
                  </a:lnTo>
                  <a:lnTo>
                    <a:pt x="1256675" y="10186"/>
                  </a:lnTo>
                  <a:lnTo>
                    <a:pt x="1466121" y="10186"/>
                  </a:lnTo>
                </a:path>
              </a:pathLst>
            </a:custGeom>
            <a:ln w="40651" cap="flat">
              <a:solidFill>
                <a:srgbClr val="BEBEBE">
                  <a:alpha val="69803"/>
                </a:srgbClr>
              </a:solidFill>
              <a:prstDash val="solid"/>
              <a:round/>
            </a:ln>
          </p:spPr>
          <p:txBody>
            <a:bodyPr/>
            <a:lstStyle/>
            <a:p/>
          </p:txBody>
        </p:sp>
        <p:sp>
          <p:nvSpPr>
            <p:cNvPr id="376" name="pl376"/>
            <p:cNvSpPr/>
            <p:nvPr/>
          </p:nvSpPr>
          <p:spPr>
            <a:xfrm>
              <a:off x="4170338" y="5210446"/>
              <a:ext cx="1466121" cy="10186"/>
            </a:xfrm>
            <a:custGeom>
              <a:avLst/>
              <a:pathLst>
                <a:path w="1466121" h="10186">
                  <a:moveTo>
                    <a:pt x="0" y="10186"/>
                  </a:moveTo>
                  <a:lnTo>
                    <a:pt x="209445" y="0"/>
                  </a:lnTo>
                  <a:lnTo>
                    <a:pt x="418891" y="10186"/>
                  </a:lnTo>
                  <a:lnTo>
                    <a:pt x="628337" y="10186"/>
                  </a:lnTo>
                  <a:lnTo>
                    <a:pt x="837783" y="10186"/>
                  </a:lnTo>
                  <a:lnTo>
                    <a:pt x="1047229" y="10186"/>
                  </a:lnTo>
                  <a:lnTo>
                    <a:pt x="1256675" y="10186"/>
                  </a:lnTo>
                  <a:lnTo>
                    <a:pt x="1466121" y="10186"/>
                  </a:lnTo>
                </a:path>
              </a:pathLst>
            </a:custGeom>
            <a:ln w="35231" cap="flat">
              <a:solidFill>
                <a:srgbClr val="BEBEBE">
                  <a:alpha val="69803"/>
                </a:srgbClr>
              </a:solidFill>
              <a:prstDash val="solid"/>
              <a:round/>
            </a:ln>
          </p:spPr>
          <p:txBody>
            <a:bodyPr/>
            <a:lstStyle/>
            <a:p/>
          </p:txBody>
        </p:sp>
        <p:sp>
          <p:nvSpPr>
            <p:cNvPr id="377" name="pl377"/>
            <p:cNvSpPr/>
            <p:nvPr/>
          </p:nvSpPr>
          <p:spPr>
            <a:xfrm>
              <a:off x="4170338" y="5210446"/>
              <a:ext cx="1466121" cy="101862"/>
            </a:xfrm>
            <a:custGeom>
              <a:avLst/>
              <a:pathLst>
                <a:path w="1466121" h="101862">
                  <a:moveTo>
                    <a:pt x="0" y="0"/>
                  </a:moveTo>
                  <a:lnTo>
                    <a:pt x="209445" y="0"/>
                  </a:lnTo>
                  <a:lnTo>
                    <a:pt x="418891" y="40744"/>
                  </a:lnTo>
                  <a:lnTo>
                    <a:pt x="628337" y="40744"/>
                  </a:lnTo>
                  <a:lnTo>
                    <a:pt x="837783" y="30558"/>
                  </a:lnTo>
                  <a:lnTo>
                    <a:pt x="1047229" y="81489"/>
                  </a:lnTo>
                  <a:lnTo>
                    <a:pt x="1256675" y="101862"/>
                  </a:lnTo>
                  <a:lnTo>
                    <a:pt x="1466121" y="61117"/>
                  </a:lnTo>
                </a:path>
              </a:pathLst>
            </a:custGeom>
            <a:ln w="20325" cap="flat">
              <a:solidFill>
                <a:srgbClr val="6B6B6B">
                  <a:alpha val="100000"/>
                </a:srgbClr>
              </a:solidFill>
              <a:prstDash val="solid"/>
              <a:round/>
            </a:ln>
          </p:spPr>
          <p:txBody>
            <a:bodyPr/>
            <a:lstStyle/>
            <a:p/>
          </p:txBody>
        </p:sp>
        <p:sp>
          <p:nvSpPr>
            <p:cNvPr id="378" name="pl378"/>
            <p:cNvSpPr/>
            <p:nvPr/>
          </p:nvSpPr>
          <p:spPr>
            <a:xfrm>
              <a:off x="4170338" y="5210446"/>
              <a:ext cx="1466121" cy="10186"/>
            </a:xfrm>
            <a:custGeom>
              <a:avLst/>
              <a:pathLst>
                <a:path w="1466121" h="10186">
                  <a:moveTo>
                    <a:pt x="0" y="10186"/>
                  </a:moveTo>
                  <a:lnTo>
                    <a:pt x="209445" y="0"/>
                  </a:lnTo>
                  <a:lnTo>
                    <a:pt x="418891" y="10186"/>
                  </a:lnTo>
                  <a:lnTo>
                    <a:pt x="628337" y="10186"/>
                  </a:lnTo>
                  <a:lnTo>
                    <a:pt x="837783" y="10186"/>
                  </a:lnTo>
                  <a:lnTo>
                    <a:pt x="1047229" y="10186"/>
                  </a:lnTo>
                  <a:lnTo>
                    <a:pt x="1256675" y="10186"/>
                  </a:lnTo>
                  <a:lnTo>
                    <a:pt x="1466121" y="10186"/>
                  </a:lnTo>
                </a:path>
              </a:pathLst>
            </a:custGeom>
            <a:ln w="40651" cap="flat">
              <a:solidFill>
                <a:srgbClr val="000000">
                  <a:alpha val="100000"/>
                </a:srgbClr>
              </a:solidFill>
              <a:prstDash val="solid"/>
              <a:round/>
            </a:ln>
          </p:spPr>
          <p:txBody>
            <a:bodyPr/>
            <a:lstStyle/>
            <a:p/>
          </p:txBody>
        </p:sp>
        <p:sp>
          <p:nvSpPr>
            <p:cNvPr id="379" name="pl379"/>
            <p:cNvSpPr/>
            <p:nvPr/>
          </p:nvSpPr>
          <p:spPr>
            <a:xfrm>
              <a:off x="4170338" y="5210446"/>
              <a:ext cx="1466121" cy="10186"/>
            </a:xfrm>
            <a:custGeom>
              <a:avLst/>
              <a:pathLst>
                <a:path w="1466121" h="10186">
                  <a:moveTo>
                    <a:pt x="0" y="10186"/>
                  </a:moveTo>
                  <a:lnTo>
                    <a:pt x="209445" y="0"/>
                  </a:lnTo>
                  <a:lnTo>
                    <a:pt x="418891" y="10186"/>
                  </a:lnTo>
                  <a:lnTo>
                    <a:pt x="628337" y="10186"/>
                  </a:lnTo>
                  <a:lnTo>
                    <a:pt x="837783" y="10186"/>
                  </a:lnTo>
                  <a:lnTo>
                    <a:pt x="1047229" y="10186"/>
                  </a:lnTo>
                  <a:lnTo>
                    <a:pt x="1256675" y="10186"/>
                  </a:lnTo>
                  <a:lnTo>
                    <a:pt x="1466121" y="10186"/>
                  </a:lnTo>
                </a:path>
              </a:pathLst>
            </a:custGeom>
            <a:ln w="35231" cap="flat">
              <a:solidFill>
                <a:srgbClr val="80BD41">
                  <a:alpha val="100000"/>
                </a:srgbClr>
              </a:solidFill>
              <a:prstDash val="solid"/>
              <a:round/>
            </a:ln>
          </p:spPr>
          <p:txBody>
            <a:bodyPr/>
            <a:lstStyle/>
            <a:p/>
          </p:txBody>
        </p:sp>
        <p:sp>
          <p:nvSpPr>
            <p:cNvPr id="380" name="pl380"/>
            <p:cNvSpPr/>
            <p:nvPr/>
          </p:nvSpPr>
          <p:spPr>
            <a:xfrm>
              <a:off x="4097032" y="5210446"/>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381" name="tx381"/>
            <p:cNvSpPr/>
            <p:nvPr/>
          </p:nvSpPr>
          <p:spPr>
            <a:xfrm>
              <a:off x="4122149" y="504207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82" name="tx382"/>
            <p:cNvSpPr/>
            <p:nvPr/>
          </p:nvSpPr>
          <p:spPr>
            <a:xfrm>
              <a:off x="4349654" y="503189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83" name="tx383"/>
            <p:cNvSpPr/>
            <p:nvPr/>
          </p:nvSpPr>
          <p:spPr>
            <a:xfrm>
              <a:off x="4541041" y="504207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84" name="tx384"/>
            <p:cNvSpPr/>
            <p:nvPr/>
          </p:nvSpPr>
          <p:spPr>
            <a:xfrm>
              <a:off x="4750487" y="504207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85" name="tx385"/>
            <p:cNvSpPr/>
            <p:nvPr/>
          </p:nvSpPr>
          <p:spPr>
            <a:xfrm>
              <a:off x="4959933" y="504207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86" name="tx386"/>
            <p:cNvSpPr/>
            <p:nvPr/>
          </p:nvSpPr>
          <p:spPr>
            <a:xfrm>
              <a:off x="5169379" y="504207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87" name="tx387"/>
            <p:cNvSpPr/>
            <p:nvPr/>
          </p:nvSpPr>
          <p:spPr>
            <a:xfrm>
              <a:off x="5378824" y="504207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88" name="tx388"/>
            <p:cNvSpPr/>
            <p:nvPr/>
          </p:nvSpPr>
          <p:spPr>
            <a:xfrm>
              <a:off x="5588270" y="504207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89" name="rc389"/>
            <p:cNvSpPr/>
            <p:nvPr/>
          </p:nvSpPr>
          <p:spPr>
            <a:xfrm>
              <a:off x="5779354" y="874964"/>
              <a:ext cx="1612733" cy="1019640"/>
            </a:xfrm>
            <a:prstGeom prst="rect">
              <a:avLst/>
            </a:prstGeom>
            <a:solidFill>
              <a:srgbClr val="EBEBEB">
                <a:alpha val="100000"/>
              </a:srgbClr>
            </a:solidFill>
          </p:spPr>
          <p:txBody>
            <a:bodyPr/>
            <a:lstStyle/>
            <a:p/>
          </p:txBody>
        </p:sp>
        <p:sp>
          <p:nvSpPr>
            <p:cNvPr id="390" name="pl390"/>
            <p:cNvSpPr/>
            <p:nvPr/>
          </p:nvSpPr>
          <p:spPr>
            <a:xfrm>
              <a:off x="5779354" y="168018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91" name="pl391"/>
            <p:cNvSpPr/>
            <p:nvPr/>
          </p:nvSpPr>
          <p:spPr>
            <a:xfrm>
              <a:off x="5779354" y="142552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92" name="pl392"/>
            <p:cNvSpPr/>
            <p:nvPr/>
          </p:nvSpPr>
          <p:spPr>
            <a:xfrm>
              <a:off x="5779354" y="117087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93" name="pl393"/>
            <p:cNvSpPr/>
            <p:nvPr/>
          </p:nvSpPr>
          <p:spPr>
            <a:xfrm>
              <a:off x="5779354" y="91621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94" name="pl394"/>
            <p:cNvSpPr/>
            <p:nvPr/>
          </p:nvSpPr>
          <p:spPr>
            <a:xfrm>
              <a:off x="5779354" y="180751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95" name="pl395"/>
            <p:cNvSpPr/>
            <p:nvPr/>
          </p:nvSpPr>
          <p:spPr>
            <a:xfrm>
              <a:off x="5779354" y="155285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96" name="pl396"/>
            <p:cNvSpPr/>
            <p:nvPr/>
          </p:nvSpPr>
          <p:spPr>
            <a:xfrm>
              <a:off x="5779354" y="129820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97" name="pl397"/>
            <p:cNvSpPr/>
            <p:nvPr/>
          </p:nvSpPr>
          <p:spPr>
            <a:xfrm>
              <a:off x="5779354" y="104354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98" name="pl398"/>
            <p:cNvSpPr/>
            <p:nvPr/>
          </p:nvSpPr>
          <p:spPr>
            <a:xfrm>
              <a:off x="585266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9" name="pl399"/>
            <p:cNvSpPr/>
            <p:nvPr/>
          </p:nvSpPr>
          <p:spPr>
            <a:xfrm>
              <a:off x="606210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0" name="pl400"/>
            <p:cNvSpPr/>
            <p:nvPr/>
          </p:nvSpPr>
          <p:spPr>
            <a:xfrm>
              <a:off x="627155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1" name="pl401"/>
            <p:cNvSpPr/>
            <p:nvPr/>
          </p:nvSpPr>
          <p:spPr>
            <a:xfrm>
              <a:off x="648099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2" name="pl402"/>
            <p:cNvSpPr/>
            <p:nvPr/>
          </p:nvSpPr>
          <p:spPr>
            <a:xfrm>
              <a:off x="669044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3" name="pl403"/>
            <p:cNvSpPr/>
            <p:nvPr/>
          </p:nvSpPr>
          <p:spPr>
            <a:xfrm>
              <a:off x="689989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4" name="pl404"/>
            <p:cNvSpPr/>
            <p:nvPr/>
          </p:nvSpPr>
          <p:spPr>
            <a:xfrm>
              <a:off x="710933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5" name="pl405"/>
            <p:cNvSpPr/>
            <p:nvPr/>
          </p:nvSpPr>
          <p:spPr>
            <a:xfrm>
              <a:off x="731878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6" name="pl406"/>
            <p:cNvSpPr/>
            <p:nvPr/>
          </p:nvSpPr>
          <p:spPr>
            <a:xfrm>
              <a:off x="5852660" y="1298201"/>
              <a:ext cx="1466121" cy="101862"/>
            </a:xfrm>
            <a:custGeom>
              <a:avLst/>
              <a:pathLst>
                <a:path w="1466121" h="101862">
                  <a:moveTo>
                    <a:pt x="0" y="0"/>
                  </a:moveTo>
                  <a:lnTo>
                    <a:pt x="209445" y="0"/>
                  </a:lnTo>
                  <a:lnTo>
                    <a:pt x="418891" y="40744"/>
                  </a:lnTo>
                  <a:lnTo>
                    <a:pt x="628337" y="40744"/>
                  </a:lnTo>
                  <a:lnTo>
                    <a:pt x="837783" y="30558"/>
                  </a:lnTo>
                  <a:lnTo>
                    <a:pt x="1047229" y="81489"/>
                  </a:lnTo>
                  <a:lnTo>
                    <a:pt x="1256675" y="101862"/>
                  </a:lnTo>
                  <a:lnTo>
                    <a:pt x="1466121" y="61117"/>
                  </a:lnTo>
                </a:path>
              </a:pathLst>
            </a:custGeom>
            <a:ln w="20325" cap="flat">
              <a:solidFill>
                <a:srgbClr val="BEBEBE">
                  <a:alpha val="69803"/>
                </a:srgbClr>
              </a:solidFill>
              <a:prstDash val="solid"/>
              <a:round/>
            </a:ln>
          </p:spPr>
          <p:txBody>
            <a:bodyPr/>
            <a:lstStyle/>
            <a:p/>
          </p:txBody>
        </p:sp>
        <p:sp>
          <p:nvSpPr>
            <p:cNvPr id="407" name="pl407"/>
            <p:cNvSpPr/>
            <p:nvPr/>
          </p:nvSpPr>
          <p:spPr>
            <a:xfrm>
              <a:off x="5852660" y="1267642"/>
              <a:ext cx="1466121" cy="40744"/>
            </a:xfrm>
            <a:custGeom>
              <a:avLst/>
              <a:pathLst>
                <a:path w="1466121" h="40744">
                  <a:moveTo>
                    <a:pt x="0" y="30558"/>
                  </a:moveTo>
                  <a:lnTo>
                    <a:pt x="209445" y="30558"/>
                  </a:lnTo>
                  <a:lnTo>
                    <a:pt x="418891" y="40744"/>
                  </a:lnTo>
                  <a:lnTo>
                    <a:pt x="628337" y="20372"/>
                  </a:lnTo>
                  <a:lnTo>
                    <a:pt x="837783" y="10186"/>
                  </a:lnTo>
                  <a:lnTo>
                    <a:pt x="1047229" y="20372"/>
                  </a:lnTo>
                  <a:lnTo>
                    <a:pt x="1256675" y="10186"/>
                  </a:lnTo>
                  <a:lnTo>
                    <a:pt x="1466121" y="0"/>
                  </a:lnTo>
                </a:path>
              </a:pathLst>
            </a:custGeom>
            <a:ln w="40651" cap="flat">
              <a:solidFill>
                <a:srgbClr val="BEBEBE">
                  <a:alpha val="69803"/>
                </a:srgbClr>
              </a:solidFill>
              <a:prstDash val="solid"/>
              <a:round/>
            </a:ln>
          </p:spPr>
          <p:txBody>
            <a:bodyPr/>
            <a:lstStyle/>
            <a:p/>
          </p:txBody>
        </p:sp>
        <p:sp>
          <p:nvSpPr>
            <p:cNvPr id="408" name="pl408"/>
            <p:cNvSpPr/>
            <p:nvPr/>
          </p:nvSpPr>
          <p:spPr>
            <a:xfrm>
              <a:off x="5852660" y="1267642"/>
              <a:ext cx="1466121" cy="40744"/>
            </a:xfrm>
            <a:custGeom>
              <a:avLst/>
              <a:pathLst>
                <a:path w="1466121" h="40744">
                  <a:moveTo>
                    <a:pt x="0" y="30558"/>
                  </a:moveTo>
                  <a:lnTo>
                    <a:pt x="209445" y="30558"/>
                  </a:lnTo>
                  <a:lnTo>
                    <a:pt x="418891" y="40744"/>
                  </a:lnTo>
                  <a:lnTo>
                    <a:pt x="628337" y="20372"/>
                  </a:lnTo>
                  <a:lnTo>
                    <a:pt x="837783" y="10186"/>
                  </a:lnTo>
                  <a:lnTo>
                    <a:pt x="1047229" y="20372"/>
                  </a:lnTo>
                  <a:lnTo>
                    <a:pt x="1256675" y="10186"/>
                  </a:lnTo>
                  <a:lnTo>
                    <a:pt x="1466121" y="0"/>
                  </a:lnTo>
                </a:path>
              </a:pathLst>
            </a:custGeom>
            <a:ln w="35231" cap="flat">
              <a:solidFill>
                <a:srgbClr val="BEBEBE">
                  <a:alpha val="69803"/>
                </a:srgbClr>
              </a:solidFill>
              <a:prstDash val="solid"/>
              <a:round/>
            </a:ln>
          </p:spPr>
          <p:txBody>
            <a:bodyPr/>
            <a:lstStyle/>
            <a:p/>
          </p:txBody>
        </p:sp>
        <p:sp>
          <p:nvSpPr>
            <p:cNvPr id="409" name="pl409"/>
            <p:cNvSpPr/>
            <p:nvPr/>
          </p:nvSpPr>
          <p:spPr>
            <a:xfrm>
              <a:off x="5852660" y="1298201"/>
              <a:ext cx="1466121" cy="101862"/>
            </a:xfrm>
            <a:custGeom>
              <a:avLst/>
              <a:pathLst>
                <a:path w="1466121" h="101862">
                  <a:moveTo>
                    <a:pt x="0" y="0"/>
                  </a:moveTo>
                  <a:lnTo>
                    <a:pt x="209445" y="0"/>
                  </a:lnTo>
                  <a:lnTo>
                    <a:pt x="418891" y="40744"/>
                  </a:lnTo>
                  <a:lnTo>
                    <a:pt x="628337" y="40744"/>
                  </a:lnTo>
                  <a:lnTo>
                    <a:pt x="837783" y="30558"/>
                  </a:lnTo>
                  <a:lnTo>
                    <a:pt x="1047229" y="81489"/>
                  </a:lnTo>
                  <a:lnTo>
                    <a:pt x="1256675" y="101862"/>
                  </a:lnTo>
                  <a:lnTo>
                    <a:pt x="1466121" y="61117"/>
                  </a:lnTo>
                </a:path>
              </a:pathLst>
            </a:custGeom>
            <a:ln w="20325" cap="flat">
              <a:solidFill>
                <a:srgbClr val="6B6B6B">
                  <a:alpha val="100000"/>
                </a:srgbClr>
              </a:solidFill>
              <a:prstDash val="solid"/>
              <a:round/>
            </a:ln>
          </p:spPr>
          <p:txBody>
            <a:bodyPr/>
            <a:lstStyle/>
            <a:p/>
          </p:txBody>
        </p:sp>
        <p:sp>
          <p:nvSpPr>
            <p:cNvPr id="410" name="pl410"/>
            <p:cNvSpPr/>
            <p:nvPr/>
          </p:nvSpPr>
          <p:spPr>
            <a:xfrm>
              <a:off x="5852660" y="1267642"/>
              <a:ext cx="1466121" cy="40744"/>
            </a:xfrm>
            <a:custGeom>
              <a:avLst/>
              <a:pathLst>
                <a:path w="1466121" h="40744">
                  <a:moveTo>
                    <a:pt x="0" y="30558"/>
                  </a:moveTo>
                  <a:lnTo>
                    <a:pt x="209445" y="30558"/>
                  </a:lnTo>
                  <a:lnTo>
                    <a:pt x="418891" y="40744"/>
                  </a:lnTo>
                  <a:lnTo>
                    <a:pt x="628337" y="20372"/>
                  </a:lnTo>
                  <a:lnTo>
                    <a:pt x="837783" y="10186"/>
                  </a:lnTo>
                  <a:lnTo>
                    <a:pt x="1047229" y="20372"/>
                  </a:lnTo>
                  <a:lnTo>
                    <a:pt x="1256675" y="10186"/>
                  </a:lnTo>
                  <a:lnTo>
                    <a:pt x="1466121" y="0"/>
                  </a:lnTo>
                </a:path>
              </a:pathLst>
            </a:custGeom>
            <a:ln w="40651" cap="flat">
              <a:solidFill>
                <a:srgbClr val="000000">
                  <a:alpha val="100000"/>
                </a:srgbClr>
              </a:solidFill>
              <a:prstDash val="solid"/>
              <a:round/>
            </a:ln>
          </p:spPr>
          <p:txBody>
            <a:bodyPr/>
            <a:lstStyle/>
            <a:p/>
          </p:txBody>
        </p:sp>
        <p:sp>
          <p:nvSpPr>
            <p:cNvPr id="411" name="pl411"/>
            <p:cNvSpPr/>
            <p:nvPr/>
          </p:nvSpPr>
          <p:spPr>
            <a:xfrm>
              <a:off x="5852660" y="1267642"/>
              <a:ext cx="1466121" cy="40744"/>
            </a:xfrm>
            <a:custGeom>
              <a:avLst/>
              <a:pathLst>
                <a:path w="1466121" h="40744">
                  <a:moveTo>
                    <a:pt x="0" y="30558"/>
                  </a:moveTo>
                  <a:lnTo>
                    <a:pt x="209445" y="30558"/>
                  </a:lnTo>
                  <a:lnTo>
                    <a:pt x="418891" y="40744"/>
                  </a:lnTo>
                  <a:lnTo>
                    <a:pt x="628337" y="20372"/>
                  </a:lnTo>
                  <a:lnTo>
                    <a:pt x="837783" y="10186"/>
                  </a:lnTo>
                  <a:lnTo>
                    <a:pt x="1047229" y="20372"/>
                  </a:lnTo>
                  <a:lnTo>
                    <a:pt x="1256675" y="10186"/>
                  </a:lnTo>
                  <a:lnTo>
                    <a:pt x="1466121" y="0"/>
                  </a:lnTo>
                </a:path>
              </a:pathLst>
            </a:custGeom>
            <a:ln w="35231" cap="flat">
              <a:solidFill>
                <a:srgbClr val="80BD41">
                  <a:alpha val="100000"/>
                </a:srgbClr>
              </a:solidFill>
              <a:prstDash val="solid"/>
              <a:round/>
            </a:ln>
          </p:spPr>
          <p:txBody>
            <a:bodyPr/>
            <a:lstStyle/>
            <a:p/>
          </p:txBody>
        </p:sp>
        <p:sp>
          <p:nvSpPr>
            <p:cNvPr id="412" name="pl412"/>
            <p:cNvSpPr/>
            <p:nvPr/>
          </p:nvSpPr>
          <p:spPr>
            <a:xfrm>
              <a:off x="5779354" y="129820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13" name="tx413"/>
            <p:cNvSpPr/>
            <p:nvPr/>
          </p:nvSpPr>
          <p:spPr>
            <a:xfrm>
              <a:off x="5822531" y="111964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14" name="tx414"/>
            <p:cNvSpPr/>
            <p:nvPr/>
          </p:nvSpPr>
          <p:spPr>
            <a:xfrm>
              <a:off x="6031977" y="111964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15" name="tx415"/>
            <p:cNvSpPr/>
            <p:nvPr/>
          </p:nvSpPr>
          <p:spPr>
            <a:xfrm>
              <a:off x="6223363" y="112983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16" name="tx416"/>
            <p:cNvSpPr/>
            <p:nvPr/>
          </p:nvSpPr>
          <p:spPr>
            <a:xfrm>
              <a:off x="6450869" y="110946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17" name="tx417"/>
            <p:cNvSpPr/>
            <p:nvPr/>
          </p:nvSpPr>
          <p:spPr>
            <a:xfrm>
              <a:off x="6660315" y="10992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18" name="tx418"/>
            <p:cNvSpPr/>
            <p:nvPr/>
          </p:nvSpPr>
          <p:spPr>
            <a:xfrm>
              <a:off x="6869761" y="110946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19" name="tx419"/>
            <p:cNvSpPr/>
            <p:nvPr/>
          </p:nvSpPr>
          <p:spPr>
            <a:xfrm>
              <a:off x="7079206" y="10992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20" name="tx420"/>
            <p:cNvSpPr/>
            <p:nvPr/>
          </p:nvSpPr>
          <p:spPr>
            <a:xfrm>
              <a:off x="7288652" y="10890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21" name="rc421"/>
            <p:cNvSpPr/>
            <p:nvPr/>
          </p:nvSpPr>
          <p:spPr>
            <a:xfrm>
              <a:off x="5779354" y="2179046"/>
              <a:ext cx="1612733" cy="1019640"/>
            </a:xfrm>
            <a:prstGeom prst="rect">
              <a:avLst/>
            </a:prstGeom>
            <a:solidFill>
              <a:srgbClr val="EBEBEB">
                <a:alpha val="100000"/>
              </a:srgbClr>
            </a:solidFill>
          </p:spPr>
          <p:txBody>
            <a:bodyPr/>
            <a:lstStyle/>
            <a:p/>
          </p:txBody>
        </p:sp>
        <p:sp>
          <p:nvSpPr>
            <p:cNvPr id="422" name="pl422"/>
            <p:cNvSpPr/>
            <p:nvPr/>
          </p:nvSpPr>
          <p:spPr>
            <a:xfrm>
              <a:off x="5779354" y="298426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23" name="pl423"/>
            <p:cNvSpPr/>
            <p:nvPr/>
          </p:nvSpPr>
          <p:spPr>
            <a:xfrm>
              <a:off x="5779354" y="272961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24" name="pl424"/>
            <p:cNvSpPr/>
            <p:nvPr/>
          </p:nvSpPr>
          <p:spPr>
            <a:xfrm>
              <a:off x="5779354" y="247495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25" name="pl425"/>
            <p:cNvSpPr/>
            <p:nvPr/>
          </p:nvSpPr>
          <p:spPr>
            <a:xfrm>
              <a:off x="5779354" y="222030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26" name="pl426"/>
            <p:cNvSpPr/>
            <p:nvPr/>
          </p:nvSpPr>
          <p:spPr>
            <a:xfrm>
              <a:off x="5779354" y="311159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27" name="pl427"/>
            <p:cNvSpPr/>
            <p:nvPr/>
          </p:nvSpPr>
          <p:spPr>
            <a:xfrm>
              <a:off x="5779354" y="285693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28" name="pl428"/>
            <p:cNvSpPr/>
            <p:nvPr/>
          </p:nvSpPr>
          <p:spPr>
            <a:xfrm>
              <a:off x="5779354" y="260228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29" name="pl429"/>
            <p:cNvSpPr/>
            <p:nvPr/>
          </p:nvSpPr>
          <p:spPr>
            <a:xfrm>
              <a:off x="5779354" y="234762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30" name="pl430"/>
            <p:cNvSpPr/>
            <p:nvPr/>
          </p:nvSpPr>
          <p:spPr>
            <a:xfrm>
              <a:off x="585266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1" name="pl431"/>
            <p:cNvSpPr/>
            <p:nvPr/>
          </p:nvSpPr>
          <p:spPr>
            <a:xfrm>
              <a:off x="606210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2" name="pl432"/>
            <p:cNvSpPr/>
            <p:nvPr/>
          </p:nvSpPr>
          <p:spPr>
            <a:xfrm>
              <a:off x="627155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3" name="pl433"/>
            <p:cNvSpPr/>
            <p:nvPr/>
          </p:nvSpPr>
          <p:spPr>
            <a:xfrm>
              <a:off x="648099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4" name="pl434"/>
            <p:cNvSpPr/>
            <p:nvPr/>
          </p:nvSpPr>
          <p:spPr>
            <a:xfrm>
              <a:off x="669044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5" name="pl435"/>
            <p:cNvSpPr/>
            <p:nvPr/>
          </p:nvSpPr>
          <p:spPr>
            <a:xfrm>
              <a:off x="689989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6" name="pl436"/>
            <p:cNvSpPr/>
            <p:nvPr/>
          </p:nvSpPr>
          <p:spPr>
            <a:xfrm>
              <a:off x="710933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7" name="pl437"/>
            <p:cNvSpPr/>
            <p:nvPr/>
          </p:nvSpPr>
          <p:spPr>
            <a:xfrm>
              <a:off x="731878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8" name="pl438"/>
            <p:cNvSpPr/>
            <p:nvPr/>
          </p:nvSpPr>
          <p:spPr>
            <a:xfrm>
              <a:off x="5852660" y="2602283"/>
              <a:ext cx="1466121" cy="101862"/>
            </a:xfrm>
            <a:custGeom>
              <a:avLst/>
              <a:pathLst>
                <a:path w="1466121" h="101862">
                  <a:moveTo>
                    <a:pt x="0" y="0"/>
                  </a:moveTo>
                  <a:lnTo>
                    <a:pt x="209445" y="0"/>
                  </a:lnTo>
                  <a:lnTo>
                    <a:pt x="418891" y="40744"/>
                  </a:lnTo>
                  <a:lnTo>
                    <a:pt x="628337" y="40744"/>
                  </a:lnTo>
                  <a:lnTo>
                    <a:pt x="837783" y="30558"/>
                  </a:lnTo>
                  <a:lnTo>
                    <a:pt x="1047229" y="81489"/>
                  </a:lnTo>
                  <a:lnTo>
                    <a:pt x="1256675" y="101862"/>
                  </a:lnTo>
                  <a:lnTo>
                    <a:pt x="1466121" y="61117"/>
                  </a:lnTo>
                </a:path>
              </a:pathLst>
            </a:custGeom>
            <a:ln w="20325" cap="flat">
              <a:solidFill>
                <a:srgbClr val="BEBEBE">
                  <a:alpha val="69803"/>
                </a:srgbClr>
              </a:solidFill>
              <a:prstDash val="solid"/>
              <a:round/>
            </a:ln>
          </p:spPr>
          <p:txBody>
            <a:bodyPr/>
            <a:lstStyle/>
            <a:p/>
          </p:txBody>
        </p:sp>
        <p:sp>
          <p:nvSpPr>
            <p:cNvPr id="439" name="pl439"/>
            <p:cNvSpPr/>
            <p:nvPr/>
          </p:nvSpPr>
          <p:spPr>
            <a:xfrm>
              <a:off x="5852660" y="2602283"/>
              <a:ext cx="1466121" cy="346331"/>
            </a:xfrm>
            <a:custGeom>
              <a:avLst/>
              <a:pathLst>
                <a:path w="1466121" h="346331">
                  <a:moveTo>
                    <a:pt x="0" y="0"/>
                  </a:moveTo>
                  <a:lnTo>
                    <a:pt x="209445" y="0"/>
                  </a:lnTo>
                  <a:lnTo>
                    <a:pt x="418891" y="122234"/>
                  </a:lnTo>
                  <a:lnTo>
                    <a:pt x="628337" y="162979"/>
                  </a:lnTo>
                  <a:lnTo>
                    <a:pt x="837783" y="162979"/>
                  </a:lnTo>
                  <a:lnTo>
                    <a:pt x="1047229" y="305586"/>
                  </a:lnTo>
                  <a:lnTo>
                    <a:pt x="1256675" y="346331"/>
                  </a:lnTo>
                  <a:lnTo>
                    <a:pt x="1466121" y="315772"/>
                  </a:lnTo>
                </a:path>
              </a:pathLst>
            </a:custGeom>
            <a:ln w="40651" cap="flat">
              <a:solidFill>
                <a:srgbClr val="BEBEBE">
                  <a:alpha val="69803"/>
                </a:srgbClr>
              </a:solidFill>
              <a:prstDash val="solid"/>
              <a:round/>
            </a:ln>
          </p:spPr>
          <p:txBody>
            <a:bodyPr/>
            <a:lstStyle/>
            <a:p/>
          </p:txBody>
        </p:sp>
        <p:sp>
          <p:nvSpPr>
            <p:cNvPr id="440" name="pl440"/>
            <p:cNvSpPr/>
            <p:nvPr/>
          </p:nvSpPr>
          <p:spPr>
            <a:xfrm>
              <a:off x="5852660" y="2602283"/>
              <a:ext cx="1466121" cy="346331"/>
            </a:xfrm>
            <a:custGeom>
              <a:avLst/>
              <a:pathLst>
                <a:path w="1466121" h="346331">
                  <a:moveTo>
                    <a:pt x="0" y="0"/>
                  </a:moveTo>
                  <a:lnTo>
                    <a:pt x="209445" y="0"/>
                  </a:lnTo>
                  <a:lnTo>
                    <a:pt x="418891" y="122234"/>
                  </a:lnTo>
                  <a:lnTo>
                    <a:pt x="628337" y="162979"/>
                  </a:lnTo>
                  <a:lnTo>
                    <a:pt x="837783" y="162979"/>
                  </a:lnTo>
                  <a:lnTo>
                    <a:pt x="1047229" y="305586"/>
                  </a:lnTo>
                  <a:lnTo>
                    <a:pt x="1256675" y="346331"/>
                  </a:lnTo>
                  <a:lnTo>
                    <a:pt x="1466121" y="315772"/>
                  </a:lnTo>
                </a:path>
              </a:pathLst>
            </a:custGeom>
            <a:ln w="35231" cap="flat">
              <a:solidFill>
                <a:srgbClr val="BEBEBE">
                  <a:alpha val="69803"/>
                </a:srgbClr>
              </a:solidFill>
              <a:prstDash val="solid"/>
              <a:round/>
            </a:ln>
          </p:spPr>
          <p:txBody>
            <a:bodyPr/>
            <a:lstStyle/>
            <a:p/>
          </p:txBody>
        </p:sp>
        <p:sp>
          <p:nvSpPr>
            <p:cNvPr id="441" name="pl441"/>
            <p:cNvSpPr/>
            <p:nvPr/>
          </p:nvSpPr>
          <p:spPr>
            <a:xfrm>
              <a:off x="5852660" y="2602283"/>
              <a:ext cx="1466121" cy="101862"/>
            </a:xfrm>
            <a:custGeom>
              <a:avLst/>
              <a:pathLst>
                <a:path w="1466121" h="101862">
                  <a:moveTo>
                    <a:pt x="0" y="0"/>
                  </a:moveTo>
                  <a:lnTo>
                    <a:pt x="209445" y="0"/>
                  </a:lnTo>
                  <a:lnTo>
                    <a:pt x="418891" y="40744"/>
                  </a:lnTo>
                  <a:lnTo>
                    <a:pt x="628337" y="40744"/>
                  </a:lnTo>
                  <a:lnTo>
                    <a:pt x="837783" y="30558"/>
                  </a:lnTo>
                  <a:lnTo>
                    <a:pt x="1047229" y="81489"/>
                  </a:lnTo>
                  <a:lnTo>
                    <a:pt x="1256675" y="101862"/>
                  </a:lnTo>
                  <a:lnTo>
                    <a:pt x="1466121" y="61117"/>
                  </a:lnTo>
                </a:path>
              </a:pathLst>
            </a:custGeom>
            <a:ln w="20325" cap="flat">
              <a:solidFill>
                <a:srgbClr val="6B6B6B">
                  <a:alpha val="100000"/>
                </a:srgbClr>
              </a:solidFill>
              <a:prstDash val="solid"/>
              <a:round/>
            </a:ln>
          </p:spPr>
          <p:txBody>
            <a:bodyPr/>
            <a:lstStyle/>
            <a:p/>
          </p:txBody>
        </p:sp>
        <p:sp>
          <p:nvSpPr>
            <p:cNvPr id="442" name="pl442"/>
            <p:cNvSpPr/>
            <p:nvPr/>
          </p:nvSpPr>
          <p:spPr>
            <a:xfrm>
              <a:off x="5852660" y="2602283"/>
              <a:ext cx="1466121" cy="346331"/>
            </a:xfrm>
            <a:custGeom>
              <a:avLst/>
              <a:pathLst>
                <a:path w="1466121" h="346331">
                  <a:moveTo>
                    <a:pt x="0" y="0"/>
                  </a:moveTo>
                  <a:lnTo>
                    <a:pt x="209445" y="0"/>
                  </a:lnTo>
                  <a:lnTo>
                    <a:pt x="418891" y="122234"/>
                  </a:lnTo>
                  <a:lnTo>
                    <a:pt x="628337" y="162979"/>
                  </a:lnTo>
                  <a:lnTo>
                    <a:pt x="837783" y="162979"/>
                  </a:lnTo>
                  <a:lnTo>
                    <a:pt x="1047229" y="305586"/>
                  </a:lnTo>
                  <a:lnTo>
                    <a:pt x="1256675" y="346331"/>
                  </a:lnTo>
                  <a:lnTo>
                    <a:pt x="1466121" y="315772"/>
                  </a:lnTo>
                </a:path>
              </a:pathLst>
            </a:custGeom>
            <a:ln w="40651" cap="flat">
              <a:solidFill>
                <a:srgbClr val="000000">
                  <a:alpha val="100000"/>
                </a:srgbClr>
              </a:solidFill>
              <a:prstDash val="solid"/>
              <a:round/>
            </a:ln>
          </p:spPr>
          <p:txBody>
            <a:bodyPr/>
            <a:lstStyle/>
            <a:p/>
          </p:txBody>
        </p:sp>
        <p:sp>
          <p:nvSpPr>
            <p:cNvPr id="443" name="pl443"/>
            <p:cNvSpPr/>
            <p:nvPr/>
          </p:nvSpPr>
          <p:spPr>
            <a:xfrm>
              <a:off x="5852660" y="2602283"/>
              <a:ext cx="1466121" cy="346331"/>
            </a:xfrm>
            <a:custGeom>
              <a:avLst/>
              <a:pathLst>
                <a:path w="1466121" h="346331">
                  <a:moveTo>
                    <a:pt x="0" y="0"/>
                  </a:moveTo>
                  <a:lnTo>
                    <a:pt x="209445" y="0"/>
                  </a:lnTo>
                  <a:lnTo>
                    <a:pt x="418891" y="122234"/>
                  </a:lnTo>
                  <a:lnTo>
                    <a:pt x="628337" y="162979"/>
                  </a:lnTo>
                  <a:lnTo>
                    <a:pt x="837783" y="162979"/>
                  </a:lnTo>
                  <a:lnTo>
                    <a:pt x="1047229" y="305586"/>
                  </a:lnTo>
                  <a:lnTo>
                    <a:pt x="1256675" y="346331"/>
                  </a:lnTo>
                  <a:lnTo>
                    <a:pt x="1466121" y="315772"/>
                  </a:lnTo>
                </a:path>
              </a:pathLst>
            </a:custGeom>
            <a:ln w="35231" cap="flat">
              <a:solidFill>
                <a:srgbClr val="80BD41">
                  <a:alpha val="100000"/>
                </a:srgbClr>
              </a:solidFill>
              <a:prstDash val="solid"/>
              <a:round/>
            </a:ln>
          </p:spPr>
          <p:txBody>
            <a:bodyPr/>
            <a:lstStyle/>
            <a:p/>
          </p:txBody>
        </p:sp>
        <p:sp>
          <p:nvSpPr>
            <p:cNvPr id="444" name="pl444"/>
            <p:cNvSpPr/>
            <p:nvPr/>
          </p:nvSpPr>
          <p:spPr>
            <a:xfrm>
              <a:off x="5779354" y="2602283"/>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45" name="tx445"/>
            <p:cNvSpPr/>
            <p:nvPr/>
          </p:nvSpPr>
          <p:spPr>
            <a:xfrm>
              <a:off x="5822531" y="24237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46" name="tx446"/>
            <p:cNvSpPr/>
            <p:nvPr/>
          </p:nvSpPr>
          <p:spPr>
            <a:xfrm>
              <a:off x="6031977" y="24237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47" name="tx447"/>
            <p:cNvSpPr/>
            <p:nvPr/>
          </p:nvSpPr>
          <p:spPr>
            <a:xfrm>
              <a:off x="6193234" y="2545963"/>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448" name="tx448"/>
            <p:cNvSpPr/>
            <p:nvPr/>
          </p:nvSpPr>
          <p:spPr>
            <a:xfrm>
              <a:off x="6402680" y="258670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449" name="tx449"/>
            <p:cNvSpPr/>
            <p:nvPr/>
          </p:nvSpPr>
          <p:spPr>
            <a:xfrm>
              <a:off x="6612126" y="258670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450" name="tx450"/>
            <p:cNvSpPr/>
            <p:nvPr/>
          </p:nvSpPr>
          <p:spPr>
            <a:xfrm>
              <a:off x="6821572" y="2729314"/>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-30</a:t>
              </a:r>
            </a:p>
          </p:txBody>
        </p:sp>
        <p:sp>
          <p:nvSpPr>
            <p:cNvPr id="451" name="tx451"/>
            <p:cNvSpPr/>
            <p:nvPr/>
          </p:nvSpPr>
          <p:spPr>
            <a:xfrm>
              <a:off x="7031018" y="277005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-34</a:t>
              </a:r>
            </a:p>
          </p:txBody>
        </p:sp>
        <p:sp>
          <p:nvSpPr>
            <p:cNvPr id="452" name="tx452"/>
            <p:cNvSpPr/>
            <p:nvPr/>
          </p:nvSpPr>
          <p:spPr>
            <a:xfrm>
              <a:off x="7240463" y="273950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-31</a:t>
              </a:r>
            </a:p>
          </p:txBody>
        </p:sp>
        <p:sp>
          <p:nvSpPr>
            <p:cNvPr id="453" name="rc453"/>
            <p:cNvSpPr/>
            <p:nvPr/>
          </p:nvSpPr>
          <p:spPr>
            <a:xfrm>
              <a:off x="5779354" y="3483127"/>
              <a:ext cx="1612733" cy="1019640"/>
            </a:xfrm>
            <a:prstGeom prst="rect">
              <a:avLst/>
            </a:prstGeom>
            <a:solidFill>
              <a:srgbClr val="EBEBEB">
                <a:alpha val="100000"/>
              </a:srgbClr>
            </a:solidFill>
          </p:spPr>
          <p:txBody>
            <a:bodyPr/>
            <a:lstStyle/>
            <a:p/>
          </p:txBody>
        </p:sp>
        <p:sp>
          <p:nvSpPr>
            <p:cNvPr id="454" name="pl454"/>
            <p:cNvSpPr/>
            <p:nvPr/>
          </p:nvSpPr>
          <p:spPr>
            <a:xfrm>
              <a:off x="5779354" y="428834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55" name="pl455"/>
            <p:cNvSpPr/>
            <p:nvPr/>
          </p:nvSpPr>
          <p:spPr>
            <a:xfrm>
              <a:off x="5779354" y="403369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56" name="pl456"/>
            <p:cNvSpPr/>
            <p:nvPr/>
          </p:nvSpPr>
          <p:spPr>
            <a:xfrm>
              <a:off x="5779354" y="377903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57" name="pl457"/>
            <p:cNvSpPr/>
            <p:nvPr/>
          </p:nvSpPr>
          <p:spPr>
            <a:xfrm>
              <a:off x="5779354" y="352438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58" name="pl458"/>
            <p:cNvSpPr/>
            <p:nvPr/>
          </p:nvSpPr>
          <p:spPr>
            <a:xfrm>
              <a:off x="5779354" y="441567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59" name="pl459"/>
            <p:cNvSpPr/>
            <p:nvPr/>
          </p:nvSpPr>
          <p:spPr>
            <a:xfrm>
              <a:off x="5779354" y="416102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60" name="pl460"/>
            <p:cNvSpPr/>
            <p:nvPr/>
          </p:nvSpPr>
          <p:spPr>
            <a:xfrm>
              <a:off x="5779354" y="390636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61" name="pl461"/>
            <p:cNvSpPr/>
            <p:nvPr/>
          </p:nvSpPr>
          <p:spPr>
            <a:xfrm>
              <a:off x="5779354" y="365170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62" name="pl462"/>
            <p:cNvSpPr/>
            <p:nvPr/>
          </p:nvSpPr>
          <p:spPr>
            <a:xfrm>
              <a:off x="585266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3" name="pl463"/>
            <p:cNvSpPr/>
            <p:nvPr/>
          </p:nvSpPr>
          <p:spPr>
            <a:xfrm>
              <a:off x="606210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4" name="pl464"/>
            <p:cNvSpPr/>
            <p:nvPr/>
          </p:nvSpPr>
          <p:spPr>
            <a:xfrm>
              <a:off x="627155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5" name="pl465"/>
            <p:cNvSpPr/>
            <p:nvPr/>
          </p:nvSpPr>
          <p:spPr>
            <a:xfrm>
              <a:off x="648099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6" name="pl466"/>
            <p:cNvSpPr/>
            <p:nvPr/>
          </p:nvSpPr>
          <p:spPr>
            <a:xfrm>
              <a:off x="669044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7" name="pl467"/>
            <p:cNvSpPr/>
            <p:nvPr/>
          </p:nvSpPr>
          <p:spPr>
            <a:xfrm>
              <a:off x="689989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8" name="pl468"/>
            <p:cNvSpPr/>
            <p:nvPr/>
          </p:nvSpPr>
          <p:spPr>
            <a:xfrm>
              <a:off x="710933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9" name="pl469"/>
            <p:cNvSpPr/>
            <p:nvPr/>
          </p:nvSpPr>
          <p:spPr>
            <a:xfrm>
              <a:off x="731878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0" name="pl470"/>
            <p:cNvSpPr/>
            <p:nvPr/>
          </p:nvSpPr>
          <p:spPr>
            <a:xfrm>
              <a:off x="5852660" y="3906365"/>
              <a:ext cx="1466121" cy="101862"/>
            </a:xfrm>
            <a:custGeom>
              <a:avLst/>
              <a:pathLst>
                <a:path w="1466121" h="101862">
                  <a:moveTo>
                    <a:pt x="0" y="0"/>
                  </a:moveTo>
                  <a:lnTo>
                    <a:pt x="209445" y="0"/>
                  </a:lnTo>
                  <a:lnTo>
                    <a:pt x="418891" y="40744"/>
                  </a:lnTo>
                  <a:lnTo>
                    <a:pt x="628337" y="40744"/>
                  </a:lnTo>
                  <a:lnTo>
                    <a:pt x="837783" y="30558"/>
                  </a:lnTo>
                  <a:lnTo>
                    <a:pt x="1047229" y="81489"/>
                  </a:lnTo>
                  <a:lnTo>
                    <a:pt x="1256675" y="101862"/>
                  </a:lnTo>
                  <a:lnTo>
                    <a:pt x="1466121" y="61117"/>
                  </a:lnTo>
                </a:path>
              </a:pathLst>
            </a:custGeom>
            <a:ln w="20325" cap="flat">
              <a:solidFill>
                <a:srgbClr val="BEBEBE">
                  <a:alpha val="69803"/>
                </a:srgbClr>
              </a:solidFill>
              <a:prstDash val="solid"/>
              <a:round/>
            </a:ln>
          </p:spPr>
          <p:txBody>
            <a:bodyPr/>
            <a:lstStyle/>
            <a:p/>
          </p:txBody>
        </p:sp>
        <p:sp>
          <p:nvSpPr>
            <p:cNvPr id="471" name="pl471"/>
            <p:cNvSpPr/>
            <p:nvPr/>
          </p:nvSpPr>
          <p:spPr>
            <a:xfrm>
              <a:off x="5852660" y="3885992"/>
              <a:ext cx="1466121" cy="30558"/>
            </a:xfrm>
            <a:custGeom>
              <a:avLst/>
              <a:pathLst>
                <a:path w="1466121" h="30558">
                  <a:moveTo>
                    <a:pt x="0" y="20372"/>
                  </a:moveTo>
                  <a:lnTo>
                    <a:pt x="209445" y="20372"/>
                  </a:lnTo>
                  <a:lnTo>
                    <a:pt x="418891" y="30558"/>
                  </a:lnTo>
                  <a:lnTo>
                    <a:pt x="628337" y="10186"/>
                  </a:lnTo>
                  <a:lnTo>
                    <a:pt x="837783" y="0"/>
                  </a:lnTo>
                  <a:lnTo>
                    <a:pt x="1047229" y="10186"/>
                  </a:lnTo>
                  <a:lnTo>
                    <a:pt x="1256675" y="10186"/>
                  </a:lnTo>
                  <a:lnTo>
                    <a:pt x="1466121" y="0"/>
                  </a:lnTo>
                </a:path>
              </a:pathLst>
            </a:custGeom>
            <a:ln w="40651" cap="flat">
              <a:solidFill>
                <a:srgbClr val="BEBEBE">
                  <a:alpha val="69803"/>
                </a:srgbClr>
              </a:solidFill>
              <a:prstDash val="solid"/>
              <a:round/>
            </a:ln>
          </p:spPr>
          <p:txBody>
            <a:bodyPr/>
            <a:lstStyle/>
            <a:p/>
          </p:txBody>
        </p:sp>
        <p:sp>
          <p:nvSpPr>
            <p:cNvPr id="472" name="pl472"/>
            <p:cNvSpPr/>
            <p:nvPr/>
          </p:nvSpPr>
          <p:spPr>
            <a:xfrm>
              <a:off x="5852660" y="3885992"/>
              <a:ext cx="1466121" cy="30558"/>
            </a:xfrm>
            <a:custGeom>
              <a:avLst/>
              <a:pathLst>
                <a:path w="1466121" h="30558">
                  <a:moveTo>
                    <a:pt x="0" y="20372"/>
                  </a:moveTo>
                  <a:lnTo>
                    <a:pt x="209445" y="20372"/>
                  </a:lnTo>
                  <a:lnTo>
                    <a:pt x="418891" y="30558"/>
                  </a:lnTo>
                  <a:lnTo>
                    <a:pt x="628337" y="10186"/>
                  </a:lnTo>
                  <a:lnTo>
                    <a:pt x="837783" y="0"/>
                  </a:lnTo>
                  <a:lnTo>
                    <a:pt x="1047229" y="10186"/>
                  </a:lnTo>
                  <a:lnTo>
                    <a:pt x="1256675" y="10186"/>
                  </a:lnTo>
                  <a:lnTo>
                    <a:pt x="1466121" y="0"/>
                  </a:lnTo>
                </a:path>
              </a:pathLst>
            </a:custGeom>
            <a:ln w="35231" cap="flat">
              <a:solidFill>
                <a:srgbClr val="BEBEBE">
                  <a:alpha val="69803"/>
                </a:srgbClr>
              </a:solidFill>
              <a:prstDash val="solid"/>
              <a:round/>
            </a:ln>
          </p:spPr>
          <p:txBody>
            <a:bodyPr/>
            <a:lstStyle/>
            <a:p/>
          </p:txBody>
        </p:sp>
        <p:sp>
          <p:nvSpPr>
            <p:cNvPr id="473" name="pl473"/>
            <p:cNvSpPr/>
            <p:nvPr/>
          </p:nvSpPr>
          <p:spPr>
            <a:xfrm>
              <a:off x="5852660" y="3906365"/>
              <a:ext cx="1466121" cy="101862"/>
            </a:xfrm>
            <a:custGeom>
              <a:avLst/>
              <a:pathLst>
                <a:path w="1466121" h="101862">
                  <a:moveTo>
                    <a:pt x="0" y="0"/>
                  </a:moveTo>
                  <a:lnTo>
                    <a:pt x="209445" y="0"/>
                  </a:lnTo>
                  <a:lnTo>
                    <a:pt x="418891" y="40744"/>
                  </a:lnTo>
                  <a:lnTo>
                    <a:pt x="628337" y="40744"/>
                  </a:lnTo>
                  <a:lnTo>
                    <a:pt x="837783" y="30558"/>
                  </a:lnTo>
                  <a:lnTo>
                    <a:pt x="1047229" y="81489"/>
                  </a:lnTo>
                  <a:lnTo>
                    <a:pt x="1256675" y="101862"/>
                  </a:lnTo>
                  <a:lnTo>
                    <a:pt x="1466121" y="61117"/>
                  </a:lnTo>
                </a:path>
              </a:pathLst>
            </a:custGeom>
            <a:ln w="20325" cap="flat">
              <a:solidFill>
                <a:srgbClr val="6B6B6B">
                  <a:alpha val="100000"/>
                </a:srgbClr>
              </a:solidFill>
              <a:prstDash val="solid"/>
              <a:round/>
            </a:ln>
          </p:spPr>
          <p:txBody>
            <a:bodyPr/>
            <a:lstStyle/>
            <a:p/>
          </p:txBody>
        </p:sp>
        <p:sp>
          <p:nvSpPr>
            <p:cNvPr id="474" name="pl474"/>
            <p:cNvSpPr/>
            <p:nvPr/>
          </p:nvSpPr>
          <p:spPr>
            <a:xfrm>
              <a:off x="5852660" y="3885992"/>
              <a:ext cx="1466121" cy="30558"/>
            </a:xfrm>
            <a:custGeom>
              <a:avLst/>
              <a:pathLst>
                <a:path w="1466121" h="30558">
                  <a:moveTo>
                    <a:pt x="0" y="20372"/>
                  </a:moveTo>
                  <a:lnTo>
                    <a:pt x="209445" y="20372"/>
                  </a:lnTo>
                  <a:lnTo>
                    <a:pt x="418891" y="30558"/>
                  </a:lnTo>
                  <a:lnTo>
                    <a:pt x="628337" y="10186"/>
                  </a:lnTo>
                  <a:lnTo>
                    <a:pt x="837783" y="0"/>
                  </a:lnTo>
                  <a:lnTo>
                    <a:pt x="1047229" y="10186"/>
                  </a:lnTo>
                  <a:lnTo>
                    <a:pt x="1256675" y="10186"/>
                  </a:lnTo>
                  <a:lnTo>
                    <a:pt x="1466121" y="0"/>
                  </a:lnTo>
                </a:path>
              </a:pathLst>
            </a:custGeom>
            <a:ln w="40651" cap="flat">
              <a:solidFill>
                <a:srgbClr val="000000">
                  <a:alpha val="100000"/>
                </a:srgbClr>
              </a:solidFill>
              <a:prstDash val="solid"/>
              <a:round/>
            </a:ln>
          </p:spPr>
          <p:txBody>
            <a:bodyPr/>
            <a:lstStyle/>
            <a:p/>
          </p:txBody>
        </p:sp>
        <p:sp>
          <p:nvSpPr>
            <p:cNvPr id="475" name="pl475"/>
            <p:cNvSpPr/>
            <p:nvPr/>
          </p:nvSpPr>
          <p:spPr>
            <a:xfrm>
              <a:off x="5852660" y="3885992"/>
              <a:ext cx="1466121" cy="30558"/>
            </a:xfrm>
            <a:custGeom>
              <a:avLst/>
              <a:pathLst>
                <a:path w="1466121" h="30558">
                  <a:moveTo>
                    <a:pt x="0" y="20372"/>
                  </a:moveTo>
                  <a:lnTo>
                    <a:pt x="209445" y="20372"/>
                  </a:lnTo>
                  <a:lnTo>
                    <a:pt x="418891" y="30558"/>
                  </a:lnTo>
                  <a:lnTo>
                    <a:pt x="628337" y="10186"/>
                  </a:lnTo>
                  <a:lnTo>
                    <a:pt x="837783" y="0"/>
                  </a:lnTo>
                  <a:lnTo>
                    <a:pt x="1047229" y="10186"/>
                  </a:lnTo>
                  <a:lnTo>
                    <a:pt x="1256675" y="10186"/>
                  </a:lnTo>
                  <a:lnTo>
                    <a:pt x="1466121" y="0"/>
                  </a:lnTo>
                </a:path>
              </a:pathLst>
            </a:custGeom>
            <a:ln w="35231" cap="flat">
              <a:solidFill>
                <a:srgbClr val="80BD41">
                  <a:alpha val="100000"/>
                </a:srgbClr>
              </a:solidFill>
              <a:prstDash val="solid"/>
              <a:round/>
            </a:ln>
          </p:spPr>
          <p:txBody>
            <a:bodyPr/>
            <a:lstStyle/>
            <a:p/>
          </p:txBody>
        </p:sp>
        <p:sp>
          <p:nvSpPr>
            <p:cNvPr id="476" name="pl476"/>
            <p:cNvSpPr/>
            <p:nvPr/>
          </p:nvSpPr>
          <p:spPr>
            <a:xfrm>
              <a:off x="5779354" y="3906365"/>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77" name="tx477"/>
            <p:cNvSpPr/>
            <p:nvPr/>
          </p:nvSpPr>
          <p:spPr>
            <a:xfrm>
              <a:off x="5822531" y="37278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78" name="tx478"/>
            <p:cNvSpPr/>
            <p:nvPr/>
          </p:nvSpPr>
          <p:spPr>
            <a:xfrm>
              <a:off x="6031977" y="37278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79" name="tx479"/>
            <p:cNvSpPr/>
            <p:nvPr/>
          </p:nvSpPr>
          <p:spPr>
            <a:xfrm>
              <a:off x="6223363" y="373799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80" name="tx480"/>
            <p:cNvSpPr/>
            <p:nvPr/>
          </p:nvSpPr>
          <p:spPr>
            <a:xfrm>
              <a:off x="6450869" y="371762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81" name="tx481"/>
            <p:cNvSpPr/>
            <p:nvPr/>
          </p:nvSpPr>
          <p:spPr>
            <a:xfrm>
              <a:off x="6660315" y="37074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82" name="tx482"/>
            <p:cNvSpPr/>
            <p:nvPr/>
          </p:nvSpPr>
          <p:spPr>
            <a:xfrm>
              <a:off x="6869761" y="371762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83" name="tx483"/>
            <p:cNvSpPr/>
            <p:nvPr/>
          </p:nvSpPr>
          <p:spPr>
            <a:xfrm>
              <a:off x="7079206" y="371762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84" name="tx484"/>
            <p:cNvSpPr/>
            <p:nvPr/>
          </p:nvSpPr>
          <p:spPr>
            <a:xfrm>
              <a:off x="7288652" y="37074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85" name="rc485"/>
            <p:cNvSpPr/>
            <p:nvPr/>
          </p:nvSpPr>
          <p:spPr>
            <a:xfrm>
              <a:off x="5779354" y="4787209"/>
              <a:ext cx="1612733" cy="1019640"/>
            </a:xfrm>
            <a:prstGeom prst="rect">
              <a:avLst/>
            </a:prstGeom>
            <a:solidFill>
              <a:srgbClr val="EBEBEB">
                <a:alpha val="100000"/>
              </a:srgbClr>
            </a:solidFill>
          </p:spPr>
          <p:txBody>
            <a:bodyPr/>
            <a:lstStyle/>
            <a:p/>
          </p:txBody>
        </p:sp>
        <p:sp>
          <p:nvSpPr>
            <p:cNvPr id="486" name="pl486"/>
            <p:cNvSpPr/>
            <p:nvPr/>
          </p:nvSpPr>
          <p:spPr>
            <a:xfrm>
              <a:off x="5779354" y="559242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87" name="pl487"/>
            <p:cNvSpPr/>
            <p:nvPr/>
          </p:nvSpPr>
          <p:spPr>
            <a:xfrm>
              <a:off x="5779354" y="533777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88" name="pl488"/>
            <p:cNvSpPr/>
            <p:nvPr/>
          </p:nvSpPr>
          <p:spPr>
            <a:xfrm>
              <a:off x="5779354" y="508311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89" name="pl489"/>
            <p:cNvSpPr/>
            <p:nvPr/>
          </p:nvSpPr>
          <p:spPr>
            <a:xfrm>
              <a:off x="5779354" y="482846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90" name="pl490"/>
            <p:cNvSpPr/>
            <p:nvPr/>
          </p:nvSpPr>
          <p:spPr>
            <a:xfrm>
              <a:off x="5779354" y="571975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91" name="pl491"/>
            <p:cNvSpPr/>
            <p:nvPr/>
          </p:nvSpPr>
          <p:spPr>
            <a:xfrm>
              <a:off x="5779354" y="546510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92" name="pl492"/>
            <p:cNvSpPr/>
            <p:nvPr/>
          </p:nvSpPr>
          <p:spPr>
            <a:xfrm>
              <a:off x="5779354" y="521044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93" name="pl493"/>
            <p:cNvSpPr/>
            <p:nvPr/>
          </p:nvSpPr>
          <p:spPr>
            <a:xfrm>
              <a:off x="5779354" y="495579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94" name="pl494"/>
            <p:cNvSpPr/>
            <p:nvPr/>
          </p:nvSpPr>
          <p:spPr>
            <a:xfrm>
              <a:off x="585266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5" name="pl495"/>
            <p:cNvSpPr/>
            <p:nvPr/>
          </p:nvSpPr>
          <p:spPr>
            <a:xfrm>
              <a:off x="606210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6" name="pl496"/>
            <p:cNvSpPr/>
            <p:nvPr/>
          </p:nvSpPr>
          <p:spPr>
            <a:xfrm>
              <a:off x="627155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7" name="pl497"/>
            <p:cNvSpPr/>
            <p:nvPr/>
          </p:nvSpPr>
          <p:spPr>
            <a:xfrm>
              <a:off x="648099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8" name="pl498"/>
            <p:cNvSpPr/>
            <p:nvPr/>
          </p:nvSpPr>
          <p:spPr>
            <a:xfrm>
              <a:off x="669044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9" name="pl499"/>
            <p:cNvSpPr/>
            <p:nvPr/>
          </p:nvSpPr>
          <p:spPr>
            <a:xfrm>
              <a:off x="689989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00" name="pl500"/>
            <p:cNvSpPr/>
            <p:nvPr/>
          </p:nvSpPr>
          <p:spPr>
            <a:xfrm>
              <a:off x="710933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01" name="pl501"/>
            <p:cNvSpPr/>
            <p:nvPr/>
          </p:nvSpPr>
          <p:spPr>
            <a:xfrm>
              <a:off x="731878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02" name="pl502"/>
            <p:cNvSpPr/>
            <p:nvPr/>
          </p:nvSpPr>
          <p:spPr>
            <a:xfrm>
              <a:off x="5852660" y="5210446"/>
              <a:ext cx="1466121" cy="101862"/>
            </a:xfrm>
            <a:custGeom>
              <a:avLst/>
              <a:pathLst>
                <a:path w="1466121" h="101862">
                  <a:moveTo>
                    <a:pt x="0" y="0"/>
                  </a:moveTo>
                  <a:lnTo>
                    <a:pt x="209445" y="0"/>
                  </a:lnTo>
                  <a:lnTo>
                    <a:pt x="418891" y="40744"/>
                  </a:lnTo>
                  <a:lnTo>
                    <a:pt x="628337" y="40744"/>
                  </a:lnTo>
                  <a:lnTo>
                    <a:pt x="837783" y="30558"/>
                  </a:lnTo>
                  <a:lnTo>
                    <a:pt x="1047229" y="81489"/>
                  </a:lnTo>
                  <a:lnTo>
                    <a:pt x="1256675" y="101862"/>
                  </a:lnTo>
                  <a:lnTo>
                    <a:pt x="1466121" y="61117"/>
                  </a:lnTo>
                </a:path>
              </a:pathLst>
            </a:custGeom>
            <a:ln w="20325" cap="flat">
              <a:solidFill>
                <a:srgbClr val="BEBEBE">
                  <a:alpha val="69803"/>
                </a:srgbClr>
              </a:solidFill>
              <a:prstDash val="solid"/>
              <a:round/>
            </a:ln>
          </p:spPr>
          <p:txBody>
            <a:bodyPr/>
            <a:lstStyle/>
            <a:p/>
          </p:txBody>
        </p:sp>
        <p:sp>
          <p:nvSpPr>
            <p:cNvPr id="503" name="pl503"/>
            <p:cNvSpPr/>
            <p:nvPr/>
          </p:nvSpPr>
          <p:spPr>
            <a:xfrm>
              <a:off x="5852660" y="5210446"/>
              <a:ext cx="1466121" cy="91675"/>
            </a:xfrm>
            <a:custGeom>
              <a:avLst/>
              <a:pathLst>
                <a:path w="1466121" h="91675">
                  <a:moveTo>
                    <a:pt x="0" y="0"/>
                  </a:moveTo>
                  <a:lnTo>
                    <a:pt x="209445" y="0"/>
                  </a:lnTo>
                  <a:lnTo>
                    <a:pt x="418891" y="91675"/>
                  </a:lnTo>
                  <a:lnTo>
                    <a:pt x="628337" y="30558"/>
                  </a:lnTo>
                  <a:lnTo>
                    <a:pt x="837783" y="30558"/>
                  </a:lnTo>
                  <a:lnTo>
                    <a:pt x="1047229" y="30558"/>
                  </a:lnTo>
                  <a:lnTo>
                    <a:pt x="1256675" y="10186"/>
                  </a:lnTo>
                  <a:lnTo>
                    <a:pt x="1466121" y="10186"/>
                  </a:lnTo>
                </a:path>
              </a:pathLst>
            </a:custGeom>
            <a:ln w="40651" cap="flat">
              <a:solidFill>
                <a:srgbClr val="BEBEBE">
                  <a:alpha val="69803"/>
                </a:srgbClr>
              </a:solidFill>
              <a:prstDash val="solid"/>
              <a:round/>
            </a:ln>
          </p:spPr>
          <p:txBody>
            <a:bodyPr/>
            <a:lstStyle/>
            <a:p/>
          </p:txBody>
        </p:sp>
        <p:sp>
          <p:nvSpPr>
            <p:cNvPr id="504" name="pl504"/>
            <p:cNvSpPr/>
            <p:nvPr/>
          </p:nvSpPr>
          <p:spPr>
            <a:xfrm>
              <a:off x="5852660" y="5210446"/>
              <a:ext cx="1466121" cy="91675"/>
            </a:xfrm>
            <a:custGeom>
              <a:avLst/>
              <a:pathLst>
                <a:path w="1466121" h="91675">
                  <a:moveTo>
                    <a:pt x="0" y="0"/>
                  </a:moveTo>
                  <a:lnTo>
                    <a:pt x="209445" y="0"/>
                  </a:lnTo>
                  <a:lnTo>
                    <a:pt x="418891" y="91675"/>
                  </a:lnTo>
                  <a:lnTo>
                    <a:pt x="628337" y="30558"/>
                  </a:lnTo>
                  <a:lnTo>
                    <a:pt x="837783" y="30558"/>
                  </a:lnTo>
                  <a:lnTo>
                    <a:pt x="1047229" y="30558"/>
                  </a:lnTo>
                  <a:lnTo>
                    <a:pt x="1256675" y="10186"/>
                  </a:lnTo>
                  <a:lnTo>
                    <a:pt x="1466121" y="10186"/>
                  </a:lnTo>
                </a:path>
              </a:pathLst>
            </a:custGeom>
            <a:ln w="35231" cap="flat">
              <a:solidFill>
                <a:srgbClr val="BEBEBE">
                  <a:alpha val="69803"/>
                </a:srgbClr>
              </a:solidFill>
              <a:prstDash val="solid"/>
              <a:round/>
            </a:ln>
          </p:spPr>
          <p:txBody>
            <a:bodyPr/>
            <a:lstStyle/>
            <a:p/>
          </p:txBody>
        </p:sp>
        <p:sp>
          <p:nvSpPr>
            <p:cNvPr id="505" name="pl505"/>
            <p:cNvSpPr/>
            <p:nvPr/>
          </p:nvSpPr>
          <p:spPr>
            <a:xfrm>
              <a:off x="5852660" y="5210446"/>
              <a:ext cx="1466121" cy="101862"/>
            </a:xfrm>
            <a:custGeom>
              <a:avLst/>
              <a:pathLst>
                <a:path w="1466121" h="101862">
                  <a:moveTo>
                    <a:pt x="0" y="0"/>
                  </a:moveTo>
                  <a:lnTo>
                    <a:pt x="209445" y="0"/>
                  </a:lnTo>
                  <a:lnTo>
                    <a:pt x="418891" y="40744"/>
                  </a:lnTo>
                  <a:lnTo>
                    <a:pt x="628337" y="40744"/>
                  </a:lnTo>
                  <a:lnTo>
                    <a:pt x="837783" y="30558"/>
                  </a:lnTo>
                  <a:lnTo>
                    <a:pt x="1047229" y="81489"/>
                  </a:lnTo>
                  <a:lnTo>
                    <a:pt x="1256675" y="101862"/>
                  </a:lnTo>
                  <a:lnTo>
                    <a:pt x="1466121" y="61117"/>
                  </a:lnTo>
                </a:path>
              </a:pathLst>
            </a:custGeom>
            <a:ln w="20325" cap="flat">
              <a:solidFill>
                <a:srgbClr val="6B6B6B">
                  <a:alpha val="100000"/>
                </a:srgbClr>
              </a:solidFill>
              <a:prstDash val="solid"/>
              <a:round/>
            </a:ln>
          </p:spPr>
          <p:txBody>
            <a:bodyPr/>
            <a:lstStyle/>
            <a:p/>
          </p:txBody>
        </p:sp>
        <p:sp>
          <p:nvSpPr>
            <p:cNvPr id="506" name="pl506"/>
            <p:cNvSpPr/>
            <p:nvPr/>
          </p:nvSpPr>
          <p:spPr>
            <a:xfrm>
              <a:off x="5852660" y="5210446"/>
              <a:ext cx="1466121" cy="91675"/>
            </a:xfrm>
            <a:custGeom>
              <a:avLst/>
              <a:pathLst>
                <a:path w="1466121" h="91675">
                  <a:moveTo>
                    <a:pt x="0" y="0"/>
                  </a:moveTo>
                  <a:lnTo>
                    <a:pt x="209445" y="0"/>
                  </a:lnTo>
                  <a:lnTo>
                    <a:pt x="418891" y="91675"/>
                  </a:lnTo>
                  <a:lnTo>
                    <a:pt x="628337" y="30558"/>
                  </a:lnTo>
                  <a:lnTo>
                    <a:pt x="837783" y="30558"/>
                  </a:lnTo>
                  <a:lnTo>
                    <a:pt x="1047229" y="30558"/>
                  </a:lnTo>
                  <a:lnTo>
                    <a:pt x="1256675" y="10186"/>
                  </a:lnTo>
                  <a:lnTo>
                    <a:pt x="1466121" y="10186"/>
                  </a:lnTo>
                </a:path>
              </a:pathLst>
            </a:custGeom>
            <a:ln w="40651" cap="flat">
              <a:solidFill>
                <a:srgbClr val="000000">
                  <a:alpha val="100000"/>
                </a:srgbClr>
              </a:solidFill>
              <a:prstDash val="solid"/>
              <a:round/>
            </a:ln>
          </p:spPr>
          <p:txBody>
            <a:bodyPr/>
            <a:lstStyle/>
            <a:p/>
          </p:txBody>
        </p:sp>
        <p:sp>
          <p:nvSpPr>
            <p:cNvPr id="507" name="pl507"/>
            <p:cNvSpPr/>
            <p:nvPr/>
          </p:nvSpPr>
          <p:spPr>
            <a:xfrm>
              <a:off x="5852660" y="5210446"/>
              <a:ext cx="1466121" cy="91675"/>
            </a:xfrm>
            <a:custGeom>
              <a:avLst/>
              <a:pathLst>
                <a:path w="1466121" h="91675">
                  <a:moveTo>
                    <a:pt x="0" y="0"/>
                  </a:moveTo>
                  <a:lnTo>
                    <a:pt x="209445" y="0"/>
                  </a:lnTo>
                  <a:lnTo>
                    <a:pt x="418891" y="91675"/>
                  </a:lnTo>
                  <a:lnTo>
                    <a:pt x="628337" y="30558"/>
                  </a:lnTo>
                  <a:lnTo>
                    <a:pt x="837783" y="30558"/>
                  </a:lnTo>
                  <a:lnTo>
                    <a:pt x="1047229" y="30558"/>
                  </a:lnTo>
                  <a:lnTo>
                    <a:pt x="1256675" y="10186"/>
                  </a:lnTo>
                  <a:lnTo>
                    <a:pt x="1466121" y="10186"/>
                  </a:lnTo>
                </a:path>
              </a:pathLst>
            </a:custGeom>
            <a:ln w="35231" cap="flat">
              <a:solidFill>
                <a:srgbClr val="80BD41">
                  <a:alpha val="100000"/>
                </a:srgbClr>
              </a:solidFill>
              <a:prstDash val="solid"/>
              <a:round/>
            </a:ln>
          </p:spPr>
          <p:txBody>
            <a:bodyPr/>
            <a:lstStyle/>
            <a:p/>
          </p:txBody>
        </p:sp>
        <p:sp>
          <p:nvSpPr>
            <p:cNvPr id="508" name="pl508"/>
            <p:cNvSpPr/>
            <p:nvPr/>
          </p:nvSpPr>
          <p:spPr>
            <a:xfrm>
              <a:off x="5779354" y="5210446"/>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09" name="tx509"/>
            <p:cNvSpPr/>
            <p:nvPr/>
          </p:nvSpPr>
          <p:spPr>
            <a:xfrm>
              <a:off x="5822531" y="503189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10" name="tx510"/>
            <p:cNvSpPr/>
            <p:nvPr/>
          </p:nvSpPr>
          <p:spPr>
            <a:xfrm>
              <a:off x="6031977" y="503189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11" name="tx511"/>
            <p:cNvSpPr/>
            <p:nvPr/>
          </p:nvSpPr>
          <p:spPr>
            <a:xfrm>
              <a:off x="6223363" y="512356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512" name="tx512"/>
            <p:cNvSpPr/>
            <p:nvPr/>
          </p:nvSpPr>
          <p:spPr>
            <a:xfrm>
              <a:off x="6432809" y="506245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13" name="tx513"/>
            <p:cNvSpPr/>
            <p:nvPr/>
          </p:nvSpPr>
          <p:spPr>
            <a:xfrm>
              <a:off x="6642255" y="506245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14" name="tx514"/>
            <p:cNvSpPr/>
            <p:nvPr/>
          </p:nvSpPr>
          <p:spPr>
            <a:xfrm>
              <a:off x="6851701" y="506245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15" name="tx515"/>
            <p:cNvSpPr/>
            <p:nvPr/>
          </p:nvSpPr>
          <p:spPr>
            <a:xfrm>
              <a:off x="7061147" y="504207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16" name="tx516"/>
            <p:cNvSpPr/>
            <p:nvPr/>
          </p:nvSpPr>
          <p:spPr>
            <a:xfrm>
              <a:off x="7270593" y="504207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17" name="rc517"/>
            <p:cNvSpPr/>
            <p:nvPr/>
          </p:nvSpPr>
          <p:spPr>
            <a:xfrm>
              <a:off x="7461677" y="874964"/>
              <a:ext cx="1612733" cy="1019640"/>
            </a:xfrm>
            <a:prstGeom prst="rect">
              <a:avLst/>
            </a:prstGeom>
            <a:solidFill>
              <a:srgbClr val="EBEBEB">
                <a:alpha val="100000"/>
              </a:srgbClr>
            </a:solidFill>
          </p:spPr>
          <p:txBody>
            <a:bodyPr/>
            <a:lstStyle/>
            <a:p/>
          </p:txBody>
        </p:sp>
        <p:sp>
          <p:nvSpPr>
            <p:cNvPr id="518" name="pl518"/>
            <p:cNvSpPr/>
            <p:nvPr/>
          </p:nvSpPr>
          <p:spPr>
            <a:xfrm>
              <a:off x="7461677" y="168018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19" name="pl519"/>
            <p:cNvSpPr/>
            <p:nvPr/>
          </p:nvSpPr>
          <p:spPr>
            <a:xfrm>
              <a:off x="7461677" y="142552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20" name="pl520"/>
            <p:cNvSpPr/>
            <p:nvPr/>
          </p:nvSpPr>
          <p:spPr>
            <a:xfrm>
              <a:off x="7461677" y="117087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21" name="pl521"/>
            <p:cNvSpPr/>
            <p:nvPr/>
          </p:nvSpPr>
          <p:spPr>
            <a:xfrm>
              <a:off x="7461677" y="91621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22" name="pl522"/>
            <p:cNvSpPr/>
            <p:nvPr/>
          </p:nvSpPr>
          <p:spPr>
            <a:xfrm>
              <a:off x="7461677" y="180751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23" name="pl523"/>
            <p:cNvSpPr/>
            <p:nvPr/>
          </p:nvSpPr>
          <p:spPr>
            <a:xfrm>
              <a:off x="7461677" y="155285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24" name="pl524"/>
            <p:cNvSpPr/>
            <p:nvPr/>
          </p:nvSpPr>
          <p:spPr>
            <a:xfrm>
              <a:off x="7461677" y="129820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25" name="pl525"/>
            <p:cNvSpPr/>
            <p:nvPr/>
          </p:nvSpPr>
          <p:spPr>
            <a:xfrm>
              <a:off x="7461677" y="104354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26" name="pl526"/>
            <p:cNvSpPr/>
            <p:nvPr/>
          </p:nvSpPr>
          <p:spPr>
            <a:xfrm>
              <a:off x="753498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27" name="pl527"/>
            <p:cNvSpPr/>
            <p:nvPr/>
          </p:nvSpPr>
          <p:spPr>
            <a:xfrm>
              <a:off x="774442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28" name="pl528"/>
            <p:cNvSpPr/>
            <p:nvPr/>
          </p:nvSpPr>
          <p:spPr>
            <a:xfrm>
              <a:off x="795387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29" name="pl529"/>
            <p:cNvSpPr/>
            <p:nvPr/>
          </p:nvSpPr>
          <p:spPr>
            <a:xfrm>
              <a:off x="816332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30" name="pl530"/>
            <p:cNvSpPr/>
            <p:nvPr/>
          </p:nvSpPr>
          <p:spPr>
            <a:xfrm>
              <a:off x="837276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31" name="pl531"/>
            <p:cNvSpPr/>
            <p:nvPr/>
          </p:nvSpPr>
          <p:spPr>
            <a:xfrm>
              <a:off x="858221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32" name="pl532"/>
            <p:cNvSpPr/>
            <p:nvPr/>
          </p:nvSpPr>
          <p:spPr>
            <a:xfrm>
              <a:off x="879165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33" name="pl533"/>
            <p:cNvSpPr/>
            <p:nvPr/>
          </p:nvSpPr>
          <p:spPr>
            <a:xfrm>
              <a:off x="900110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34" name="pl534"/>
            <p:cNvSpPr/>
            <p:nvPr/>
          </p:nvSpPr>
          <p:spPr>
            <a:xfrm>
              <a:off x="7534983" y="1298201"/>
              <a:ext cx="1466121" cy="101862"/>
            </a:xfrm>
            <a:custGeom>
              <a:avLst/>
              <a:pathLst>
                <a:path w="1466121" h="101862">
                  <a:moveTo>
                    <a:pt x="0" y="0"/>
                  </a:moveTo>
                  <a:lnTo>
                    <a:pt x="209445" y="0"/>
                  </a:lnTo>
                  <a:lnTo>
                    <a:pt x="418891" y="40744"/>
                  </a:lnTo>
                  <a:lnTo>
                    <a:pt x="628337" y="40744"/>
                  </a:lnTo>
                  <a:lnTo>
                    <a:pt x="837783" y="30558"/>
                  </a:lnTo>
                  <a:lnTo>
                    <a:pt x="1047229" y="81489"/>
                  </a:lnTo>
                  <a:lnTo>
                    <a:pt x="1256675" y="101862"/>
                  </a:lnTo>
                  <a:lnTo>
                    <a:pt x="1466121" y="61117"/>
                  </a:lnTo>
                </a:path>
              </a:pathLst>
            </a:custGeom>
            <a:ln w="20325" cap="flat">
              <a:solidFill>
                <a:srgbClr val="BEBEBE">
                  <a:alpha val="69803"/>
                </a:srgbClr>
              </a:solidFill>
              <a:prstDash val="solid"/>
              <a:round/>
            </a:ln>
          </p:spPr>
          <p:txBody>
            <a:bodyPr/>
            <a:lstStyle/>
            <a:p/>
          </p:txBody>
        </p:sp>
        <p:sp>
          <p:nvSpPr>
            <p:cNvPr id="535" name="pl535"/>
            <p:cNvSpPr/>
            <p:nvPr/>
          </p:nvSpPr>
          <p:spPr>
            <a:xfrm>
              <a:off x="7534983" y="1298201"/>
              <a:ext cx="1466121" cy="10186"/>
            </a:xfrm>
            <a:custGeom>
              <a:avLst/>
              <a:pathLst>
                <a:path w="1466121" h="10186">
                  <a:moveTo>
                    <a:pt x="0" y="0"/>
                  </a:moveTo>
                  <a:lnTo>
                    <a:pt x="209445" y="0"/>
                  </a:lnTo>
                  <a:lnTo>
                    <a:pt x="418891" y="0"/>
                  </a:lnTo>
                  <a:lnTo>
                    <a:pt x="628337" y="10186"/>
                  </a:lnTo>
                  <a:lnTo>
                    <a:pt x="837783" y="0"/>
                  </a:lnTo>
                  <a:lnTo>
                    <a:pt x="1047229" y="0"/>
                  </a:lnTo>
                  <a:lnTo>
                    <a:pt x="1256675" y="10186"/>
                  </a:lnTo>
                  <a:lnTo>
                    <a:pt x="1466121" y="10186"/>
                  </a:lnTo>
                </a:path>
              </a:pathLst>
            </a:custGeom>
            <a:ln w="40651" cap="flat">
              <a:solidFill>
                <a:srgbClr val="BEBEBE">
                  <a:alpha val="69803"/>
                </a:srgbClr>
              </a:solidFill>
              <a:prstDash val="solid"/>
              <a:round/>
            </a:ln>
          </p:spPr>
          <p:txBody>
            <a:bodyPr/>
            <a:lstStyle/>
            <a:p/>
          </p:txBody>
        </p:sp>
        <p:sp>
          <p:nvSpPr>
            <p:cNvPr id="536" name="pl536"/>
            <p:cNvSpPr/>
            <p:nvPr/>
          </p:nvSpPr>
          <p:spPr>
            <a:xfrm>
              <a:off x="7534983" y="1298201"/>
              <a:ext cx="1466121" cy="10186"/>
            </a:xfrm>
            <a:custGeom>
              <a:avLst/>
              <a:pathLst>
                <a:path w="1466121" h="10186">
                  <a:moveTo>
                    <a:pt x="0" y="0"/>
                  </a:moveTo>
                  <a:lnTo>
                    <a:pt x="209445" y="0"/>
                  </a:lnTo>
                  <a:lnTo>
                    <a:pt x="418891" y="0"/>
                  </a:lnTo>
                  <a:lnTo>
                    <a:pt x="628337" y="10186"/>
                  </a:lnTo>
                  <a:lnTo>
                    <a:pt x="837783" y="0"/>
                  </a:lnTo>
                  <a:lnTo>
                    <a:pt x="1047229" y="0"/>
                  </a:lnTo>
                  <a:lnTo>
                    <a:pt x="1256675" y="10186"/>
                  </a:lnTo>
                  <a:lnTo>
                    <a:pt x="1466121" y="10186"/>
                  </a:lnTo>
                </a:path>
              </a:pathLst>
            </a:custGeom>
            <a:ln w="35231" cap="flat">
              <a:solidFill>
                <a:srgbClr val="BEBEBE">
                  <a:alpha val="69803"/>
                </a:srgbClr>
              </a:solidFill>
              <a:prstDash val="solid"/>
              <a:round/>
            </a:ln>
          </p:spPr>
          <p:txBody>
            <a:bodyPr/>
            <a:lstStyle/>
            <a:p/>
          </p:txBody>
        </p:sp>
        <p:sp>
          <p:nvSpPr>
            <p:cNvPr id="537" name="pl537"/>
            <p:cNvSpPr/>
            <p:nvPr/>
          </p:nvSpPr>
          <p:spPr>
            <a:xfrm>
              <a:off x="7534983" y="1298201"/>
              <a:ext cx="1466121" cy="101862"/>
            </a:xfrm>
            <a:custGeom>
              <a:avLst/>
              <a:pathLst>
                <a:path w="1466121" h="101862">
                  <a:moveTo>
                    <a:pt x="0" y="0"/>
                  </a:moveTo>
                  <a:lnTo>
                    <a:pt x="209445" y="0"/>
                  </a:lnTo>
                  <a:lnTo>
                    <a:pt x="418891" y="40744"/>
                  </a:lnTo>
                  <a:lnTo>
                    <a:pt x="628337" y="40744"/>
                  </a:lnTo>
                  <a:lnTo>
                    <a:pt x="837783" y="30558"/>
                  </a:lnTo>
                  <a:lnTo>
                    <a:pt x="1047229" y="81489"/>
                  </a:lnTo>
                  <a:lnTo>
                    <a:pt x="1256675" y="101862"/>
                  </a:lnTo>
                  <a:lnTo>
                    <a:pt x="1466121" y="61117"/>
                  </a:lnTo>
                </a:path>
              </a:pathLst>
            </a:custGeom>
            <a:ln w="20325" cap="flat">
              <a:solidFill>
                <a:srgbClr val="6B6B6B">
                  <a:alpha val="100000"/>
                </a:srgbClr>
              </a:solidFill>
              <a:prstDash val="solid"/>
              <a:round/>
            </a:ln>
          </p:spPr>
          <p:txBody>
            <a:bodyPr/>
            <a:lstStyle/>
            <a:p/>
          </p:txBody>
        </p:sp>
        <p:sp>
          <p:nvSpPr>
            <p:cNvPr id="538" name="pl538"/>
            <p:cNvSpPr/>
            <p:nvPr/>
          </p:nvSpPr>
          <p:spPr>
            <a:xfrm>
              <a:off x="7534983" y="1298201"/>
              <a:ext cx="1466121" cy="10186"/>
            </a:xfrm>
            <a:custGeom>
              <a:avLst/>
              <a:pathLst>
                <a:path w="1466121" h="10186">
                  <a:moveTo>
                    <a:pt x="0" y="0"/>
                  </a:moveTo>
                  <a:lnTo>
                    <a:pt x="209445" y="0"/>
                  </a:lnTo>
                  <a:lnTo>
                    <a:pt x="418891" y="0"/>
                  </a:lnTo>
                  <a:lnTo>
                    <a:pt x="628337" y="10186"/>
                  </a:lnTo>
                  <a:lnTo>
                    <a:pt x="837783" y="0"/>
                  </a:lnTo>
                  <a:lnTo>
                    <a:pt x="1047229" y="0"/>
                  </a:lnTo>
                  <a:lnTo>
                    <a:pt x="1256675" y="10186"/>
                  </a:lnTo>
                  <a:lnTo>
                    <a:pt x="1466121" y="10186"/>
                  </a:lnTo>
                </a:path>
              </a:pathLst>
            </a:custGeom>
            <a:ln w="40651" cap="flat">
              <a:solidFill>
                <a:srgbClr val="000000">
                  <a:alpha val="100000"/>
                </a:srgbClr>
              </a:solidFill>
              <a:prstDash val="solid"/>
              <a:round/>
            </a:ln>
          </p:spPr>
          <p:txBody>
            <a:bodyPr/>
            <a:lstStyle/>
            <a:p/>
          </p:txBody>
        </p:sp>
        <p:sp>
          <p:nvSpPr>
            <p:cNvPr id="539" name="pl539"/>
            <p:cNvSpPr/>
            <p:nvPr/>
          </p:nvSpPr>
          <p:spPr>
            <a:xfrm>
              <a:off x="7534983" y="1298201"/>
              <a:ext cx="1466121" cy="10186"/>
            </a:xfrm>
            <a:custGeom>
              <a:avLst/>
              <a:pathLst>
                <a:path w="1466121" h="10186">
                  <a:moveTo>
                    <a:pt x="0" y="0"/>
                  </a:moveTo>
                  <a:lnTo>
                    <a:pt x="209445" y="0"/>
                  </a:lnTo>
                  <a:lnTo>
                    <a:pt x="418891" y="0"/>
                  </a:lnTo>
                  <a:lnTo>
                    <a:pt x="628337" y="10186"/>
                  </a:lnTo>
                  <a:lnTo>
                    <a:pt x="837783" y="0"/>
                  </a:lnTo>
                  <a:lnTo>
                    <a:pt x="1047229" y="0"/>
                  </a:lnTo>
                  <a:lnTo>
                    <a:pt x="1256675" y="10186"/>
                  </a:lnTo>
                  <a:lnTo>
                    <a:pt x="1466121" y="10186"/>
                  </a:lnTo>
                </a:path>
              </a:pathLst>
            </a:custGeom>
            <a:ln w="35231" cap="flat">
              <a:solidFill>
                <a:srgbClr val="80BD41">
                  <a:alpha val="100000"/>
                </a:srgbClr>
              </a:solidFill>
              <a:prstDash val="solid"/>
              <a:round/>
            </a:ln>
          </p:spPr>
          <p:txBody>
            <a:bodyPr/>
            <a:lstStyle/>
            <a:p/>
          </p:txBody>
        </p:sp>
        <p:sp>
          <p:nvSpPr>
            <p:cNvPr id="540" name="pl540"/>
            <p:cNvSpPr/>
            <p:nvPr/>
          </p:nvSpPr>
          <p:spPr>
            <a:xfrm>
              <a:off x="7461677" y="129820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41" name="tx541"/>
            <p:cNvSpPr/>
            <p:nvPr/>
          </p:nvSpPr>
          <p:spPr>
            <a:xfrm>
              <a:off x="7504854" y="111964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42" name="tx542"/>
            <p:cNvSpPr/>
            <p:nvPr/>
          </p:nvSpPr>
          <p:spPr>
            <a:xfrm>
              <a:off x="7714299" y="111964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43" name="tx543"/>
            <p:cNvSpPr/>
            <p:nvPr/>
          </p:nvSpPr>
          <p:spPr>
            <a:xfrm>
              <a:off x="7923745" y="111964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44" name="tx544"/>
            <p:cNvSpPr/>
            <p:nvPr/>
          </p:nvSpPr>
          <p:spPr>
            <a:xfrm>
              <a:off x="8115132" y="112983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45" name="tx545"/>
            <p:cNvSpPr/>
            <p:nvPr/>
          </p:nvSpPr>
          <p:spPr>
            <a:xfrm>
              <a:off x="8342637" y="111964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46" name="tx546"/>
            <p:cNvSpPr/>
            <p:nvPr/>
          </p:nvSpPr>
          <p:spPr>
            <a:xfrm>
              <a:off x="8552083" y="111964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47" name="tx547"/>
            <p:cNvSpPr/>
            <p:nvPr/>
          </p:nvSpPr>
          <p:spPr>
            <a:xfrm>
              <a:off x="8743470" y="112983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48" name="tx548"/>
            <p:cNvSpPr/>
            <p:nvPr/>
          </p:nvSpPr>
          <p:spPr>
            <a:xfrm>
              <a:off x="8952916" y="112983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49" name="rc549"/>
            <p:cNvSpPr/>
            <p:nvPr/>
          </p:nvSpPr>
          <p:spPr>
            <a:xfrm>
              <a:off x="7461677" y="2179046"/>
              <a:ext cx="1612733" cy="1019640"/>
            </a:xfrm>
            <a:prstGeom prst="rect">
              <a:avLst/>
            </a:prstGeom>
            <a:solidFill>
              <a:srgbClr val="EBEBEB">
                <a:alpha val="100000"/>
              </a:srgbClr>
            </a:solidFill>
          </p:spPr>
          <p:txBody>
            <a:bodyPr/>
            <a:lstStyle/>
            <a:p/>
          </p:txBody>
        </p:sp>
        <p:sp>
          <p:nvSpPr>
            <p:cNvPr id="550" name="pl550"/>
            <p:cNvSpPr/>
            <p:nvPr/>
          </p:nvSpPr>
          <p:spPr>
            <a:xfrm>
              <a:off x="7461677" y="298426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51" name="pl551"/>
            <p:cNvSpPr/>
            <p:nvPr/>
          </p:nvSpPr>
          <p:spPr>
            <a:xfrm>
              <a:off x="7461677" y="272961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52" name="pl552"/>
            <p:cNvSpPr/>
            <p:nvPr/>
          </p:nvSpPr>
          <p:spPr>
            <a:xfrm>
              <a:off x="7461677" y="247495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53" name="pl553"/>
            <p:cNvSpPr/>
            <p:nvPr/>
          </p:nvSpPr>
          <p:spPr>
            <a:xfrm>
              <a:off x="7461677" y="222030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54" name="pl554"/>
            <p:cNvSpPr/>
            <p:nvPr/>
          </p:nvSpPr>
          <p:spPr>
            <a:xfrm>
              <a:off x="7461677" y="311159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55" name="pl555"/>
            <p:cNvSpPr/>
            <p:nvPr/>
          </p:nvSpPr>
          <p:spPr>
            <a:xfrm>
              <a:off x="7461677" y="285693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56" name="pl556"/>
            <p:cNvSpPr/>
            <p:nvPr/>
          </p:nvSpPr>
          <p:spPr>
            <a:xfrm>
              <a:off x="7461677" y="260228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57" name="pl557"/>
            <p:cNvSpPr/>
            <p:nvPr/>
          </p:nvSpPr>
          <p:spPr>
            <a:xfrm>
              <a:off x="7461677" y="234762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58" name="pl558"/>
            <p:cNvSpPr/>
            <p:nvPr/>
          </p:nvSpPr>
          <p:spPr>
            <a:xfrm>
              <a:off x="753498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59" name="pl559"/>
            <p:cNvSpPr/>
            <p:nvPr/>
          </p:nvSpPr>
          <p:spPr>
            <a:xfrm>
              <a:off x="774442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60" name="pl560"/>
            <p:cNvSpPr/>
            <p:nvPr/>
          </p:nvSpPr>
          <p:spPr>
            <a:xfrm>
              <a:off x="795387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61" name="pl561"/>
            <p:cNvSpPr/>
            <p:nvPr/>
          </p:nvSpPr>
          <p:spPr>
            <a:xfrm>
              <a:off x="816332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62" name="pl562"/>
            <p:cNvSpPr/>
            <p:nvPr/>
          </p:nvSpPr>
          <p:spPr>
            <a:xfrm>
              <a:off x="837276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63" name="pl563"/>
            <p:cNvSpPr/>
            <p:nvPr/>
          </p:nvSpPr>
          <p:spPr>
            <a:xfrm>
              <a:off x="858221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64" name="pl564"/>
            <p:cNvSpPr/>
            <p:nvPr/>
          </p:nvSpPr>
          <p:spPr>
            <a:xfrm>
              <a:off x="879165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65" name="pl565"/>
            <p:cNvSpPr/>
            <p:nvPr/>
          </p:nvSpPr>
          <p:spPr>
            <a:xfrm>
              <a:off x="900110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66" name="pl566"/>
            <p:cNvSpPr/>
            <p:nvPr/>
          </p:nvSpPr>
          <p:spPr>
            <a:xfrm>
              <a:off x="7534983" y="2602283"/>
              <a:ext cx="1466121" cy="101862"/>
            </a:xfrm>
            <a:custGeom>
              <a:avLst/>
              <a:pathLst>
                <a:path w="1466121" h="101862">
                  <a:moveTo>
                    <a:pt x="0" y="0"/>
                  </a:moveTo>
                  <a:lnTo>
                    <a:pt x="209445" y="0"/>
                  </a:lnTo>
                  <a:lnTo>
                    <a:pt x="418891" y="40744"/>
                  </a:lnTo>
                  <a:lnTo>
                    <a:pt x="628337" y="40744"/>
                  </a:lnTo>
                  <a:lnTo>
                    <a:pt x="837783" y="30558"/>
                  </a:lnTo>
                  <a:lnTo>
                    <a:pt x="1047229" y="81489"/>
                  </a:lnTo>
                  <a:lnTo>
                    <a:pt x="1256675" y="101862"/>
                  </a:lnTo>
                  <a:lnTo>
                    <a:pt x="1466121" y="61117"/>
                  </a:lnTo>
                </a:path>
              </a:pathLst>
            </a:custGeom>
            <a:ln w="20325" cap="flat">
              <a:solidFill>
                <a:srgbClr val="BEBEBE">
                  <a:alpha val="69803"/>
                </a:srgbClr>
              </a:solidFill>
              <a:prstDash val="solid"/>
              <a:round/>
            </a:ln>
          </p:spPr>
          <p:txBody>
            <a:bodyPr/>
            <a:lstStyle/>
            <a:p/>
          </p:txBody>
        </p:sp>
        <p:sp>
          <p:nvSpPr>
            <p:cNvPr id="567" name="pl567"/>
            <p:cNvSpPr/>
            <p:nvPr/>
          </p:nvSpPr>
          <p:spPr>
            <a:xfrm>
              <a:off x="7534983" y="2429117"/>
              <a:ext cx="1466121" cy="173165"/>
            </a:xfrm>
            <a:custGeom>
              <a:avLst/>
              <a:pathLst>
                <a:path w="1466121" h="173165">
                  <a:moveTo>
                    <a:pt x="0" y="173165"/>
                  </a:moveTo>
                  <a:lnTo>
                    <a:pt x="209445" y="173165"/>
                  </a:lnTo>
                  <a:lnTo>
                    <a:pt x="418891" y="173165"/>
                  </a:lnTo>
                  <a:lnTo>
                    <a:pt x="628337" y="173165"/>
                  </a:lnTo>
                  <a:lnTo>
                    <a:pt x="837783" y="173165"/>
                  </a:lnTo>
                  <a:lnTo>
                    <a:pt x="1047229" y="173165"/>
                  </a:lnTo>
                  <a:lnTo>
                    <a:pt x="1256675" y="40744"/>
                  </a:lnTo>
                  <a:lnTo>
                    <a:pt x="1466121" y="0"/>
                  </a:lnTo>
                </a:path>
              </a:pathLst>
            </a:custGeom>
            <a:ln w="40651" cap="flat">
              <a:solidFill>
                <a:srgbClr val="BEBEBE">
                  <a:alpha val="69803"/>
                </a:srgbClr>
              </a:solidFill>
              <a:prstDash val="solid"/>
              <a:round/>
            </a:ln>
          </p:spPr>
          <p:txBody>
            <a:bodyPr/>
            <a:lstStyle/>
            <a:p/>
          </p:txBody>
        </p:sp>
        <p:sp>
          <p:nvSpPr>
            <p:cNvPr id="568" name="pl568"/>
            <p:cNvSpPr/>
            <p:nvPr/>
          </p:nvSpPr>
          <p:spPr>
            <a:xfrm>
              <a:off x="7534983" y="2429117"/>
              <a:ext cx="1466121" cy="173165"/>
            </a:xfrm>
            <a:custGeom>
              <a:avLst/>
              <a:pathLst>
                <a:path w="1466121" h="173165">
                  <a:moveTo>
                    <a:pt x="0" y="173165"/>
                  </a:moveTo>
                  <a:lnTo>
                    <a:pt x="209445" y="173165"/>
                  </a:lnTo>
                  <a:lnTo>
                    <a:pt x="418891" y="173165"/>
                  </a:lnTo>
                  <a:lnTo>
                    <a:pt x="628337" y="173165"/>
                  </a:lnTo>
                  <a:lnTo>
                    <a:pt x="837783" y="173165"/>
                  </a:lnTo>
                  <a:lnTo>
                    <a:pt x="1047229" y="173165"/>
                  </a:lnTo>
                  <a:lnTo>
                    <a:pt x="1256675" y="40744"/>
                  </a:lnTo>
                  <a:lnTo>
                    <a:pt x="1466121" y="0"/>
                  </a:lnTo>
                </a:path>
              </a:pathLst>
            </a:custGeom>
            <a:ln w="35231" cap="flat">
              <a:solidFill>
                <a:srgbClr val="BEBEBE">
                  <a:alpha val="69803"/>
                </a:srgbClr>
              </a:solidFill>
              <a:prstDash val="solid"/>
              <a:round/>
            </a:ln>
          </p:spPr>
          <p:txBody>
            <a:bodyPr/>
            <a:lstStyle/>
            <a:p/>
          </p:txBody>
        </p:sp>
        <p:sp>
          <p:nvSpPr>
            <p:cNvPr id="569" name="pl569"/>
            <p:cNvSpPr/>
            <p:nvPr/>
          </p:nvSpPr>
          <p:spPr>
            <a:xfrm>
              <a:off x="7534983" y="2602283"/>
              <a:ext cx="1466121" cy="101862"/>
            </a:xfrm>
            <a:custGeom>
              <a:avLst/>
              <a:pathLst>
                <a:path w="1466121" h="101862">
                  <a:moveTo>
                    <a:pt x="0" y="0"/>
                  </a:moveTo>
                  <a:lnTo>
                    <a:pt x="209445" y="0"/>
                  </a:lnTo>
                  <a:lnTo>
                    <a:pt x="418891" y="40744"/>
                  </a:lnTo>
                  <a:lnTo>
                    <a:pt x="628337" y="40744"/>
                  </a:lnTo>
                  <a:lnTo>
                    <a:pt x="837783" y="30558"/>
                  </a:lnTo>
                  <a:lnTo>
                    <a:pt x="1047229" y="81489"/>
                  </a:lnTo>
                  <a:lnTo>
                    <a:pt x="1256675" y="101862"/>
                  </a:lnTo>
                  <a:lnTo>
                    <a:pt x="1466121" y="61117"/>
                  </a:lnTo>
                </a:path>
              </a:pathLst>
            </a:custGeom>
            <a:ln w="20325" cap="flat">
              <a:solidFill>
                <a:srgbClr val="6B6B6B">
                  <a:alpha val="100000"/>
                </a:srgbClr>
              </a:solidFill>
              <a:prstDash val="solid"/>
              <a:round/>
            </a:ln>
          </p:spPr>
          <p:txBody>
            <a:bodyPr/>
            <a:lstStyle/>
            <a:p/>
          </p:txBody>
        </p:sp>
        <p:sp>
          <p:nvSpPr>
            <p:cNvPr id="570" name="pl570"/>
            <p:cNvSpPr/>
            <p:nvPr/>
          </p:nvSpPr>
          <p:spPr>
            <a:xfrm>
              <a:off x="7534983" y="2429117"/>
              <a:ext cx="1466121" cy="173165"/>
            </a:xfrm>
            <a:custGeom>
              <a:avLst/>
              <a:pathLst>
                <a:path w="1466121" h="173165">
                  <a:moveTo>
                    <a:pt x="0" y="173165"/>
                  </a:moveTo>
                  <a:lnTo>
                    <a:pt x="209445" y="173165"/>
                  </a:lnTo>
                  <a:lnTo>
                    <a:pt x="418891" y="173165"/>
                  </a:lnTo>
                  <a:lnTo>
                    <a:pt x="628337" y="173165"/>
                  </a:lnTo>
                  <a:lnTo>
                    <a:pt x="837783" y="173165"/>
                  </a:lnTo>
                  <a:lnTo>
                    <a:pt x="1047229" y="173165"/>
                  </a:lnTo>
                  <a:lnTo>
                    <a:pt x="1256675" y="40744"/>
                  </a:lnTo>
                  <a:lnTo>
                    <a:pt x="1466121" y="0"/>
                  </a:lnTo>
                </a:path>
              </a:pathLst>
            </a:custGeom>
            <a:ln w="40651" cap="flat">
              <a:solidFill>
                <a:srgbClr val="000000">
                  <a:alpha val="100000"/>
                </a:srgbClr>
              </a:solidFill>
              <a:prstDash val="solid"/>
              <a:round/>
            </a:ln>
          </p:spPr>
          <p:txBody>
            <a:bodyPr/>
            <a:lstStyle/>
            <a:p/>
          </p:txBody>
        </p:sp>
        <p:sp>
          <p:nvSpPr>
            <p:cNvPr id="571" name="pl571"/>
            <p:cNvSpPr/>
            <p:nvPr/>
          </p:nvSpPr>
          <p:spPr>
            <a:xfrm>
              <a:off x="7534983" y="2429117"/>
              <a:ext cx="1466121" cy="173165"/>
            </a:xfrm>
            <a:custGeom>
              <a:avLst/>
              <a:pathLst>
                <a:path w="1466121" h="173165">
                  <a:moveTo>
                    <a:pt x="0" y="173165"/>
                  </a:moveTo>
                  <a:lnTo>
                    <a:pt x="209445" y="173165"/>
                  </a:lnTo>
                  <a:lnTo>
                    <a:pt x="418891" y="173165"/>
                  </a:lnTo>
                  <a:lnTo>
                    <a:pt x="628337" y="173165"/>
                  </a:lnTo>
                  <a:lnTo>
                    <a:pt x="837783" y="173165"/>
                  </a:lnTo>
                  <a:lnTo>
                    <a:pt x="1047229" y="173165"/>
                  </a:lnTo>
                  <a:lnTo>
                    <a:pt x="1256675" y="40744"/>
                  </a:lnTo>
                  <a:lnTo>
                    <a:pt x="1466121" y="0"/>
                  </a:lnTo>
                </a:path>
              </a:pathLst>
            </a:custGeom>
            <a:ln w="35231" cap="flat">
              <a:solidFill>
                <a:srgbClr val="80BD41">
                  <a:alpha val="100000"/>
                </a:srgbClr>
              </a:solidFill>
              <a:prstDash val="solid"/>
              <a:round/>
            </a:ln>
          </p:spPr>
          <p:txBody>
            <a:bodyPr/>
            <a:lstStyle/>
            <a:p/>
          </p:txBody>
        </p:sp>
        <p:sp>
          <p:nvSpPr>
            <p:cNvPr id="572" name="pl572"/>
            <p:cNvSpPr/>
            <p:nvPr/>
          </p:nvSpPr>
          <p:spPr>
            <a:xfrm>
              <a:off x="7461677" y="2602283"/>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73" name="tx573"/>
            <p:cNvSpPr/>
            <p:nvPr/>
          </p:nvSpPr>
          <p:spPr>
            <a:xfrm>
              <a:off x="7504854" y="24237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74" name="tx574"/>
            <p:cNvSpPr/>
            <p:nvPr/>
          </p:nvSpPr>
          <p:spPr>
            <a:xfrm>
              <a:off x="7714299" y="24237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75" name="tx575"/>
            <p:cNvSpPr/>
            <p:nvPr/>
          </p:nvSpPr>
          <p:spPr>
            <a:xfrm>
              <a:off x="7923745" y="24237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76" name="tx576"/>
            <p:cNvSpPr/>
            <p:nvPr/>
          </p:nvSpPr>
          <p:spPr>
            <a:xfrm>
              <a:off x="8133191" y="24237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77" name="tx577"/>
            <p:cNvSpPr/>
            <p:nvPr/>
          </p:nvSpPr>
          <p:spPr>
            <a:xfrm>
              <a:off x="8342637" y="24237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78" name="tx578"/>
            <p:cNvSpPr/>
            <p:nvPr/>
          </p:nvSpPr>
          <p:spPr>
            <a:xfrm>
              <a:off x="8552083" y="24237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79" name="tx579"/>
            <p:cNvSpPr/>
            <p:nvPr/>
          </p:nvSpPr>
          <p:spPr>
            <a:xfrm>
              <a:off x="8731400" y="2291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580" name="tx580"/>
            <p:cNvSpPr/>
            <p:nvPr/>
          </p:nvSpPr>
          <p:spPr>
            <a:xfrm>
              <a:off x="8940845" y="22505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581" name="rc581"/>
            <p:cNvSpPr/>
            <p:nvPr/>
          </p:nvSpPr>
          <p:spPr>
            <a:xfrm>
              <a:off x="7461677" y="3483127"/>
              <a:ext cx="1612733" cy="1019640"/>
            </a:xfrm>
            <a:prstGeom prst="rect">
              <a:avLst/>
            </a:prstGeom>
            <a:solidFill>
              <a:srgbClr val="EBEBEB">
                <a:alpha val="100000"/>
              </a:srgbClr>
            </a:solidFill>
          </p:spPr>
          <p:txBody>
            <a:bodyPr/>
            <a:lstStyle/>
            <a:p/>
          </p:txBody>
        </p:sp>
        <p:sp>
          <p:nvSpPr>
            <p:cNvPr id="582" name="pl582"/>
            <p:cNvSpPr/>
            <p:nvPr/>
          </p:nvSpPr>
          <p:spPr>
            <a:xfrm>
              <a:off x="7461677" y="428834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83" name="pl583"/>
            <p:cNvSpPr/>
            <p:nvPr/>
          </p:nvSpPr>
          <p:spPr>
            <a:xfrm>
              <a:off x="7461677" y="403369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84" name="pl584"/>
            <p:cNvSpPr/>
            <p:nvPr/>
          </p:nvSpPr>
          <p:spPr>
            <a:xfrm>
              <a:off x="7461677" y="377903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85" name="pl585"/>
            <p:cNvSpPr/>
            <p:nvPr/>
          </p:nvSpPr>
          <p:spPr>
            <a:xfrm>
              <a:off x="7461677" y="352438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86" name="pl586"/>
            <p:cNvSpPr/>
            <p:nvPr/>
          </p:nvSpPr>
          <p:spPr>
            <a:xfrm>
              <a:off x="7461677" y="441567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87" name="pl587"/>
            <p:cNvSpPr/>
            <p:nvPr/>
          </p:nvSpPr>
          <p:spPr>
            <a:xfrm>
              <a:off x="7461677" y="416102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88" name="pl588"/>
            <p:cNvSpPr/>
            <p:nvPr/>
          </p:nvSpPr>
          <p:spPr>
            <a:xfrm>
              <a:off x="7461677" y="390636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89" name="pl589"/>
            <p:cNvSpPr/>
            <p:nvPr/>
          </p:nvSpPr>
          <p:spPr>
            <a:xfrm>
              <a:off x="7461677" y="365170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90" name="pl590"/>
            <p:cNvSpPr/>
            <p:nvPr/>
          </p:nvSpPr>
          <p:spPr>
            <a:xfrm>
              <a:off x="753498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91" name="pl591"/>
            <p:cNvSpPr/>
            <p:nvPr/>
          </p:nvSpPr>
          <p:spPr>
            <a:xfrm>
              <a:off x="774442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92" name="pl592"/>
            <p:cNvSpPr/>
            <p:nvPr/>
          </p:nvSpPr>
          <p:spPr>
            <a:xfrm>
              <a:off x="795387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93" name="pl593"/>
            <p:cNvSpPr/>
            <p:nvPr/>
          </p:nvSpPr>
          <p:spPr>
            <a:xfrm>
              <a:off x="816332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94" name="pl594"/>
            <p:cNvSpPr/>
            <p:nvPr/>
          </p:nvSpPr>
          <p:spPr>
            <a:xfrm>
              <a:off x="837276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95" name="pl595"/>
            <p:cNvSpPr/>
            <p:nvPr/>
          </p:nvSpPr>
          <p:spPr>
            <a:xfrm>
              <a:off x="858221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96" name="pl596"/>
            <p:cNvSpPr/>
            <p:nvPr/>
          </p:nvSpPr>
          <p:spPr>
            <a:xfrm>
              <a:off x="879165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97" name="pl597"/>
            <p:cNvSpPr/>
            <p:nvPr/>
          </p:nvSpPr>
          <p:spPr>
            <a:xfrm>
              <a:off x="900110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98" name="pl598"/>
            <p:cNvSpPr/>
            <p:nvPr/>
          </p:nvSpPr>
          <p:spPr>
            <a:xfrm>
              <a:off x="7534983" y="3906365"/>
              <a:ext cx="1466121" cy="101862"/>
            </a:xfrm>
            <a:custGeom>
              <a:avLst/>
              <a:pathLst>
                <a:path w="1466121" h="101862">
                  <a:moveTo>
                    <a:pt x="0" y="0"/>
                  </a:moveTo>
                  <a:lnTo>
                    <a:pt x="209445" y="0"/>
                  </a:lnTo>
                  <a:lnTo>
                    <a:pt x="418891" y="40744"/>
                  </a:lnTo>
                  <a:lnTo>
                    <a:pt x="628337" y="40744"/>
                  </a:lnTo>
                  <a:lnTo>
                    <a:pt x="837783" y="30558"/>
                  </a:lnTo>
                  <a:lnTo>
                    <a:pt x="1047229" y="81489"/>
                  </a:lnTo>
                  <a:lnTo>
                    <a:pt x="1256675" y="101862"/>
                  </a:lnTo>
                  <a:lnTo>
                    <a:pt x="1466121" y="61117"/>
                  </a:lnTo>
                </a:path>
              </a:pathLst>
            </a:custGeom>
            <a:ln w="20325" cap="flat">
              <a:solidFill>
                <a:srgbClr val="BEBEBE">
                  <a:alpha val="69803"/>
                </a:srgbClr>
              </a:solidFill>
              <a:prstDash val="solid"/>
              <a:round/>
            </a:ln>
          </p:spPr>
          <p:txBody>
            <a:bodyPr/>
            <a:lstStyle/>
            <a:p/>
          </p:txBody>
        </p:sp>
        <p:sp>
          <p:nvSpPr>
            <p:cNvPr id="599" name="pl599"/>
            <p:cNvSpPr/>
            <p:nvPr/>
          </p:nvSpPr>
          <p:spPr>
            <a:xfrm>
              <a:off x="7534983" y="3906365"/>
              <a:ext cx="1466121" cy="112048"/>
            </a:xfrm>
            <a:custGeom>
              <a:avLst/>
              <a:pathLst>
                <a:path w="1466121" h="112048">
                  <a:moveTo>
                    <a:pt x="0" y="0"/>
                  </a:moveTo>
                  <a:lnTo>
                    <a:pt x="209445" y="0"/>
                  </a:lnTo>
                  <a:lnTo>
                    <a:pt x="418891" y="10186"/>
                  </a:lnTo>
                  <a:lnTo>
                    <a:pt x="628337" y="40744"/>
                  </a:lnTo>
                  <a:lnTo>
                    <a:pt x="837783" y="10186"/>
                  </a:lnTo>
                  <a:lnTo>
                    <a:pt x="1047229" y="112048"/>
                  </a:lnTo>
                  <a:lnTo>
                    <a:pt x="1256675" y="0"/>
                  </a:lnTo>
                  <a:lnTo>
                    <a:pt x="1466121" y="0"/>
                  </a:lnTo>
                </a:path>
              </a:pathLst>
            </a:custGeom>
            <a:ln w="40651" cap="flat">
              <a:solidFill>
                <a:srgbClr val="BEBEBE">
                  <a:alpha val="69803"/>
                </a:srgbClr>
              </a:solidFill>
              <a:prstDash val="solid"/>
              <a:round/>
            </a:ln>
          </p:spPr>
          <p:txBody>
            <a:bodyPr/>
            <a:lstStyle/>
            <a:p/>
          </p:txBody>
        </p:sp>
        <p:sp>
          <p:nvSpPr>
            <p:cNvPr id="600" name="pl600"/>
            <p:cNvSpPr/>
            <p:nvPr/>
          </p:nvSpPr>
          <p:spPr>
            <a:xfrm>
              <a:off x="7534983" y="3906365"/>
              <a:ext cx="1466121" cy="112048"/>
            </a:xfrm>
            <a:custGeom>
              <a:avLst/>
              <a:pathLst>
                <a:path w="1466121" h="112048">
                  <a:moveTo>
                    <a:pt x="0" y="0"/>
                  </a:moveTo>
                  <a:lnTo>
                    <a:pt x="209445" y="0"/>
                  </a:lnTo>
                  <a:lnTo>
                    <a:pt x="418891" y="10186"/>
                  </a:lnTo>
                  <a:lnTo>
                    <a:pt x="628337" y="40744"/>
                  </a:lnTo>
                  <a:lnTo>
                    <a:pt x="837783" y="10186"/>
                  </a:lnTo>
                  <a:lnTo>
                    <a:pt x="1047229" y="112048"/>
                  </a:lnTo>
                  <a:lnTo>
                    <a:pt x="1256675" y="0"/>
                  </a:lnTo>
                  <a:lnTo>
                    <a:pt x="1466121" y="0"/>
                  </a:lnTo>
                </a:path>
              </a:pathLst>
            </a:custGeom>
            <a:ln w="35231" cap="flat">
              <a:solidFill>
                <a:srgbClr val="BEBEBE">
                  <a:alpha val="69803"/>
                </a:srgbClr>
              </a:solidFill>
              <a:prstDash val="solid"/>
              <a:round/>
            </a:ln>
          </p:spPr>
          <p:txBody>
            <a:bodyPr/>
            <a:lstStyle/>
            <a:p/>
          </p:txBody>
        </p:sp>
        <p:sp>
          <p:nvSpPr>
            <p:cNvPr id="601" name="pl601"/>
            <p:cNvSpPr/>
            <p:nvPr/>
          </p:nvSpPr>
          <p:spPr>
            <a:xfrm>
              <a:off x="7534983" y="3906365"/>
              <a:ext cx="1466121" cy="101862"/>
            </a:xfrm>
            <a:custGeom>
              <a:avLst/>
              <a:pathLst>
                <a:path w="1466121" h="101862">
                  <a:moveTo>
                    <a:pt x="0" y="0"/>
                  </a:moveTo>
                  <a:lnTo>
                    <a:pt x="209445" y="0"/>
                  </a:lnTo>
                  <a:lnTo>
                    <a:pt x="418891" y="40744"/>
                  </a:lnTo>
                  <a:lnTo>
                    <a:pt x="628337" y="40744"/>
                  </a:lnTo>
                  <a:lnTo>
                    <a:pt x="837783" y="30558"/>
                  </a:lnTo>
                  <a:lnTo>
                    <a:pt x="1047229" y="81489"/>
                  </a:lnTo>
                  <a:lnTo>
                    <a:pt x="1256675" y="101862"/>
                  </a:lnTo>
                  <a:lnTo>
                    <a:pt x="1466121" y="61117"/>
                  </a:lnTo>
                </a:path>
              </a:pathLst>
            </a:custGeom>
            <a:ln w="20325" cap="flat">
              <a:solidFill>
                <a:srgbClr val="6B6B6B">
                  <a:alpha val="100000"/>
                </a:srgbClr>
              </a:solidFill>
              <a:prstDash val="solid"/>
              <a:round/>
            </a:ln>
          </p:spPr>
          <p:txBody>
            <a:bodyPr/>
            <a:lstStyle/>
            <a:p/>
          </p:txBody>
        </p:sp>
        <p:sp>
          <p:nvSpPr>
            <p:cNvPr id="602" name="pl602"/>
            <p:cNvSpPr/>
            <p:nvPr/>
          </p:nvSpPr>
          <p:spPr>
            <a:xfrm>
              <a:off x="7534983" y="3906365"/>
              <a:ext cx="1466121" cy="112048"/>
            </a:xfrm>
            <a:custGeom>
              <a:avLst/>
              <a:pathLst>
                <a:path w="1466121" h="112048">
                  <a:moveTo>
                    <a:pt x="0" y="0"/>
                  </a:moveTo>
                  <a:lnTo>
                    <a:pt x="209445" y="0"/>
                  </a:lnTo>
                  <a:lnTo>
                    <a:pt x="418891" y="10186"/>
                  </a:lnTo>
                  <a:lnTo>
                    <a:pt x="628337" y="40744"/>
                  </a:lnTo>
                  <a:lnTo>
                    <a:pt x="837783" y="10186"/>
                  </a:lnTo>
                  <a:lnTo>
                    <a:pt x="1047229" y="112048"/>
                  </a:lnTo>
                  <a:lnTo>
                    <a:pt x="1256675" y="0"/>
                  </a:lnTo>
                  <a:lnTo>
                    <a:pt x="1466121" y="0"/>
                  </a:lnTo>
                </a:path>
              </a:pathLst>
            </a:custGeom>
            <a:ln w="40651" cap="flat">
              <a:solidFill>
                <a:srgbClr val="000000">
                  <a:alpha val="100000"/>
                </a:srgbClr>
              </a:solidFill>
              <a:prstDash val="solid"/>
              <a:round/>
            </a:ln>
          </p:spPr>
          <p:txBody>
            <a:bodyPr/>
            <a:lstStyle/>
            <a:p/>
          </p:txBody>
        </p:sp>
        <p:sp>
          <p:nvSpPr>
            <p:cNvPr id="603" name="pl603"/>
            <p:cNvSpPr/>
            <p:nvPr/>
          </p:nvSpPr>
          <p:spPr>
            <a:xfrm>
              <a:off x="7534983" y="3906365"/>
              <a:ext cx="1466121" cy="112048"/>
            </a:xfrm>
            <a:custGeom>
              <a:avLst/>
              <a:pathLst>
                <a:path w="1466121" h="112048">
                  <a:moveTo>
                    <a:pt x="0" y="0"/>
                  </a:moveTo>
                  <a:lnTo>
                    <a:pt x="209445" y="0"/>
                  </a:lnTo>
                  <a:lnTo>
                    <a:pt x="418891" y="10186"/>
                  </a:lnTo>
                  <a:lnTo>
                    <a:pt x="628337" y="40744"/>
                  </a:lnTo>
                  <a:lnTo>
                    <a:pt x="837783" y="10186"/>
                  </a:lnTo>
                  <a:lnTo>
                    <a:pt x="1047229" y="112048"/>
                  </a:lnTo>
                  <a:lnTo>
                    <a:pt x="1256675" y="0"/>
                  </a:lnTo>
                  <a:lnTo>
                    <a:pt x="1466121" y="0"/>
                  </a:lnTo>
                </a:path>
              </a:pathLst>
            </a:custGeom>
            <a:ln w="35231" cap="flat">
              <a:solidFill>
                <a:srgbClr val="80BD41">
                  <a:alpha val="100000"/>
                </a:srgbClr>
              </a:solidFill>
              <a:prstDash val="solid"/>
              <a:round/>
            </a:ln>
          </p:spPr>
          <p:txBody>
            <a:bodyPr/>
            <a:lstStyle/>
            <a:p/>
          </p:txBody>
        </p:sp>
        <p:sp>
          <p:nvSpPr>
            <p:cNvPr id="604" name="pl604"/>
            <p:cNvSpPr/>
            <p:nvPr/>
          </p:nvSpPr>
          <p:spPr>
            <a:xfrm>
              <a:off x="7461677" y="3906365"/>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605" name="tx605"/>
            <p:cNvSpPr/>
            <p:nvPr/>
          </p:nvSpPr>
          <p:spPr>
            <a:xfrm>
              <a:off x="7504854" y="37278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06" name="tx606"/>
            <p:cNvSpPr/>
            <p:nvPr/>
          </p:nvSpPr>
          <p:spPr>
            <a:xfrm>
              <a:off x="7714299" y="37278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07" name="tx607"/>
            <p:cNvSpPr/>
            <p:nvPr/>
          </p:nvSpPr>
          <p:spPr>
            <a:xfrm>
              <a:off x="7905686" y="373799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08" name="tx608"/>
            <p:cNvSpPr/>
            <p:nvPr/>
          </p:nvSpPr>
          <p:spPr>
            <a:xfrm>
              <a:off x="8115132" y="376855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609" name="tx609"/>
            <p:cNvSpPr/>
            <p:nvPr/>
          </p:nvSpPr>
          <p:spPr>
            <a:xfrm>
              <a:off x="8324578" y="373799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10" name="tx610"/>
            <p:cNvSpPr/>
            <p:nvPr/>
          </p:nvSpPr>
          <p:spPr>
            <a:xfrm>
              <a:off x="8507918" y="3839858"/>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611" name="tx611"/>
            <p:cNvSpPr/>
            <p:nvPr/>
          </p:nvSpPr>
          <p:spPr>
            <a:xfrm>
              <a:off x="8761529" y="37278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12" name="tx612"/>
            <p:cNvSpPr/>
            <p:nvPr/>
          </p:nvSpPr>
          <p:spPr>
            <a:xfrm>
              <a:off x="8970975" y="37278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13" name="rc613"/>
            <p:cNvSpPr/>
            <p:nvPr/>
          </p:nvSpPr>
          <p:spPr>
            <a:xfrm>
              <a:off x="7461677" y="4787209"/>
              <a:ext cx="1612733" cy="1019640"/>
            </a:xfrm>
            <a:prstGeom prst="rect">
              <a:avLst/>
            </a:prstGeom>
            <a:solidFill>
              <a:srgbClr val="EBEBEB">
                <a:alpha val="100000"/>
              </a:srgbClr>
            </a:solidFill>
          </p:spPr>
          <p:txBody>
            <a:bodyPr/>
            <a:lstStyle/>
            <a:p/>
          </p:txBody>
        </p:sp>
        <p:sp>
          <p:nvSpPr>
            <p:cNvPr id="614" name="pl614"/>
            <p:cNvSpPr/>
            <p:nvPr/>
          </p:nvSpPr>
          <p:spPr>
            <a:xfrm>
              <a:off x="7461677" y="559242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615" name="pl615"/>
            <p:cNvSpPr/>
            <p:nvPr/>
          </p:nvSpPr>
          <p:spPr>
            <a:xfrm>
              <a:off x="7461677" y="533777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616" name="pl616"/>
            <p:cNvSpPr/>
            <p:nvPr/>
          </p:nvSpPr>
          <p:spPr>
            <a:xfrm>
              <a:off x="7461677" y="508311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617" name="pl617"/>
            <p:cNvSpPr/>
            <p:nvPr/>
          </p:nvSpPr>
          <p:spPr>
            <a:xfrm>
              <a:off x="7461677" y="482846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618" name="pl618"/>
            <p:cNvSpPr/>
            <p:nvPr/>
          </p:nvSpPr>
          <p:spPr>
            <a:xfrm>
              <a:off x="7461677" y="571975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619" name="pl619"/>
            <p:cNvSpPr/>
            <p:nvPr/>
          </p:nvSpPr>
          <p:spPr>
            <a:xfrm>
              <a:off x="7461677" y="546510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620" name="pl620"/>
            <p:cNvSpPr/>
            <p:nvPr/>
          </p:nvSpPr>
          <p:spPr>
            <a:xfrm>
              <a:off x="7461677" y="521044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621" name="pl621"/>
            <p:cNvSpPr/>
            <p:nvPr/>
          </p:nvSpPr>
          <p:spPr>
            <a:xfrm>
              <a:off x="7461677" y="495579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622" name="pl622"/>
            <p:cNvSpPr/>
            <p:nvPr/>
          </p:nvSpPr>
          <p:spPr>
            <a:xfrm>
              <a:off x="753498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23" name="pl623"/>
            <p:cNvSpPr/>
            <p:nvPr/>
          </p:nvSpPr>
          <p:spPr>
            <a:xfrm>
              <a:off x="774442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24" name="pl624"/>
            <p:cNvSpPr/>
            <p:nvPr/>
          </p:nvSpPr>
          <p:spPr>
            <a:xfrm>
              <a:off x="795387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25" name="pl625"/>
            <p:cNvSpPr/>
            <p:nvPr/>
          </p:nvSpPr>
          <p:spPr>
            <a:xfrm>
              <a:off x="816332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26" name="pl626"/>
            <p:cNvSpPr/>
            <p:nvPr/>
          </p:nvSpPr>
          <p:spPr>
            <a:xfrm>
              <a:off x="837276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27" name="pl627"/>
            <p:cNvSpPr/>
            <p:nvPr/>
          </p:nvSpPr>
          <p:spPr>
            <a:xfrm>
              <a:off x="858221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28" name="pl628"/>
            <p:cNvSpPr/>
            <p:nvPr/>
          </p:nvSpPr>
          <p:spPr>
            <a:xfrm>
              <a:off x="879165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29" name="pl629"/>
            <p:cNvSpPr/>
            <p:nvPr/>
          </p:nvSpPr>
          <p:spPr>
            <a:xfrm>
              <a:off x="900110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30" name="pl630"/>
            <p:cNvSpPr/>
            <p:nvPr/>
          </p:nvSpPr>
          <p:spPr>
            <a:xfrm>
              <a:off x="7534983" y="5210446"/>
              <a:ext cx="1466121" cy="101862"/>
            </a:xfrm>
            <a:custGeom>
              <a:avLst/>
              <a:pathLst>
                <a:path w="1466121" h="101862">
                  <a:moveTo>
                    <a:pt x="0" y="0"/>
                  </a:moveTo>
                  <a:lnTo>
                    <a:pt x="209445" y="0"/>
                  </a:lnTo>
                  <a:lnTo>
                    <a:pt x="418891" y="40744"/>
                  </a:lnTo>
                  <a:lnTo>
                    <a:pt x="628337" y="40744"/>
                  </a:lnTo>
                  <a:lnTo>
                    <a:pt x="837783" y="30558"/>
                  </a:lnTo>
                  <a:lnTo>
                    <a:pt x="1047229" y="81489"/>
                  </a:lnTo>
                  <a:lnTo>
                    <a:pt x="1256675" y="101862"/>
                  </a:lnTo>
                  <a:lnTo>
                    <a:pt x="1466121" y="61117"/>
                  </a:lnTo>
                </a:path>
              </a:pathLst>
            </a:custGeom>
            <a:ln w="20325" cap="flat">
              <a:solidFill>
                <a:srgbClr val="BEBEBE">
                  <a:alpha val="69803"/>
                </a:srgbClr>
              </a:solidFill>
              <a:prstDash val="solid"/>
              <a:round/>
            </a:ln>
          </p:spPr>
          <p:txBody>
            <a:bodyPr/>
            <a:lstStyle/>
            <a:p/>
          </p:txBody>
        </p:sp>
        <p:sp>
          <p:nvSpPr>
            <p:cNvPr id="631" name="pl631"/>
            <p:cNvSpPr/>
            <p:nvPr/>
          </p:nvSpPr>
          <p:spPr>
            <a:xfrm>
              <a:off x="7534983" y="5210446"/>
              <a:ext cx="1466121" cy="213910"/>
            </a:xfrm>
            <a:custGeom>
              <a:avLst/>
              <a:pathLst>
                <a:path w="1466121" h="213910">
                  <a:moveTo>
                    <a:pt x="0" y="61117"/>
                  </a:moveTo>
                  <a:lnTo>
                    <a:pt x="209445" y="0"/>
                  </a:lnTo>
                  <a:lnTo>
                    <a:pt x="418891" y="30558"/>
                  </a:lnTo>
                  <a:lnTo>
                    <a:pt x="628337" y="40744"/>
                  </a:lnTo>
                  <a:lnTo>
                    <a:pt x="837783" y="20372"/>
                  </a:lnTo>
                  <a:lnTo>
                    <a:pt x="1047229" y="142607"/>
                  </a:lnTo>
                  <a:lnTo>
                    <a:pt x="1256675" y="183351"/>
                  </a:lnTo>
                  <a:lnTo>
                    <a:pt x="1466121" y="213910"/>
                  </a:lnTo>
                </a:path>
              </a:pathLst>
            </a:custGeom>
            <a:ln w="40651" cap="flat">
              <a:solidFill>
                <a:srgbClr val="BEBEBE">
                  <a:alpha val="69803"/>
                </a:srgbClr>
              </a:solidFill>
              <a:prstDash val="solid"/>
              <a:round/>
            </a:ln>
          </p:spPr>
          <p:txBody>
            <a:bodyPr/>
            <a:lstStyle/>
            <a:p/>
          </p:txBody>
        </p:sp>
        <p:sp>
          <p:nvSpPr>
            <p:cNvPr id="632" name="pl632"/>
            <p:cNvSpPr/>
            <p:nvPr/>
          </p:nvSpPr>
          <p:spPr>
            <a:xfrm>
              <a:off x="7534983" y="5210446"/>
              <a:ext cx="1466121" cy="213910"/>
            </a:xfrm>
            <a:custGeom>
              <a:avLst/>
              <a:pathLst>
                <a:path w="1466121" h="213910">
                  <a:moveTo>
                    <a:pt x="0" y="61117"/>
                  </a:moveTo>
                  <a:lnTo>
                    <a:pt x="209445" y="0"/>
                  </a:lnTo>
                  <a:lnTo>
                    <a:pt x="418891" y="30558"/>
                  </a:lnTo>
                  <a:lnTo>
                    <a:pt x="628337" y="40744"/>
                  </a:lnTo>
                  <a:lnTo>
                    <a:pt x="837783" y="20372"/>
                  </a:lnTo>
                  <a:lnTo>
                    <a:pt x="1047229" y="142607"/>
                  </a:lnTo>
                  <a:lnTo>
                    <a:pt x="1256675" y="183351"/>
                  </a:lnTo>
                  <a:lnTo>
                    <a:pt x="1466121" y="213910"/>
                  </a:lnTo>
                </a:path>
              </a:pathLst>
            </a:custGeom>
            <a:ln w="35231" cap="flat">
              <a:solidFill>
                <a:srgbClr val="BEBEBE">
                  <a:alpha val="69803"/>
                </a:srgbClr>
              </a:solidFill>
              <a:prstDash val="solid"/>
              <a:round/>
            </a:ln>
          </p:spPr>
          <p:txBody>
            <a:bodyPr/>
            <a:lstStyle/>
            <a:p/>
          </p:txBody>
        </p:sp>
        <p:sp>
          <p:nvSpPr>
            <p:cNvPr id="633" name="pl633"/>
            <p:cNvSpPr/>
            <p:nvPr/>
          </p:nvSpPr>
          <p:spPr>
            <a:xfrm>
              <a:off x="7534983" y="5210446"/>
              <a:ext cx="1466121" cy="101862"/>
            </a:xfrm>
            <a:custGeom>
              <a:avLst/>
              <a:pathLst>
                <a:path w="1466121" h="101862">
                  <a:moveTo>
                    <a:pt x="0" y="0"/>
                  </a:moveTo>
                  <a:lnTo>
                    <a:pt x="209445" y="0"/>
                  </a:lnTo>
                  <a:lnTo>
                    <a:pt x="418891" y="40744"/>
                  </a:lnTo>
                  <a:lnTo>
                    <a:pt x="628337" y="40744"/>
                  </a:lnTo>
                  <a:lnTo>
                    <a:pt x="837783" y="30558"/>
                  </a:lnTo>
                  <a:lnTo>
                    <a:pt x="1047229" y="81489"/>
                  </a:lnTo>
                  <a:lnTo>
                    <a:pt x="1256675" y="101862"/>
                  </a:lnTo>
                  <a:lnTo>
                    <a:pt x="1466121" y="61117"/>
                  </a:lnTo>
                </a:path>
              </a:pathLst>
            </a:custGeom>
            <a:ln w="20325" cap="flat">
              <a:solidFill>
                <a:srgbClr val="6B6B6B">
                  <a:alpha val="100000"/>
                </a:srgbClr>
              </a:solidFill>
              <a:prstDash val="solid"/>
              <a:round/>
            </a:ln>
          </p:spPr>
          <p:txBody>
            <a:bodyPr/>
            <a:lstStyle/>
            <a:p/>
          </p:txBody>
        </p:sp>
        <p:sp>
          <p:nvSpPr>
            <p:cNvPr id="634" name="pl634"/>
            <p:cNvSpPr/>
            <p:nvPr/>
          </p:nvSpPr>
          <p:spPr>
            <a:xfrm>
              <a:off x="7534983" y="5210446"/>
              <a:ext cx="1466121" cy="213910"/>
            </a:xfrm>
            <a:custGeom>
              <a:avLst/>
              <a:pathLst>
                <a:path w="1466121" h="213910">
                  <a:moveTo>
                    <a:pt x="0" y="61117"/>
                  </a:moveTo>
                  <a:lnTo>
                    <a:pt x="209445" y="0"/>
                  </a:lnTo>
                  <a:lnTo>
                    <a:pt x="418891" y="30558"/>
                  </a:lnTo>
                  <a:lnTo>
                    <a:pt x="628337" y="40744"/>
                  </a:lnTo>
                  <a:lnTo>
                    <a:pt x="837783" y="20372"/>
                  </a:lnTo>
                  <a:lnTo>
                    <a:pt x="1047229" y="142607"/>
                  </a:lnTo>
                  <a:lnTo>
                    <a:pt x="1256675" y="183351"/>
                  </a:lnTo>
                  <a:lnTo>
                    <a:pt x="1466121" y="213910"/>
                  </a:lnTo>
                </a:path>
              </a:pathLst>
            </a:custGeom>
            <a:ln w="40651" cap="flat">
              <a:solidFill>
                <a:srgbClr val="000000">
                  <a:alpha val="100000"/>
                </a:srgbClr>
              </a:solidFill>
              <a:prstDash val="solid"/>
              <a:round/>
            </a:ln>
          </p:spPr>
          <p:txBody>
            <a:bodyPr/>
            <a:lstStyle/>
            <a:p/>
          </p:txBody>
        </p:sp>
        <p:sp>
          <p:nvSpPr>
            <p:cNvPr id="635" name="pl635"/>
            <p:cNvSpPr/>
            <p:nvPr/>
          </p:nvSpPr>
          <p:spPr>
            <a:xfrm>
              <a:off x="7534983" y="5210446"/>
              <a:ext cx="1466121" cy="213910"/>
            </a:xfrm>
            <a:custGeom>
              <a:avLst/>
              <a:pathLst>
                <a:path w="1466121" h="213910">
                  <a:moveTo>
                    <a:pt x="0" y="61117"/>
                  </a:moveTo>
                  <a:lnTo>
                    <a:pt x="209445" y="0"/>
                  </a:lnTo>
                  <a:lnTo>
                    <a:pt x="418891" y="30558"/>
                  </a:lnTo>
                  <a:lnTo>
                    <a:pt x="628337" y="40744"/>
                  </a:lnTo>
                  <a:lnTo>
                    <a:pt x="837783" y="20372"/>
                  </a:lnTo>
                  <a:lnTo>
                    <a:pt x="1047229" y="142607"/>
                  </a:lnTo>
                  <a:lnTo>
                    <a:pt x="1256675" y="183351"/>
                  </a:lnTo>
                  <a:lnTo>
                    <a:pt x="1466121" y="213910"/>
                  </a:lnTo>
                </a:path>
              </a:pathLst>
            </a:custGeom>
            <a:ln w="35231" cap="flat">
              <a:solidFill>
                <a:srgbClr val="80BD41">
                  <a:alpha val="100000"/>
                </a:srgbClr>
              </a:solidFill>
              <a:prstDash val="solid"/>
              <a:round/>
            </a:ln>
          </p:spPr>
          <p:txBody>
            <a:bodyPr/>
            <a:lstStyle/>
            <a:p/>
          </p:txBody>
        </p:sp>
        <p:sp>
          <p:nvSpPr>
            <p:cNvPr id="636" name="pl636"/>
            <p:cNvSpPr/>
            <p:nvPr/>
          </p:nvSpPr>
          <p:spPr>
            <a:xfrm>
              <a:off x="7461677" y="5210446"/>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637" name="tx637"/>
            <p:cNvSpPr/>
            <p:nvPr/>
          </p:nvSpPr>
          <p:spPr>
            <a:xfrm>
              <a:off x="7486794" y="509300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638" name="tx638"/>
            <p:cNvSpPr/>
            <p:nvPr/>
          </p:nvSpPr>
          <p:spPr>
            <a:xfrm>
              <a:off x="7714299" y="503189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39" name="tx639"/>
            <p:cNvSpPr/>
            <p:nvPr/>
          </p:nvSpPr>
          <p:spPr>
            <a:xfrm>
              <a:off x="7905686" y="506245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640" name="tx640"/>
            <p:cNvSpPr/>
            <p:nvPr/>
          </p:nvSpPr>
          <p:spPr>
            <a:xfrm>
              <a:off x="8115132" y="507263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641" name="tx641"/>
            <p:cNvSpPr/>
            <p:nvPr/>
          </p:nvSpPr>
          <p:spPr>
            <a:xfrm>
              <a:off x="8324578" y="505226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42" name="tx642"/>
            <p:cNvSpPr/>
            <p:nvPr/>
          </p:nvSpPr>
          <p:spPr>
            <a:xfrm>
              <a:off x="8503894" y="517449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643" name="tx643"/>
            <p:cNvSpPr/>
            <p:nvPr/>
          </p:nvSpPr>
          <p:spPr>
            <a:xfrm>
              <a:off x="8713340" y="5215243"/>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644" name="tx644"/>
            <p:cNvSpPr/>
            <p:nvPr/>
          </p:nvSpPr>
          <p:spPr>
            <a:xfrm>
              <a:off x="8922786" y="524580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645" name="tx645"/>
            <p:cNvSpPr/>
            <p:nvPr/>
          </p:nvSpPr>
          <p:spPr>
            <a:xfrm>
              <a:off x="1377133" y="4639778"/>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Sudan</a:t>
              </a:r>
            </a:p>
          </p:txBody>
        </p:sp>
        <p:sp>
          <p:nvSpPr>
            <p:cNvPr id="646" name="tx646"/>
            <p:cNvSpPr/>
            <p:nvPr/>
          </p:nvSpPr>
          <p:spPr>
            <a:xfrm>
              <a:off x="3093792" y="4639778"/>
              <a:ext cx="2545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Syria</a:t>
              </a:r>
            </a:p>
          </p:txBody>
        </p:sp>
        <p:sp>
          <p:nvSpPr>
            <p:cNvPr id="647" name="tx647"/>
            <p:cNvSpPr/>
            <p:nvPr/>
          </p:nvSpPr>
          <p:spPr>
            <a:xfrm>
              <a:off x="4725365" y="4639778"/>
              <a:ext cx="3560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Tunisia</a:t>
              </a:r>
            </a:p>
          </p:txBody>
        </p:sp>
        <p:sp>
          <p:nvSpPr>
            <p:cNvPr id="648" name="tx648"/>
            <p:cNvSpPr/>
            <p:nvPr/>
          </p:nvSpPr>
          <p:spPr>
            <a:xfrm>
              <a:off x="6057655" y="4639778"/>
              <a:ext cx="10561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United Arab Emirates</a:t>
              </a:r>
            </a:p>
          </p:txBody>
        </p:sp>
        <p:sp>
          <p:nvSpPr>
            <p:cNvPr id="649" name="tx649"/>
            <p:cNvSpPr/>
            <p:nvPr/>
          </p:nvSpPr>
          <p:spPr>
            <a:xfrm>
              <a:off x="8096091" y="4639778"/>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Yemen</a:t>
              </a:r>
            </a:p>
          </p:txBody>
        </p:sp>
        <p:sp>
          <p:nvSpPr>
            <p:cNvPr id="650" name="tx650"/>
            <p:cNvSpPr/>
            <p:nvPr/>
          </p:nvSpPr>
          <p:spPr>
            <a:xfrm>
              <a:off x="1324464" y="3335696"/>
              <a:ext cx="4285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Morocco</a:t>
              </a:r>
            </a:p>
          </p:txBody>
        </p:sp>
        <p:sp>
          <p:nvSpPr>
            <p:cNvPr id="651" name="tx651"/>
            <p:cNvSpPr/>
            <p:nvPr/>
          </p:nvSpPr>
          <p:spPr>
            <a:xfrm>
              <a:off x="3068874" y="3335696"/>
              <a:ext cx="30440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Oman</a:t>
              </a:r>
            </a:p>
          </p:txBody>
        </p:sp>
        <p:sp>
          <p:nvSpPr>
            <p:cNvPr id="652" name="tx652"/>
            <p:cNvSpPr/>
            <p:nvPr/>
          </p:nvSpPr>
          <p:spPr>
            <a:xfrm>
              <a:off x="4763587" y="3335696"/>
              <a:ext cx="2796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Qatar</a:t>
              </a:r>
            </a:p>
          </p:txBody>
        </p:sp>
        <p:sp>
          <p:nvSpPr>
            <p:cNvPr id="653" name="tx653"/>
            <p:cNvSpPr/>
            <p:nvPr/>
          </p:nvSpPr>
          <p:spPr>
            <a:xfrm>
              <a:off x="6268790" y="3335696"/>
              <a:ext cx="6338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Saudi Arabia</a:t>
              </a:r>
            </a:p>
          </p:txBody>
        </p:sp>
        <p:sp>
          <p:nvSpPr>
            <p:cNvPr id="654" name="tx654"/>
            <p:cNvSpPr/>
            <p:nvPr/>
          </p:nvSpPr>
          <p:spPr>
            <a:xfrm>
              <a:off x="7829909" y="3335696"/>
              <a:ext cx="87626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State of Palestine</a:t>
              </a:r>
            </a:p>
          </p:txBody>
        </p:sp>
        <p:sp>
          <p:nvSpPr>
            <p:cNvPr id="655" name="tx655"/>
            <p:cNvSpPr/>
            <p:nvPr/>
          </p:nvSpPr>
          <p:spPr>
            <a:xfrm>
              <a:off x="1442421" y="2031614"/>
              <a:ext cx="1926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Iraq</a:t>
              </a:r>
            </a:p>
          </p:txBody>
        </p:sp>
        <p:sp>
          <p:nvSpPr>
            <p:cNvPr id="656" name="tx656"/>
            <p:cNvSpPr/>
            <p:nvPr/>
          </p:nvSpPr>
          <p:spPr>
            <a:xfrm>
              <a:off x="3050175" y="2031614"/>
              <a:ext cx="3418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Jordan</a:t>
              </a:r>
            </a:p>
          </p:txBody>
        </p:sp>
        <p:sp>
          <p:nvSpPr>
            <p:cNvPr id="657" name="tx657"/>
            <p:cNvSpPr/>
            <p:nvPr/>
          </p:nvSpPr>
          <p:spPr>
            <a:xfrm>
              <a:off x="4735698" y="2031614"/>
              <a:ext cx="33540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Kuwait</a:t>
              </a:r>
            </a:p>
          </p:txBody>
        </p:sp>
        <p:sp>
          <p:nvSpPr>
            <p:cNvPr id="658" name="tx658"/>
            <p:cNvSpPr/>
            <p:nvPr/>
          </p:nvSpPr>
          <p:spPr>
            <a:xfrm>
              <a:off x="6368094" y="2031614"/>
              <a:ext cx="4352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Lebanon</a:t>
              </a:r>
            </a:p>
          </p:txBody>
        </p:sp>
        <p:sp>
          <p:nvSpPr>
            <p:cNvPr id="659" name="tx659"/>
            <p:cNvSpPr/>
            <p:nvPr/>
          </p:nvSpPr>
          <p:spPr>
            <a:xfrm>
              <a:off x="8134450" y="2031614"/>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Libya</a:t>
              </a:r>
            </a:p>
          </p:txBody>
        </p:sp>
        <p:sp>
          <p:nvSpPr>
            <p:cNvPr id="660" name="tx660"/>
            <p:cNvSpPr/>
            <p:nvPr/>
          </p:nvSpPr>
          <p:spPr>
            <a:xfrm>
              <a:off x="1364835" y="727533"/>
              <a:ext cx="3478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Algeria</a:t>
              </a:r>
            </a:p>
          </p:txBody>
        </p:sp>
        <p:sp>
          <p:nvSpPr>
            <p:cNvPr id="661" name="tx661"/>
            <p:cNvSpPr/>
            <p:nvPr/>
          </p:nvSpPr>
          <p:spPr>
            <a:xfrm>
              <a:off x="3028458" y="727533"/>
              <a:ext cx="3852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Bahrain</a:t>
              </a:r>
            </a:p>
          </p:txBody>
        </p:sp>
        <p:sp>
          <p:nvSpPr>
            <p:cNvPr id="662" name="tx662"/>
            <p:cNvSpPr/>
            <p:nvPr/>
          </p:nvSpPr>
          <p:spPr>
            <a:xfrm>
              <a:off x="4717090" y="727533"/>
              <a:ext cx="3726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Djibouti</a:t>
              </a:r>
            </a:p>
          </p:txBody>
        </p:sp>
        <p:sp>
          <p:nvSpPr>
            <p:cNvPr id="663" name="tx663"/>
            <p:cNvSpPr/>
            <p:nvPr/>
          </p:nvSpPr>
          <p:spPr>
            <a:xfrm>
              <a:off x="6442800" y="727533"/>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Egypt</a:t>
              </a:r>
            </a:p>
          </p:txBody>
        </p:sp>
        <p:sp>
          <p:nvSpPr>
            <p:cNvPr id="664" name="tx664"/>
            <p:cNvSpPr/>
            <p:nvPr/>
          </p:nvSpPr>
          <p:spPr>
            <a:xfrm>
              <a:off x="8171712" y="727533"/>
              <a:ext cx="1926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Iran</a:t>
              </a:r>
            </a:p>
          </p:txBody>
        </p:sp>
        <p:sp>
          <p:nvSpPr>
            <p:cNvPr id="665" name="pl665"/>
            <p:cNvSpPr/>
            <p:nvPr/>
          </p:nvSpPr>
          <p:spPr>
            <a:xfrm>
              <a:off x="80569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6" name="pl666"/>
            <p:cNvSpPr/>
            <p:nvPr/>
          </p:nvSpPr>
          <p:spPr>
            <a:xfrm>
              <a:off x="101513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7" name="pl667"/>
            <p:cNvSpPr/>
            <p:nvPr/>
          </p:nvSpPr>
          <p:spPr>
            <a:xfrm>
              <a:off x="122458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8" name="pl668"/>
            <p:cNvSpPr/>
            <p:nvPr/>
          </p:nvSpPr>
          <p:spPr>
            <a:xfrm>
              <a:off x="143403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9" name="pl669"/>
            <p:cNvSpPr/>
            <p:nvPr/>
          </p:nvSpPr>
          <p:spPr>
            <a:xfrm>
              <a:off x="164347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0" name="pl670"/>
            <p:cNvSpPr/>
            <p:nvPr/>
          </p:nvSpPr>
          <p:spPr>
            <a:xfrm>
              <a:off x="185292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1" name="pl671"/>
            <p:cNvSpPr/>
            <p:nvPr/>
          </p:nvSpPr>
          <p:spPr>
            <a:xfrm>
              <a:off x="206236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2" name="pl672"/>
            <p:cNvSpPr/>
            <p:nvPr/>
          </p:nvSpPr>
          <p:spPr>
            <a:xfrm>
              <a:off x="227181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3" name="tx673"/>
            <p:cNvSpPr/>
            <p:nvPr/>
          </p:nvSpPr>
          <p:spPr>
            <a:xfrm rot="-5400000">
              <a:off x="68133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74" name="tx674"/>
            <p:cNvSpPr/>
            <p:nvPr/>
          </p:nvSpPr>
          <p:spPr>
            <a:xfrm rot="-5400000">
              <a:off x="89078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75" name="tx675"/>
            <p:cNvSpPr/>
            <p:nvPr/>
          </p:nvSpPr>
          <p:spPr>
            <a:xfrm rot="-5400000">
              <a:off x="110022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76" name="tx676"/>
            <p:cNvSpPr/>
            <p:nvPr/>
          </p:nvSpPr>
          <p:spPr>
            <a:xfrm rot="-5400000">
              <a:off x="130967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77" name="tx677"/>
            <p:cNvSpPr/>
            <p:nvPr/>
          </p:nvSpPr>
          <p:spPr>
            <a:xfrm rot="-5400000">
              <a:off x="151911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78" name="tx678"/>
            <p:cNvSpPr/>
            <p:nvPr/>
          </p:nvSpPr>
          <p:spPr>
            <a:xfrm rot="-5400000">
              <a:off x="172856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79" name="tx679"/>
            <p:cNvSpPr/>
            <p:nvPr/>
          </p:nvSpPr>
          <p:spPr>
            <a:xfrm rot="-5400000">
              <a:off x="193801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80" name="tx680"/>
            <p:cNvSpPr/>
            <p:nvPr/>
          </p:nvSpPr>
          <p:spPr>
            <a:xfrm rot="-5400000">
              <a:off x="214745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81" name="pl681"/>
            <p:cNvSpPr/>
            <p:nvPr/>
          </p:nvSpPr>
          <p:spPr>
            <a:xfrm>
              <a:off x="248801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2" name="pl682"/>
            <p:cNvSpPr/>
            <p:nvPr/>
          </p:nvSpPr>
          <p:spPr>
            <a:xfrm>
              <a:off x="269746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3" name="pl683"/>
            <p:cNvSpPr/>
            <p:nvPr/>
          </p:nvSpPr>
          <p:spPr>
            <a:xfrm>
              <a:off x="290690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4" name="pl684"/>
            <p:cNvSpPr/>
            <p:nvPr/>
          </p:nvSpPr>
          <p:spPr>
            <a:xfrm>
              <a:off x="311635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5" name="pl685"/>
            <p:cNvSpPr/>
            <p:nvPr/>
          </p:nvSpPr>
          <p:spPr>
            <a:xfrm>
              <a:off x="332579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6" name="pl686"/>
            <p:cNvSpPr/>
            <p:nvPr/>
          </p:nvSpPr>
          <p:spPr>
            <a:xfrm>
              <a:off x="353524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7" name="pl687"/>
            <p:cNvSpPr/>
            <p:nvPr/>
          </p:nvSpPr>
          <p:spPr>
            <a:xfrm>
              <a:off x="374469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8" name="pl688"/>
            <p:cNvSpPr/>
            <p:nvPr/>
          </p:nvSpPr>
          <p:spPr>
            <a:xfrm>
              <a:off x="395413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9" name="tx689"/>
            <p:cNvSpPr/>
            <p:nvPr/>
          </p:nvSpPr>
          <p:spPr>
            <a:xfrm rot="-5400000">
              <a:off x="236365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90" name="tx690"/>
            <p:cNvSpPr/>
            <p:nvPr/>
          </p:nvSpPr>
          <p:spPr>
            <a:xfrm rot="-5400000">
              <a:off x="257310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91" name="tx691"/>
            <p:cNvSpPr/>
            <p:nvPr/>
          </p:nvSpPr>
          <p:spPr>
            <a:xfrm rot="-5400000">
              <a:off x="278254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92" name="tx692"/>
            <p:cNvSpPr/>
            <p:nvPr/>
          </p:nvSpPr>
          <p:spPr>
            <a:xfrm rot="-5400000">
              <a:off x="299199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93" name="tx693"/>
            <p:cNvSpPr/>
            <p:nvPr/>
          </p:nvSpPr>
          <p:spPr>
            <a:xfrm rot="-5400000">
              <a:off x="320144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94" name="tx694"/>
            <p:cNvSpPr/>
            <p:nvPr/>
          </p:nvSpPr>
          <p:spPr>
            <a:xfrm rot="-5400000">
              <a:off x="341088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95" name="tx695"/>
            <p:cNvSpPr/>
            <p:nvPr/>
          </p:nvSpPr>
          <p:spPr>
            <a:xfrm rot="-5400000">
              <a:off x="36203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96" name="tx696"/>
            <p:cNvSpPr/>
            <p:nvPr/>
          </p:nvSpPr>
          <p:spPr>
            <a:xfrm rot="-5400000">
              <a:off x="382977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97" name="pl697"/>
            <p:cNvSpPr/>
            <p:nvPr/>
          </p:nvSpPr>
          <p:spPr>
            <a:xfrm>
              <a:off x="417033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8" name="pl698"/>
            <p:cNvSpPr/>
            <p:nvPr/>
          </p:nvSpPr>
          <p:spPr>
            <a:xfrm>
              <a:off x="437978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9" name="pl699"/>
            <p:cNvSpPr/>
            <p:nvPr/>
          </p:nvSpPr>
          <p:spPr>
            <a:xfrm>
              <a:off x="458923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0" name="pl700"/>
            <p:cNvSpPr/>
            <p:nvPr/>
          </p:nvSpPr>
          <p:spPr>
            <a:xfrm>
              <a:off x="479867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1" name="pl701"/>
            <p:cNvSpPr/>
            <p:nvPr/>
          </p:nvSpPr>
          <p:spPr>
            <a:xfrm>
              <a:off x="500812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2" name="pl702"/>
            <p:cNvSpPr/>
            <p:nvPr/>
          </p:nvSpPr>
          <p:spPr>
            <a:xfrm>
              <a:off x="521756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3" name="pl703"/>
            <p:cNvSpPr/>
            <p:nvPr/>
          </p:nvSpPr>
          <p:spPr>
            <a:xfrm>
              <a:off x="542701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4" name="pl704"/>
            <p:cNvSpPr/>
            <p:nvPr/>
          </p:nvSpPr>
          <p:spPr>
            <a:xfrm>
              <a:off x="563645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5" name="tx705"/>
            <p:cNvSpPr/>
            <p:nvPr/>
          </p:nvSpPr>
          <p:spPr>
            <a:xfrm rot="-5400000">
              <a:off x="404598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06" name="tx706"/>
            <p:cNvSpPr/>
            <p:nvPr/>
          </p:nvSpPr>
          <p:spPr>
            <a:xfrm rot="-5400000">
              <a:off x="425542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07" name="tx707"/>
            <p:cNvSpPr/>
            <p:nvPr/>
          </p:nvSpPr>
          <p:spPr>
            <a:xfrm rot="-5400000">
              <a:off x="446487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08" name="tx708"/>
            <p:cNvSpPr/>
            <p:nvPr/>
          </p:nvSpPr>
          <p:spPr>
            <a:xfrm rot="-5400000">
              <a:off x="467431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09" name="tx709"/>
            <p:cNvSpPr/>
            <p:nvPr/>
          </p:nvSpPr>
          <p:spPr>
            <a:xfrm rot="-5400000">
              <a:off x="488376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10" name="tx710"/>
            <p:cNvSpPr/>
            <p:nvPr/>
          </p:nvSpPr>
          <p:spPr>
            <a:xfrm rot="-5400000">
              <a:off x="509320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11" name="tx711"/>
            <p:cNvSpPr/>
            <p:nvPr/>
          </p:nvSpPr>
          <p:spPr>
            <a:xfrm rot="-5400000">
              <a:off x="530265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12" name="tx712"/>
            <p:cNvSpPr/>
            <p:nvPr/>
          </p:nvSpPr>
          <p:spPr>
            <a:xfrm rot="-5400000">
              <a:off x="551210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13" name="pl713"/>
            <p:cNvSpPr/>
            <p:nvPr/>
          </p:nvSpPr>
          <p:spPr>
            <a:xfrm>
              <a:off x="585266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4" name="pl714"/>
            <p:cNvSpPr/>
            <p:nvPr/>
          </p:nvSpPr>
          <p:spPr>
            <a:xfrm>
              <a:off x="606210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5" name="pl715"/>
            <p:cNvSpPr/>
            <p:nvPr/>
          </p:nvSpPr>
          <p:spPr>
            <a:xfrm>
              <a:off x="627155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6" name="pl716"/>
            <p:cNvSpPr/>
            <p:nvPr/>
          </p:nvSpPr>
          <p:spPr>
            <a:xfrm>
              <a:off x="648099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7" name="pl717"/>
            <p:cNvSpPr/>
            <p:nvPr/>
          </p:nvSpPr>
          <p:spPr>
            <a:xfrm>
              <a:off x="669044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8" name="pl718"/>
            <p:cNvSpPr/>
            <p:nvPr/>
          </p:nvSpPr>
          <p:spPr>
            <a:xfrm>
              <a:off x="689989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9" name="pl719"/>
            <p:cNvSpPr/>
            <p:nvPr/>
          </p:nvSpPr>
          <p:spPr>
            <a:xfrm>
              <a:off x="710933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20" name="pl720"/>
            <p:cNvSpPr/>
            <p:nvPr/>
          </p:nvSpPr>
          <p:spPr>
            <a:xfrm>
              <a:off x="731878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21" name="tx721"/>
            <p:cNvSpPr/>
            <p:nvPr/>
          </p:nvSpPr>
          <p:spPr>
            <a:xfrm rot="-5400000">
              <a:off x="572830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22" name="tx722"/>
            <p:cNvSpPr/>
            <p:nvPr/>
          </p:nvSpPr>
          <p:spPr>
            <a:xfrm rot="-5400000">
              <a:off x="593774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23" name="tx723"/>
            <p:cNvSpPr/>
            <p:nvPr/>
          </p:nvSpPr>
          <p:spPr>
            <a:xfrm rot="-5400000">
              <a:off x="614719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24" name="tx724"/>
            <p:cNvSpPr/>
            <p:nvPr/>
          </p:nvSpPr>
          <p:spPr>
            <a:xfrm rot="-5400000">
              <a:off x="635664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25" name="tx725"/>
            <p:cNvSpPr/>
            <p:nvPr/>
          </p:nvSpPr>
          <p:spPr>
            <a:xfrm rot="-5400000">
              <a:off x="656608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26" name="tx726"/>
            <p:cNvSpPr/>
            <p:nvPr/>
          </p:nvSpPr>
          <p:spPr>
            <a:xfrm rot="-5400000">
              <a:off x="67755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27" name="tx727"/>
            <p:cNvSpPr/>
            <p:nvPr/>
          </p:nvSpPr>
          <p:spPr>
            <a:xfrm rot="-5400000">
              <a:off x="698497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28" name="tx728"/>
            <p:cNvSpPr/>
            <p:nvPr/>
          </p:nvSpPr>
          <p:spPr>
            <a:xfrm rot="-5400000">
              <a:off x="719442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29" name="pl729"/>
            <p:cNvSpPr/>
            <p:nvPr/>
          </p:nvSpPr>
          <p:spPr>
            <a:xfrm>
              <a:off x="753498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30" name="pl730"/>
            <p:cNvSpPr/>
            <p:nvPr/>
          </p:nvSpPr>
          <p:spPr>
            <a:xfrm>
              <a:off x="774442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31" name="pl731"/>
            <p:cNvSpPr/>
            <p:nvPr/>
          </p:nvSpPr>
          <p:spPr>
            <a:xfrm>
              <a:off x="795387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32" name="pl732"/>
            <p:cNvSpPr/>
            <p:nvPr/>
          </p:nvSpPr>
          <p:spPr>
            <a:xfrm>
              <a:off x="816332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33" name="pl733"/>
            <p:cNvSpPr/>
            <p:nvPr/>
          </p:nvSpPr>
          <p:spPr>
            <a:xfrm>
              <a:off x="837276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34" name="pl734"/>
            <p:cNvSpPr/>
            <p:nvPr/>
          </p:nvSpPr>
          <p:spPr>
            <a:xfrm>
              <a:off x="858221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35" name="pl735"/>
            <p:cNvSpPr/>
            <p:nvPr/>
          </p:nvSpPr>
          <p:spPr>
            <a:xfrm>
              <a:off x="879165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36" name="pl736"/>
            <p:cNvSpPr/>
            <p:nvPr/>
          </p:nvSpPr>
          <p:spPr>
            <a:xfrm>
              <a:off x="900110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37" name="tx737"/>
            <p:cNvSpPr/>
            <p:nvPr/>
          </p:nvSpPr>
          <p:spPr>
            <a:xfrm rot="-5400000">
              <a:off x="741062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38" name="tx738"/>
            <p:cNvSpPr/>
            <p:nvPr/>
          </p:nvSpPr>
          <p:spPr>
            <a:xfrm rot="-5400000">
              <a:off x="762007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39" name="tx739"/>
            <p:cNvSpPr/>
            <p:nvPr/>
          </p:nvSpPr>
          <p:spPr>
            <a:xfrm rot="-5400000">
              <a:off x="782951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40" name="tx740"/>
            <p:cNvSpPr/>
            <p:nvPr/>
          </p:nvSpPr>
          <p:spPr>
            <a:xfrm rot="-5400000">
              <a:off x="803896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41" name="tx741"/>
            <p:cNvSpPr/>
            <p:nvPr/>
          </p:nvSpPr>
          <p:spPr>
            <a:xfrm rot="-5400000">
              <a:off x="824840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42" name="tx742"/>
            <p:cNvSpPr/>
            <p:nvPr/>
          </p:nvSpPr>
          <p:spPr>
            <a:xfrm rot="-5400000">
              <a:off x="845785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43" name="tx743"/>
            <p:cNvSpPr/>
            <p:nvPr/>
          </p:nvSpPr>
          <p:spPr>
            <a:xfrm rot="-5400000">
              <a:off x="866730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44" name="tx744"/>
            <p:cNvSpPr/>
            <p:nvPr/>
          </p:nvSpPr>
          <p:spPr>
            <a:xfrm rot="-5400000">
              <a:off x="887674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45" name="tx745"/>
            <p:cNvSpPr/>
            <p:nvPr/>
          </p:nvSpPr>
          <p:spPr>
            <a:xfrm>
              <a:off x="508182" y="1767507"/>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46" name="tx746"/>
            <p:cNvSpPr/>
            <p:nvPr/>
          </p:nvSpPr>
          <p:spPr>
            <a:xfrm>
              <a:off x="508182" y="1512851"/>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47" name="tx747"/>
            <p:cNvSpPr/>
            <p:nvPr/>
          </p:nvSpPr>
          <p:spPr>
            <a:xfrm>
              <a:off x="607577" y="1258196"/>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48" name="tx748"/>
            <p:cNvSpPr/>
            <p:nvPr/>
          </p:nvSpPr>
          <p:spPr>
            <a:xfrm>
              <a:off x="545398" y="10035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49" name="pl749"/>
            <p:cNvSpPr/>
            <p:nvPr/>
          </p:nvSpPr>
          <p:spPr>
            <a:xfrm>
              <a:off x="697592" y="180751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0" name="pl750"/>
            <p:cNvSpPr/>
            <p:nvPr/>
          </p:nvSpPr>
          <p:spPr>
            <a:xfrm>
              <a:off x="697592" y="155285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1" name="pl751"/>
            <p:cNvSpPr/>
            <p:nvPr/>
          </p:nvSpPr>
          <p:spPr>
            <a:xfrm>
              <a:off x="697592" y="129820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2" name="pl752"/>
            <p:cNvSpPr/>
            <p:nvPr/>
          </p:nvSpPr>
          <p:spPr>
            <a:xfrm>
              <a:off x="697592" y="104354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3" name="tx753"/>
            <p:cNvSpPr/>
            <p:nvPr/>
          </p:nvSpPr>
          <p:spPr>
            <a:xfrm>
              <a:off x="508182" y="3071589"/>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54" name="tx754"/>
            <p:cNvSpPr/>
            <p:nvPr/>
          </p:nvSpPr>
          <p:spPr>
            <a:xfrm>
              <a:off x="508182" y="2816933"/>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55" name="tx755"/>
            <p:cNvSpPr/>
            <p:nvPr/>
          </p:nvSpPr>
          <p:spPr>
            <a:xfrm>
              <a:off x="607577" y="256227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56" name="tx756"/>
            <p:cNvSpPr/>
            <p:nvPr/>
          </p:nvSpPr>
          <p:spPr>
            <a:xfrm>
              <a:off x="545398" y="230762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57" name="pl757"/>
            <p:cNvSpPr/>
            <p:nvPr/>
          </p:nvSpPr>
          <p:spPr>
            <a:xfrm>
              <a:off x="697592" y="311159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8" name="pl758"/>
            <p:cNvSpPr/>
            <p:nvPr/>
          </p:nvSpPr>
          <p:spPr>
            <a:xfrm>
              <a:off x="697592" y="285693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9" name="pl759"/>
            <p:cNvSpPr/>
            <p:nvPr/>
          </p:nvSpPr>
          <p:spPr>
            <a:xfrm>
              <a:off x="697592" y="260228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60" name="pl760"/>
            <p:cNvSpPr/>
            <p:nvPr/>
          </p:nvSpPr>
          <p:spPr>
            <a:xfrm>
              <a:off x="697592" y="234762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61" name="tx761"/>
            <p:cNvSpPr/>
            <p:nvPr/>
          </p:nvSpPr>
          <p:spPr>
            <a:xfrm>
              <a:off x="508182" y="4375670"/>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62" name="tx762"/>
            <p:cNvSpPr/>
            <p:nvPr/>
          </p:nvSpPr>
          <p:spPr>
            <a:xfrm>
              <a:off x="508182" y="4121015"/>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63" name="tx763"/>
            <p:cNvSpPr/>
            <p:nvPr/>
          </p:nvSpPr>
          <p:spPr>
            <a:xfrm>
              <a:off x="607577" y="3866360"/>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64" name="tx764"/>
            <p:cNvSpPr/>
            <p:nvPr/>
          </p:nvSpPr>
          <p:spPr>
            <a:xfrm>
              <a:off x="545398" y="361170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65" name="pl765"/>
            <p:cNvSpPr/>
            <p:nvPr/>
          </p:nvSpPr>
          <p:spPr>
            <a:xfrm>
              <a:off x="697592" y="441567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66" name="pl766"/>
            <p:cNvSpPr/>
            <p:nvPr/>
          </p:nvSpPr>
          <p:spPr>
            <a:xfrm>
              <a:off x="697592" y="416102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67" name="pl767"/>
            <p:cNvSpPr/>
            <p:nvPr/>
          </p:nvSpPr>
          <p:spPr>
            <a:xfrm>
              <a:off x="697592" y="390636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68" name="pl768"/>
            <p:cNvSpPr/>
            <p:nvPr/>
          </p:nvSpPr>
          <p:spPr>
            <a:xfrm>
              <a:off x="697592" y="365170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69" name="tx769"/>
            <p:cNvSpPr/>
            <p:nvPr/>
          </p:nvSpPr>
          <p:spPr>
            <a:xfrm>
              <a:off x="508182" y="5679752"/>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70" name="tx770"/>
            <p:cNvSpPr/>
            <p:nvPr/>
          </p:nvSpPr>
          <p:spPr>
            <a:xfrm>
              <a:off x="508182" y="5425097"/>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71" name="tx771"/>
            <p:cNvSpPr/>
            <p:nvPr/>
          </p:nvSpPr>
          <p:spPr>
            <a:xfrm>
              <a:off x="607577" y="517044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72" name="tx772"/>
            <p:cNvSpPr/>
            <p:nvPr/>
          </p:nvSpPr>
          <p:spPr>
            <a:xfrm>
              <a:off x="545398" y="491578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73" name="pl773"/>
            <p:cNvSpPr/>
            <p:nvPr/>
          </p:nvSpPr>
          <p:spPr>
            <a:xfrm>
              <a:off x="697592" y="571975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74" name="pl774"/>
            <p:cNvSpPr/>
            <p:nvPr/>
          </p:nvSpPr>
          <p:spPr>
            <a:xfrm>
              <a:off x="697592" y="546510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75" name="pl775"/>
            <p:cNvSpPr/>
            <p:nvPr/>
          </p:nvSpPr>
          <p:spPr>
            <a:xfrm>
              <a:off x="697592" y="521044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76" name="pl776"/>
            <p:cNvSpPr/>
            <p:nvPr/>
          </p:nvSpPr>
          <p:spPr>
            <a:xfrm>
              <a:off x="697592" y="495579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77" name="tx777"/>
            <p:cNvSpPr/>
            <p:nvPr/>
          </p:nvSpPr>
          <p:spPr>
            <a:xfrm rot="-5400000">
              <a:off x="-257217" y="3290889"/>
              <a:ext cx="130228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Difference (% points)</a:t>
              </a:r>
            </a:p>
          </p:txBody>
        </p:sp>
        <p:sp>
          <p:nvSpPr>
            <p:cNvPr id="778" name="tx778"/>
            <p:cNvSpPr/>
            <p:nvPr/>
          </p:nvSpPr>
          <p:spPr>
            <a:xfrm>
              <a:off x="732387" y="435349"/>
              <a:ext cx="566507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difference compared to 2019, by country, MENA, 2018-2025</a:t>
              </a:r>
            </a:p>
          </p:txBody>
        </p:sp>
        <p:sp>
          <p:nvSpPr>
            <p:cNvPr id="779" name="tx779"/>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780" name="tx780"/>
            <p:cNvSpPr/>
            <p:nvPr/>
          </p:nvSpPr>
          <p:spPr>
            <a:xfrm>
              <a:off x="5516114" y="6472760"/>
              <a:ext cx="35582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difference for reference </a:t>
              </a:r>
            </a:p>
          </p:txBody>
        </p:sp>
        <p:sp>
          <p:nvSpPr>
            <p:cNvPr id="781" name="tx781"/>
            <p:cNvSpPr/>
            <p:nvPr/>
          </p:nvSpPr>
          <p:spPr>
            <a:xfrm>
              <a:off x="-1557134" y="6593460"/>
              <a:ext cx="1063154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When looking at coverage difference compared to 2019, values above zero indicate coverage n percentage points higher than in 2019 and values below zero indicate coverage n percentage points lower than in 2019</a:t>
              </a:r>
            </a:p>
          </p:txBody>
        </p:sp>
      </p:grpSp>
      <p:sp>
        <p:nvSpPr>
          <p:cNvPr id="7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difference in DTP3 coverage compared to 2019, by country.
Coverage was higher in 2025 compared to 2019 in 6 countries (Algeria, Egypt, Jordan, Kuwait, Libya, and Saudi Arabia).
The largest increase in coverage was 17% points in Libya from 73% in 2019 to 90% in 2025.
Coverage was lower than in 2019 in 11 countries (Bahrain, Djibouti, Iran, Lebanon, Morocco, Qatar, Sudan, Syria, Tunisia, United Arab Emirates, and Yemen).
The largest decline in coverage was 31% points in Lebanon from 83% in 2019 to 52% in 2025.</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910610"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4355930"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5801249"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7246569"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1898887" y="5677754"/>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9" name="pl9"/>
            <p:cNvSpPr/>
            <p:nvPr/>
          </p:nvSpPr>
          <p:spPr>
            <a:xfrm>
              <a:off x="1898887" y="5421752"/>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10" name="pl10"/>
            <p:cNvSpPr/>
            <p:nvPr/>
          </p:nvSpPr>
          <p:spPr>
            <a:xfrm>
              <a:off x="1898887" y="5165750"/>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11" name="pl11"/>
            <p:cNvSpPr/>
            <p:nvPr/>
          </p:nvSpPr>
          <p:spPr>
            <a:xfrm>
              <a:off x="1898887" y="4909747"/>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12" name="pl12"/>
            <p:cNvSpPr/>
            <p:nvPr/>
          </p:nvSpPr>
          <p:spPr>
            <a:xfrm>
              <a:off x="1898887" y="4653745"/>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13" name="pl13"/>
            <p:cNvSpPr/>
            <p:nvPr/>
          </p:nvSpPr>
          <p:spPr>
            <a:xfrm>
              <a:off x="1898887" y="4397743"/>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14" name="pl14"/>
            <p:cNvSpPr/>
            <p:nvPr/>
          </p:nvSpPr>
          <p:spPr>
            <a:xfrm>
              <a:off x="1898887" y="4141741"/>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15" name="pl15"/>
            <p:cNvSpPr/>
            <p:nvPr/>
          </p:nvSpPr>
          <p:spPr>
            <a:xfrm>
              <a:off x="1898887" y="3885739"/>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16" name="pl16"/>
            <p:cNvSpPr/>
            <p:nvPr/>
          </p:nvSpPr>
          <p:spPr>
            <a:xfrm>
              <a:off x="1898887" y="3629736"/>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17" name="pl17"/>
            <p:cNvSpPr/>
            <p:nvPr/>
          </p:nvSpPr>
          <p:spPr>
            <a:xfrm>
              <a:off x="1898887" y="3373734"/>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18" name="pl18"/>
            <p:cNvSpPr/>
            <p:nvPr/>
          </p:nvSpPr>
          <p:spPr>
            <a:xfrm>
              <a:off x="1898887" y="3117732"/>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19" name="pl19"/>
            <p:cNvSpPr/>
            <p:nvPr/>
          </p:nvSpPr>
          <p:spPr>
            <a:xfrm>
              <a:off x="1898887" y="2861730"/>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20" name="pl20"/>
            <p:cNvSpPr/>
            <p:nvPr/>
          </p:nvSpPr>
          <p:spPr>
            <a:xfrm>
              <a:off x="1898887" y="2605728"/>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21" name="pl21"/>
            <p:cNvSpPr/>
            <p:nvPr/>
          </p:nvSpPr>
          <p:spPr>
            <a:xfrm>
              <a:off x="1898887" y="2349726"/>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22" name="pl22"/>
            <p:cNvSpPr/>
            <p:nvPr/>
          </p:nvSpPr>
          <p:spPr>
            <a:xfrm>
              <a:off x="1898887" y="2093723"/>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23" name="pl23"/>
            <p:cNvSpPr/>
            <p:nvPr/>
          </p:nvSpPr>
          <p:spPr>
            <a:xfrm>
              <a:off x="1898887" y="1837721"/>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24" name="pl24"/>
            <p:cNvSpPr/>
            <p:nvPr/>
          </p:nvSpPr>
          <p:spPr>
            <a:xfrm>
              <a:off x="1898887" y="1581719"/>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25" name="pl25"/>
            <p:cNvSpPr/>
            <p:nvPr/>
          </p:nvSpPr>
          <p:spPr>
            <a:xfrm>
              <a:off x="1898887" y="1325717"/>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26" name="pl26"/>
            <p:cNvSpPr/>
            <p:nvPr/>
          </p:nvSpPr>
          <p:spPr>
            <a:xfrm>
              <a:off x="1898887" y="1069715"/>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27" name="pl27"/>
            <p:cNvSpPr/>
            <p:nvPr/>
          </p:nvSpPr>
          <p:spPr>
            <a:xfrm>
              <a:off x="1898887" y="813713"/>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28" name="pl28"/>
            <p:cNvSpPr/>
            <p:nvPr/>
          </p:nvSpPr>
          <p:spPr>
            <a:xfrm>
              <a:off x="2187951"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633270"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78590"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523909"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7969229"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7911416" y="813713"/>
              <a:ext cx="0" cy="0"/>
            </a:xfrm>
            <a:custGeom>
              <a:avLst/>
              <a:pathLst>
                <a:path w="0" h="0">
                  <a:moveTo>
                    <a:pt x="0" y="0"/>
                  </a:moveTo>
                  <a:lnTo>
                    <a:pt x="0" y="0"/>
                  </a:lnTo>
                  <a:lnTo>
                    <a:pt x="0" y="0"/>
                  </a:ln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34" name="pl34"/>
            <p:cNvSpPr/>
            <p:nvPr/>
          </p:nvSpPr>
          <p:spPr>
            <a:xfrm>
              <a:off x="7275475" y="1069715"/>
              <a:ext cx="635940" cy="0"/>
            </a:xfrm>
            <a:custGeom>
              <a:avLst/>
              <a:pathLst>
                <a:path w="635940" h="0">
                  <a:moveTo>
                    <a:pt x="0" y="0"/>
                  </a:moveTo>
                  <a:lnTo>
                    <a:pt x="404689" y="0"/>
                  </a:lnTo>
                  <a:lnTo>
                    <a:pt x="578127" y="0"/>
                  </a:lnTo>
                  <a:lnTo>
                    <a:pt x="578127" y="0"/>
                  </a:lnTo>
                  <a:lnTo>
                    <a:pt x="635940" y="0"/>
                  </a:lnTo>
                  <a:lnTo>
                    <a:pt x="635940" y="0"/>
                  </a:lnTo>
                  <a:lnTo>
                    <a:pt x="635940" y="0"/>
                  </a:lnTo>
                </a:path>
              </a:pathLst>
            </a:custGeom>
            <a:ln w="108405" cap="flat">
              <a:solidFill>
                <a:srgbClr val="E8E8E8">
                  <a:alpha val="100000"/>
                </a:srgbClr>
              </a:solidFill>
              <a:prstDash val="solid"/>
              <a:round/>
            </a:ln>
          </p:spPr>
          <p:txBody>
            <a:bodyPr/>
            <a:lstStyle/>
            <a:p/>
          </p:txBody>
        </p:sp>
        <p:sp>
          <p:nvSpPr>
            <p:cNvPr id="35" name="pl35"/>
            <p:cNvSpPr/>
            <p:nvPr/>
          </p:nvSpPr>
          <p:spPr>
            <a:xfrm>
              <a:off x="7795790" y="1325717"/>
              <a:ext cx="115625" cy="0"/>
            </a:xfrm>
            <a:custGeom>
              <a:avLst/>
              <a:pathLst>
                <a:path w="115625" h="0">
                  <a:moveTo>
                    <a:pt x="0" y="0"/>
                  </a:moveTo>
                  <a:lnTo>
                    <a:pt x="0" y="0"/>
                  </a:lnTo>
                  <a:lnTo>
                    <a:pt x="57812" y="0"/>
                  </a:lnTo>
                  <a:lnTo>
                    <a:pt x="57812" y="0"/>
                  </a:lnTo>
                  <a:lnTo>
                    <a:pt x="57812" y="0"/>
                  </a:lnTo>
                  <a:lnTo>
                    <a:pt x="115625" y="0"/>
                  </a:lnTo>
                  <a:lnTo>
                    <a:pt x="115625" y="0"/>
                  </a:lnTo>
                </a:path>
              </a:pathLst>
            </a:custGeom>
            <a:ln w="108405" cap="flat">
              <a:solidFill>
                <a:srgbClr val="E8E8E8">
                  <a:alpha val="100000"/>
                </a:srgbClr>
              </a:solidFill>
              <a:prstDash val="solid"/>
              <a:round/>
            </a:ln>
          </p:spPr>
          <p:txBody>
            <a:bodyPr/>
            <a:lstStyle/>
            <a:p/>
          </p:txBody>
        </p:sp>
        <p:sp>
          <p:nvSpPr>
            <p:cNvPr id="36" name="pl36"/>
            <p:cNvSpPr/>
            <p:nvPr/>
          </p:nvSpPr>
          <p:spPr>
            <a:xfrm>
              <a:off x="7622352" y="1581719"/>
              <a:ext cx="231251" cy="0"/>
            </a:xfrm>
            <a:custGeom>
              <a:avLst/>
              <a:pathLst>
                <a:path w="231251" h="0">
                  <a:moveTo>
                    <a:pt x="0" y="0"/>
                  </a:moveTo>
                  <a:lnTo>
                    <a:pt x="57812" y="0"/>
                  </a:lnTo>
                  <a:lnTo>
                    <a:pt x="115625" y="0"/>
                  </a:lnTo>
                  <a:lnTo>
                    <a:pt x="115625" y="0"/>
                  </a:lnTo>
                  <a:lnTo>
                    <a:pt x="173438" y="0"/>
                  </a:lnTo>
                  <a:lnTo>
                    <a:pt x="173438" y="0"/>
                  </a:lnTo>
                  <a:lnTo>
                    <a:pt x="231251" y="0"/>
                  </a:lnTo>
                </a:path>
              </a:pathLst>
            </a:custGeom>
            <a:ln w="108405" cap="flat">
              <a:solidFill>
                <a:srgbClr val="E8E8E8">
                  <a:alpha val="100000"/>
                </a:srgbClr>
              </a:solidFill>
              <a:prstDash val="solid"/>
              <a:round/>
            </a:ln>
          </p:spPr>
          <p:txBody>
            <a:bodyPr/>
            <a:lstStyle/>
            <a:p/>
          </p:txBody>
        </p:sp>
        <p:sp>
          <p:nvSpPr>
            <p:cNvPr id="37" name="pl37"/>
            <p:cNvSpPr/>
            <p:nvPr/>
          </p:nvSpPr>
          <p:spPr>
            <a:xfrm>
              <a:off x="7853603" y="1837721"/>
              <a:ext cx="57812" cy="0"/>
            </a:xfrm>
            <a:custGeom>
              <a:avLst/>
              <a:pathLst>
                <a:path w="57812" h="0">
                  <a:moveTo>
                    <a:pt x="0" y="0"/>
                  </a:moveTo>
                  <a:lnTo>
                    <a:pt x="0" y="0"/>
                  </a:lnTo>
                  <a:lnTo>
                    <a:pt x="0" y="0"/>
                  </a:lnTo>
                  <a:lnTo>
                    <a:pt x="57812" y="0"/>
                  </a:lnTo>
                  <a:lnTo>
                    <a:pt x="57812" y="0"/>
                  </a:lnTo>
                  <a:lnTo>
                    <a:pt x="57812" y="0"/>
                  </a:lnTo>
                  <a:lnTo>
                    <a:pt x="57812" y="0"/>
                  </a:lnTo>
                </a:path>
              </a:pathLst>
            </a:custGeom>
            <a:ln w="108405" cap="flat">
              <a:solidFill>
                <a:srgbClr val="E8E8E8">
                  <a:alpha val="100000"/>
                </a:srgbClr>
              </a:solidFill>
              <a:prstDash val="solid"/>
              <a:round/>
            </a:ln>
          </p:spPr>
          <p:txBody>
            <a:bodyPr/>
            <a:lstStyle/>
            <a:p/>
          </p:txBody>
        </p:sp>
        <p:sp>
          <p:nvSpPr>
            <p:cNvPr id="38" name="pl38"/>
            <p:cNvSpPr/>
            <p:nvPr/>
          </p:nvSpPr>
          <p:spPr>
            <a:xfrm>
              <a:off x="7680165" y="2093723"/>
              <a:ext cx="173438" cy="0"/>
            </a:xfrm>
            <a:custGeom>
              <a:avLst/>
              <a:pathLst>
                <a:path w="173438" h="0">
                  <a:moveTo>
                    <a:pt x="0" y="0"/>
                  </a:moveTo>
                  <a:lnTo>
                    <a:pt x="57812" y="0"/>
                  </a:lnTo>
                  <a:lnTo>
                    <a:pt x="115625" y="0"/>
                  </a:lnTo>
                  <a:lnTo>
                    <a:pt x="115625" y="0"/>
                  </a:lnTo>
                  <a:lnTo>
                    <a:pt x="115625" y="0"/>
                  </a:lnTo>
                  <a:lnTo>
                    <a:pt x="173438" y="0"/>
                  </a:lnTo>
                  <a:lnTo>
                    <a:pt x="173438" y="0"/>
                  </a:lnTo>
                </a:path>
              </a:pathLst>
            </a:custGeom>
            <a:ln w="108405" cap="flat">
              <a:solidFill>
                <a:srgbClr val="E8E8E8">
                  <a:alpha val="100000"/>
                </a:srgbClr>
              </a:solidFill>
              <a:prstDash val="solid"/>
              <a:round/>
            </a:ln>
          </p:spPr>
          <p:txBody>
            <a:bodyPr/>
            <a:lstStyle/>
            <a:p/>
          </p:txBody>
        </p:sp>
        <p:sp>
          <p:nvSpPr>
            <p:cNvPr id="39" name="pl39"/>
            <p:cNvSpPr/>
            <p:nvPr/>
          </p:nvSpPr>
          <p:spPr>
            <a:xfrm>
              <a:off x="7391101" y="2349726"/>
              <a:ext cx="520315" cy="0"/>
            </a:xfrm>
            <a:custGeom>
              <a:avLst/>
              <a:pathLst>
                <a:path w="520315" h="0">
                  <a:moveTo>
                    <a:pt x="0" y="0"/>
                  </a:moveTo>
                  <a:lnTo>
                    <a:pt x="346876" y="0"/>
                  </a:lnTo>
                  <a:lnTo>
                    <a:pt x="346876" y="0"/>
                  </a:lnTo>
                  <a:lnTo>
                    <a:pt x="346876" y="0"/>
                  </a:lnTo>
                  <a:lnTo>
                    <a:pt x="462502" y="0"/>
                  </a:lnTo>
                  <a:lnTo>
                    <a:pt x="462502" y="0"/>
                  </a:lnTo>
                  <a:lnTo>
                    <a:pt x="520315" y="0"/>
                  </a:lnTo>
                </a:path>
              </a:pathLst>
            </a:custGeom>
            <a:ln w="108405" cap="flat">
              <a:solidFill>
                <a:srgbClr val="E8E8E8">
                  <a:alpha val="100000"/>
                </a:srgbClr>
              </a:solidFill>
              <a:prstDash val="solid"/>
              <a:round/>
            </a:ln>
          </p:spPr>
          <p:txBody>
            <a:bodyPr/>
            <a:lstStyle/>
            <a:p/>
          </p:txBody>
        </p:sp>
        <p:sp>
          <p:nvSpPr>
            <p:cNvPr id="40" name="pl40"/>
            <p:cNvSpPr/>
            <p:nvPr/>
          </p:nvSpPr>
          <p:spPr>
            <a:xfrm>
              <a:off x="7795790" y="2605728"/>
              <a:ext cx="57812" cy="0"/>
            </a:xfrm>
            <a:custGeom>
              <a:avLst/>
              <a:pathLst>
                <a:path w="57812" h="0">
                  <a:moveTo>
                    <a:pt x="0" y="0"/>
                  </a:moveTo>
                  <a:lnTo>
                    <a:pt x="0" y="0"/>
                  </a:lnTo>
                  <a:lnTo>
                    <a:pt x="0" y="0"/>
                  </a:lnTo>
                  <a:lnTo>
                    <a:pt x="0" y="0"/>
                  </a:lnTo>
                  <a:lnTo>
                    <a:pt x="0" y="0"/>
                  </a:lnTo>
                  <a:lnTo>
                    <a:pt x="0" y="0"/>
                  </a:lnTo>
                  <a:lnTo>
                    <a:pt x="57812" y="0"/>
                  </a:lnTo>
                </a:path>
              </a:pathLst>
            </a:custGeom>
            <a:ln w="108405" cap="flat">
              <a:solidFill>
                <a:srgbClr val="E8E8E8">
                  <a:alpha val="100000"/>
                </a:srgbClr>
              </a:solidFill>
              <a:prstDash val="solid"/>
              <a:round/>
            </a:ln>
          </p:spPr>
          <p:txBody>
            <a:bodyPr/>
            <a:lstStyle/>
            <a:p/>
          </p:txBody>
        </p:sp>
        <p:sp>
          <p:nvSpPr>
            <p:cNvPr id="41" name="pl41"/>
            <p:cNvSpPr/>
            <p:nvPr/>
          </p:nvSpPr>
          <p:spPr>
            <a:xfrm>
              <a:off x="7737977" y="2861730"/>
              <a:ext cx="173438" cy="0"/>
            </a:xfrm>
            <a:custGeom>
              <a:avLst/>
              <a:pathLst>
                <a:path w="173438" h="0">
                  <a:moveTo>
                    <a:pt x="0" y="0"/>
                  </a:moveTo>
                  <a:lnTo>
                    <a:pt x="0" y="0"/>
                  </a:lnTo>
                  <a:lnTo>
                    <a:pt x="57812" y="0"/>
                  </a:lnTo>
                  <a:lnTo>
                    <a:pt x="115625" y="0"/>
                  </a:lnTo>
                  <a:lnTo>
                    <a:pt x="173438" y="0"/>
                  </a:lnTo>
                  <a:lnTo>
                    <a:pt x="173438" y="0"/>
                  </a:lnTo>
                  <a:lnTo>
                    <a:pt x="173438" y="0"/>
                  </a:lnTo>
                </a:path>
              </a:pathLst>
            </a:custGeom>
            <a:ln w="108405" cap="flat">
              <a:solidFill>
                <a:srgbClr val="E8E8E8">
                  <a:alpha val="100000"/>
                </a:srgbClr>
              </a:solidFill>
              <a:prstDash val="solid"/>
              <a:round/>
            </a:ln>
          </p:spPr>
          <p:txBody>
            <a:bodyPr/>
            <a:lstStyle/>
            <a:p/>
          </p:txBody>
        </p:sp>
        <p:sp>
          <p:nvSpPr>
            <p:cNvPr id="42" name="pl42"/>
            <p:cNvSpPr/>
            <p:nvPr/>
          </p:nvSpPr>
          <p:spPr>
            <a:xfrm>
              <a:off x="7333288" y="3117732"/>
              <a:ext cx="520315" cy="0"/>
            </a:xfrm>
            <a:custGeom>
              <a:avLst/>
              <a:pathLst>
                <a:path w="520315" h="0">
                  <a:moveTo>
                    <a:pt x="0" y="0"/>
                  </a:moveTo>
                  <a:lnTo>
                    <a:pt x="346876" y="0"/>
                  </a:lnTo>
                  <a:lnTo>
                    <a:pt x="404689" y="0"/>
                  </a:lnTo>
                  <a:lnTo>
                    <a:pt x="404689" y="0"/>
                  </a:lnTo>
                  <a:lnTo>
                    <a:pt x="520315" y="0"/>
                  </a:lnTo>
                  <a:lnTo>
                    <a:pt x="520315" y="0"/>
                  </a:lnTo>
                  <a:lnTo>
                    <a:pt x="520315" y="0"/>
                  </a:lnTo>
                </a:path>
              </a:pathLst>
            </a:custGeom>
            <a:ln w="108405" cap="flat">
              <a:solidFill>
                <a:srgbClr val="E8E8E8">
                  <a:alpha val="100000"/>
                </a:srgbClr>
              </a:solidFill>
              <a:prstDash val="solid"/>
              <a:round/>
            </a:ln>
          </p:spPr>
          <p:txBody>
            <a:bodyPr/>
            <a:lstStyle/>
            <a:p/>
          </p:txBody>
        </p:sp>
        <p:sp>
          <p:nvSpPr>
            <p:cNvPr id="43" name="pl43"/>
            <p:cNvSpPr/>
            <p:nvPr/>
          </p:nvSpPr>
          <p:spPr>
            <a:xfrm>
              <a:off x="6639535" y="3373734"/>
              <a:ext cx="1098442" cy="0"/>
            </a:xfrm>
            <a:custGeom>
              <a:avLst/>
              <a:pathLst>
                <a:path w="1098442" h="0">
                  <a:moveTo>
                    <a:pt x="0" y="0"/>
                  </a:moveTo>
                  <a:lnTo>
                    <a:pt x="462502" y="0"/>
                  </a:lnTo>
                  <a:lnTo>
                    <a:pt x="693753" y="0"/>
                  </a:lnTo>
                  <a:lnTo>
                    <a:pt x="867191" y="0"/>
                  </a:lnTo>
                  <a:lnTo>
                    <a:pt x="1040630" y="0"/>
                  </a:lnTo>
                  <a:lnTo>
                    <a:pt x="1098442" y="0"/>
                  </a:lnTo>
                  <a:lnTo>
                    <a:pt x="1098442" y="0"/>
                  </a:lnTo>
                </a:path>
              </a:pathLst>
            </a:custGeom>
            <a:ln w="108405" cap="flat">
              <a:solidFill>
                <a:srgbClr val="E8E8E8">
                  <a:alpha val="100000"/>
                </a:srgbClr>
              </a:solidFill>
              <a:prstDash val="solid"/>
              <a:round/>
            </a:ln>
          </p:spPr>
          <p:txBody>
            <a:bodyPr/>
            <a:lstStyle/>
            <a:p/>
          </p:txBody>
        </p:sp>
        <p:sp>
          <p:nvSpPr>
            <p:cNvPr id="44" name="pl44"/>
            <p:cNvSpPr/>
            <p:nvPr/>
          </p:nvSpPr>
          <p:spPr>
            <a:xfrm>
              <a:off x="7506726" y="3629736"/>
              <a:ext cx="404689" cy="0"/>
            </a:xfrm>
            <a:custGeom>
              <a:avLst/>
              <a:pathLst>
                <a:path w="404689" h="0">
                  <a:moveTo>
                    <a:pt x="0" y="0"/>
                  </a:moveTo>
                  <a:lnTo>
                    <a:pt x="57812" y="0"/>
                  </a:lnTo>
                  <a:lnTo>
                    <a:pt x="115625" y="0"/>
                  </a:lnTo>
                  <a:lnTo>
                    <a:pt x="173438" y="0"/>
                  </a:lnTo>
                  <a:lnTo>
                    <a:pt x="231251" y="0"/>
                  </a:lnTo>
                  <a:lnTo>
                    <a:pt x="346876" y="0"/>
                  </a:lnTo>
                  <a:lnTo>
                    <a:pt x="404689" y="0"/>
                  </a:lnTo>
                </a:path>
              </a:pathLst>
            </a:custGeom>
            <a:ln w="108405" cap="flat">
              <a:solidFill>
                <a:srgbClr val="E8E8E8">
                  <a:alpha val="100000"/>
                </a:srgbClr>
              </a:solidFill>
              <a:prstDash val="solid"/>
              <a:round/>
            </a:ln>
          </p:spPr>
          <p:txBody>
            <a:bodyPr/>
            <a:lstStyle/>
            <a:p/>
          </p:txBody>
        </p:sp>
        <p:sp>
          <p:nvSpPr>
            <p:cNvPr id="45" name="pl45"/>
            <p:cNvSpPr/>
            <p:nvPr/>
          </p:nvSpPr>
          <p:spPr>
            <a:xfrm>
              <a:off x="6639535" y="3885739"/>
              <a:ext cx="982817" cy="0"/>
            </a:xfrm>
            <a:custGeom>
              <a:avLst/>
              <a:pathLst>
                <a:path w="982817" h="0">
                  <a:moveTo>
                    <a:pt x="0" y="0"/>
                  </a:moveTo>
                  <a:lnTo>
                    <a:pt x="231251" y="0"/>
                  </a:lnTo>
                  <a:lnTo>
                    <a:pt x="404689" y="0"/>
                  </a:lnTo>
                  <a:lnTo>
                    <a:pt x="635940" y="0"/>
                  </a:lnTo>
                  <a:lnTo>
                    <a:pt x="867191" y="0"/>
                  </a:lnTo>
                  <a:lnTo>
                    <a:pt x="867191" y="0"/>
                  </a:lnTo>
                  <a:lnTo>
                    <a:pt x="982817" y="0"/>
                  </a:lnTo>
                </a:path>
              </a:pathLst>
            </a:custGeom>
            <a:ln w="108405" cap="flat">
              <a:solidFill>
                <a:srgbClr val="E8E8E8">
                  <a:alpha val="100000"/>
                </a:srgbClr>
              </a:solidFill>
              <a:prstDash val="solid"/>
              <a:round/>
            </a:ln>
          </p:spPr>
          <p:txBody>
            <a:bodyPr/>
            <a:lstStyle/>
            <a:p/>
          </p:txBody>
        </p:sp>
        <p:sp>
          <p:nvSpPr>
            <p:cNvPr id="46" name="pl46"/>
            <p:cNvSpPr/>
            <p:nvPr/>
          </p:nvSpPr>
          <p:spPr>
            <a:xfrm>
              <a:off x="6408284" y="4141741"/>
              <a:ext cx="982817" cy="0"/>
            </a:xfrm>
            <a:custGeom>
              <a:avLst/>
              <a:pathLst>
                <a:path w="982817" h="0">
                  <a:moveTo>
                    <a:pt x="0" y="0"/>
                  </a:moveTo>
                  <a:lnTo>
                    <a:pt x="0" y="0"/>
                  </a:lnTo>
                  <a:lnTo>
                    <a:pt x="0" y="0"/>
                  </a:lnTo>
                  <a:lnTo>
                    <a:pt x="0" y="0"/>
                  </a:lnTo>
                  <a:lnTo>
                    <a:pt x="0" y="0"/>
                  </a:lnTo>
                  <a:lnTo>
                    <a:pt x="751566" y="0"/>
                  </a:lnTo>
                  <a:lnTo>
                    <a:pt x="982817" y="0"/>
                  </a:lnTo>
                </a:path>
              </a:pathLst>
            </a:custGeom>
            <a:ln w="108405" cap="flat">
              <a:solidFill>
                <a:srgbClr val="E8E8E8">
                  <a:alpha val="100000"/>
                </a:srgbClr>
              </a:solidFill>
              <a:prstDash val="solid"/>
              <a:round/>
            </a:ln>
          </p:spPr>
          <p:txBody>
            <a:bodyPr/>
            <a:lstStyle/>
            <a:p/>
          </p:txBody>
        </p:sp>
        <p:sp>
          <p:nvSpPr>
            <p:cNvPr id="47" name="pl47"/>
            <p:cNvSpPr/>
            <p:nvPr/>
          </p:nvSpPr>
          <p:spPr>
            <a:xfrm>
              <a:off x="6466096" y="4397743"/>
              <a:ext cx="1098442" cy="0"/>
            </a:xfrm>
            <a:custGeom>
              <a:avLst/>
              <a:pathLst>
                <a:path w="1098442" h="0">
                  <a:moveTo>
                    <a:pt x="0" y="0"/>
                  </a:moveTo>
                  <a:lnTo>
                    <a:pt x="231251" y="0"/>
                  </a:lnTo>
                  <a:lnTo>
                    <a:pt x="578127" y="0"/>
                  </a:lnTo>
                  <a:lnTo>
                    <a:pt x="578127" y="0"/>
                  </a:lnTo>
                  <a:lnTo>
                    <a:pt x="925004" y="0"/>
                  </a:lnTo>
                  <a:lnTo>
                    <a:pt x="982817" y="0"/>
                  </a:lnTo>
                  <a:lnTo>
                    <a:pt x="1098442" y="0"/>
                  </a:lnTo>
                </a:path>
              </a:pathLst>
            </a:custGeom>
            <a:ln w="108405" cap="flat">
              <a:solidFill>
                <a:srgbClr val="E8E8E8">
                  <a:alpha val="100000"/>
                </a:srgbClr>
              </a:solidFill>
              <a:prstDash val="solid"/>
              <a:round/>
            </a:ln>
          </p:spPr>
          <p:txBody>
            <a:bodyPr/>
            <a:lstStyle/>
            <a:p/>
          </p:txBody>
        </p:sp>
        <p:sp>
          <p:nvSpPr>
            <p:cNvPr id="48" name="pl48"/>
            <p:cNvSpPr/>
            <p:nvPr/>
          </p:nvSpPr>
          <p:spPr>
            <a:xfrm>
              <a:off x="5598905" y="4653745"/>
              <a:ext cx="1503132" cy="0"/>
            </a:xfrm>
            <a:custGeom>
              <a:avLst/>
              <a:pathLst>
                <a:path w="1503132" h="0">
                  <a:moveTo>
                    <a:pt x="0" y="0"/>
                  </a:moveTo>
                  <a:lnTo>
                    <a:pt x="0" y="0"/>
                  </a:lnTo>
                  <a:lnTo>
                    <a:pt x="635940" y="0"/>
                  </a:lnTo>
                  <a:lnTo>
                    <a:pt x="751566" y="0"/>
                  </a:lnTo>
                  <a:lnTo>
                    <a:pt x="1040630" y="0"/>
                  </a:lnTo>
                  <a:lnTo>
                    <a:pt x="1387506" y="0"/>
                  </a:lnTo>
                  <a:lnTo>
                    <a:pt x="1503132" y="0"/>
                  </a:lnTo>
                </a:path>
              </a:pathLst>
            </a:custGeom>
            <a:ln w="108405" cap="flat">
              <a:solidFill>
                <a:srgbClr val="E8E8E8">
                  <a:alpha val="100000"/>
                </a:srgbClr>
              </a:solidFill>
              <a:prstDash val="solid"/>
              <a:round/>
            </a:ln>
          </p:spPr>
          <p:txBody>
            <a:bodyPr/>
            <a:lstStyle/>
            <a:p/>
          </p:txBody>
        </p:sp>
        <p:sp>
          <p:nvSpPr>
            <p:cNvPr id="49" name="pl49"/>
            <p:cNvSpPr/>
            <p:nvPr/>
          </p:nvSpPr>
          <p:spPr>
            <a:xfrm>
              <a:off x="4442649" y="4909747"/>
              <a:ext cx="3121890" cy="0"/>
            </a:xfrm>
            <a:custGeom>
              <a:avLst/>
              <a:pathLst>
                <a:path w="3121890" h="0">
                  <a:moveTo>
                    <a:pt x="0" y="0"/>
                  </a:moveTo>
                  <a:lnTo>
                    <a:pt x="693753" y="0"/>
                  </a:lnTo>
                  <a:lnTo>
                    <a:pt x="1850008" y="0"/>
                  </a:lnTo>
                  <a:lnTo>
                    <a:pt x="2601575" y="0"/>
                  </a:lnTo>
                  <a:lnTo>
                    <a:pt x="2601575" y="0"/>
                  </a:lnTo>
                  <a:lnTo>
                    <a:pt x="2948451" y="0"/>
                  </a:lnTo>
                  <a:lnTo>
                    <a:pt x="3121890" y="0"/>
                  </a:lnTo>
                </a:path>
              </a:pathLst>
            </a:custGeom>
            <a:ln w="108405" cap="flat">
              <a:solidFill>
                <a:srgbClr val="E8E8E8">
                  <a:alpha val="100000"/>
                </a:srgbClr>
              </a:solidFill>
              <a:prstDash val="solid"/>
              <a:round/>
            </a:ln>
          </p:spPr>
          <p:txBody>
            <a:bodyPr/>
            <a:lstStyle/>
            <a:p/>
          </p:txBody>
        </p:sp>
        <p:sp>
          <p:nvSpPr>
            <p:cNvPr id="50" name="pl50"/>
            <p:cNvSpPr/>
            <p:nvPr/>
          </p:nvSpPr>
          <p:spPr>
            <a:xfrm>
              <a:off x="5598905" y="5165750"/>
              <a:ext cx="809378" cy="0"/>
            </a:xfrm>
            <a:custGeom>
              <a:avLst/>
              <a:pathLst>
                <a:path w="809378" h="0">
                  <a:moveTo>
                    <a:pt x="0" y="0"/>
                  </a:moveTo>
                  <a:lnTo>
                    <a:pt x="57812" y="0"/>
                  </a:lnTo>
                  <a:lnTo>
                    <a:pt x="115625" y="0"/>
                  </a:lnTo>
                  <a:lnTo>
                    <a:pt x="173438" y="0"/>
                  </a:lnTo>
                  <a:lnTo>
                    <a:pt x="404689" y="0"/>
                  </a:lnTo>
                  <a:lnTo>
                    <a:pt x="462502" y="0"/>
                  </a:lnTo>
                  <a:lnTo>
                    <a:pt x="809378" y="0"/>
                  </a:lnTo>
                </a:path>
              </a:pathLst>
            </a:custGeom>
            <a:ln w="108405" cap="flat">
              <a:solidFill>
                <a:srgbClr val="E8E8E8">
                  <a:alpha val="100000"/>
                </a:srgbClr>
              </a:solidFill>
              <a:prstDash val="solid"/>
              <a:round/>
            </a:ln>
          </p:spPr>
          <p:txBody>
            <a:bodyPr/>
            <a:lstStyle/>
            <a:p/>
          </p:txBody>
        </p:sp>
        <p:sp>
          <p:nvSpPr>
            <p:cNvPr id="51" name="pl51"/>
            <p:cNvSpPr/>
            <p:nvPr/>
          </p:nvSpPr>
          <p:spPr>
            <a:xfrm>
              <a:off x="5020777" y="5421752"/>
              <a:ext cx="1965634" cy="0"/>
            </a:xfrm>
            <a:custGeom>
              <a:avLst/>
              <a:pathLst>
                <a:path w="1965634" h="0">
                  <a:moveTo>
                    <a:pt x="0" y="0"/>
                  </a:moveTo>
                  <a:lnTo>
                    <a:pt x="173438" y="0"/>
                  </a:lnTo>
                  <a:lnTo>
                    <a:pt x="231251" y="0"/>
                  </a:lnTo>
                  <a:lnTo>
                    <a:pt x="1040630" y="0"/>
                  </a:lnTo>
                  <a:lnTo>
                    <a:pt x="1040630" y="0"/>
                  </a:lnTo>
                  <a:lnTo>
                    <a:pt x="1271881" y="0"/>
                  </a:lnTo>
                  <a:lnTo>
                    <a:pt x="1965634" y="0"/>
                  </a:lnTo>
                </a:path>
              </a:pathLst>
            </a:custGeom>
            <a:ln w="108405" cap="flat">
              <a:solidFill>
                <a:srgbClr val="E8E8E8">
                  <a:alpha val="100000"/>
                </a:srgbClr>
              </a:solidFill>
              <a:prstDash val="solid"/>
              <a:round/>
            </a:ln>
          </p:spPr>
          <p:txBody>
            <a:bodyPr/>
            <a:lstStyle/>
            <a:p/>
          </p:txBody>
        </p:sp>
        <p:sp>
          <p:nvSpPr>
            <p:cNvPr id="52" name="pl52"/>
            <p:cNvSpPr/>
            <p:nvPr/>
          </p:nvSpPr>
          <p:spPr>
            <a:xfrm>
              <a:off x="4442649" y="5677754"/>
              <a:ext cx="1214068" cy="0"/>
            </a:xfrm>
            <a:custGeom>
              <a:avLst/>
              <a:pathLst>
                <a:path w="1214068" h="0">
                  <a:moveTo>
                    <a:pt x="0" y="0"/>
                  </a:moveTo>
                  <a:lnTo>
                    <a:pt x="173438" y="0"/>
                  </a:lnTo>
                  <a:lnTo>
                    <a:pt x="404689" y="0"/>
                  </a:lnTo>
                  <a:lnTo>
                    <a:pt x="982817" y="0"/>
                  </a:lnTo>
                  <a:lnTo>
                    <a:pt x="1040630" y="0"/>
                  </a:lnTo>
                  <a:lnTo>
                    <a:pt x="1098442" y="0"/>
                  </a:lnTo>
                  <a:lnTo>
                    <a:pt x="1214068" y="0"/>
                  </a:lnTo>
                </a:path>
              </a:pathLst>
            </a:custGeom>
            <a:ln w="108405" cap="flat">
              <a:solidFill>
                <a:srgbClr val="E8E8E8">
                  <a:alpha val="100000"/>
                </a:srgbClr>
              </a:solidFill>
              <a:prstDash val="solid"/>
              <a:round/>
            </a:ln>
          </p:spPr>
          <p:txBody>
            <a:bodyPr/>
            <a:lstStyle/>
            <a:p/>
          </p:txBody>
        </p:sp>
        <p:sp>
          <p:nvSpPr>
            <p:cNvPr id="53" name="pt53"/>
            <p:cNvSpPr/>
            <p:nvPr/>
          </p:nvSpPr>
          <p:spPr>
            <a:xfrm>
              <a:off x="7270975" y="38812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039724" y="38812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6866286" y="38812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6635035" y="38812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502226" y="38812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502226" y="38812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617852" y="38812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906916" y="13212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849103" y="13212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849103" y="13212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791290" y="13212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906916" y="13212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791290" y="13212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849103" y="13212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097537" y="46492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6230345" y="46492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5594405" y="46492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5594405" y="46492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6345971" y="46492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6635035" y="46492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6981911" y="46492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675665" y="15772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617852" y="15772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733477" y="15772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791290" y="15772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733477" y="15772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791290" y="15772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849103" y="15772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906916" y="18332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906916" y="18332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849103" y="18332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906916" y="18332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906916" y="18332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849103" y="18332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849103" y="18332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039724" y="4393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6461596" y="4393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6692847" y="4393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560039" y="4393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444414" y="4393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386601" y="4393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039724" y="4393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328788" y="33692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6635035" y="33692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097537" y="33692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502226" y="33692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733477" y="33692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733477" y="33692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675665" y="33692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502226" y="36252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560039" y="36252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617852" y="36252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733477" y="36252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906916" y="36252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849103" y="36252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675665" y="36252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6981911" y="54172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6288158" y="54172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6056907" y="54172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6056907" y="54172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5247528" y="54172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5016277" y="54172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189715" y="54172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6403784" y="41372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6403784" y="41372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6403784" y="41372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6403784" y="41372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6403784" y="41372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155350" y="41372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7386601" y="41372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7906916" y="28572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906916" y="28572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7906916" y="28572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7849103" y="28572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7791290" y="28572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7733477" y="28572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7733477" y="28572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7906916" y="80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906916" y="80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906916" y="80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906916" y="80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7906916" y="80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7906916" y="80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7906916" y="80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7849103" y="31132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7328788" y="31132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7849103" y="31132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849103" y="31132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7675665" y="31132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7733477" y="31132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733477" y="31132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733477" y="20892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7675665" y="20892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7791290" y="20892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849103" y="20892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791290" y="20892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791290" y="20892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7849103" y="20892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7906916" y="10652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7849103" y="10652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7675665" y="10652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7849103" y="10652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7270975" y="10652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906916" y="10652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7906916" y="10652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7560039" y="49052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7386601" y="49052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7039724" y="49052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7039724" y="49052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5131902" y="49052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4438149" y="49052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6288158" y="49052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6056907" y="51612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5767843" y="51612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5710030" y="51612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5594405" y="51612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5999094" y="51612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6403784" y="51612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5652217" y="51612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7849103" y="2601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7791290" y="2601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7791290" y="2601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7791290" y="2601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7791290" y="2601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791290" y="2601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7791290" y="2601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7906916" y="23452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7386601" y="23452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7733477" y="23452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7733477" y="23452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7733477" y="23452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7849103" y="23452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7849103" y="23452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5652217" y="56732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5478779" y="56732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5420966" y="56732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5536592" y="56732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4842839" y="56732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4611587" y="56732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4438149" y="56732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7216773" y="382703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4" name="pt194"/>
            <p:cNvSpPr/>
            <p:nvPr/>
          </p:nvSpPr>
          <p:spPr>
            <a:xfrm>
              <a:off x="7448024" y="382703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5" name="pt195"/>
            <p:cNvSpPr/>
            <p:nvPr/>
          </p:nvSpPr>
          <p:spPr>
            <a:xfrm>
              <a:off x="7563649" y="382703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6" name="pt196"/>
            <p:cNvSpPr/>
            <p:nvPr/>
          </p:nvSpPr>
          <p:spPr>
            <a:xfrm>
              <a:off x="7852713" y="12670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7" name="pt197"/>
            <p:cNvSpPr/>
            <p:nvPr/>
          </p:nvSpPr>
          <p:spPr>
            <a:xfrm>
              <a:off x="7737088" y="12670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8" name="pt198"/>
            <p:cNvSpPr/>
            <p:nvPr/>
          </p:nvSpPr>
          <p:spPr>
            <a:xfrm>
              <a:off x="7794901" y="12670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9" name="pt199"/>
            <p:cNvSpPr/>
            <p:nvPr/>
          </p:nvSpPr>
          <p:spPr>
            <a:xfrm>
              <a:off x="7043334" y="459504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0" name="pt200"/>
            <p:cNvSpPr/>
            <p:nvPr/>
          </p:nvSpPr>
          <p:spPr>
            <a:xfrm>
              <a:off x="6580832" y="459504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1" name="pt201"/>
            <p:cNvSpPr/>
            <p:nvPr/>
          </p:nvSpPr>
          <p:spPr>
            <a:xfrm>
              <a:off x="6927709" y="459504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2" name="pt202"/>
            <p:cNvSpPr/>
            <p:nvPr/>
          </p:nvSpPr>
          <p:spPr>
            <a:xfrm>
              <a:off x="7621462" y="152301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3" name="pt203"/>
            <p:cNvSpPr/>
            <p:nvPr/>
          </p:nvSpPr>
          <p:spPr>
            <a:xfrm>
              <a:off x="7737088" y="152301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4" name="pt204"/>
            <p:cNvSpPr/>
            <p:nvPr/>
          </p:nvSpPr>
          <p:spPr>
            <a:xfrm>
              <a:off x="7794901" y="152301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5" name="pt205"/>
            <p:cNvSpPr/>
            <p:nvPr/>
          </p:nvSpPr>
          <p:spPr>
            <a:xfrm>
              <a:off x="7852713" y="177901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6" name="pt206"/>
            <p:cNvSpPr/>
            <p:nvPr/>
          </p:nvSpPr>
          <p:spPr>
            <a:xfrm>
              <a:off x="7794901" y="177901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7" name="pt207"/>
            <p:cNvSpPr/>
            <p:nvPr/>
          </p:nvSpPr>
          <p:spPr>
            <a:xfrm>
              <a:off x="7794901" y="177901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8" name="pt208"/>
            <p:cNvSpPr/>
            <p:nvPr/>
          </p:nvSpPr>
          <p:spPr>
            <a:xfrm>
              <a:off x="6985522" y="433904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9" name="pt209"/>
            <p:cNvSpPr/>
            <p:nvPr/>
          </p:nvSpPr>
          <p:spPr>
            <a:xfrm>
              <a:off x="7332398" y="433904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0" name="pt210"/>
            <p:cNvSpPr/>
            <p:nvPr/>
          </p:nvSpPr>
          <p:spPr>
            <a:xfrm>
              <a:off x="6985522" y="433904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1" name="pt211"/>
            <p:cNvSpPr/>
            <p:nvPr/>
          </p:nvSpPr>
          <p:spPr>
            <a:xfrm>
              <a:off x="7274585" y="331503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2" name="pt212"/>
            <p:cNvSpPr/>
            <p:nvPr/>
          </p:nvSpPr>
          <p:spPr>
            <a:xfrm>
              <a:off x="7679275" y="331503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3" name="pt213"/>
            <p:cNvSpPr/>
            <p:nvPr/>
          </p:nvSpPr>
          <p:spPr>
            <a:xfrm>
              <a:off x="7621462" y="331503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4" name="pt214"/>
            <p:cNvSpPr/>
            <p:nvPr/>
          </p:nvSpPr>
          <p:spPr>
            <a:xfrm>
              <a:off x="7448024" y="357103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5" name="pt215"/>
            <p:cNvSpPr/>
            <p:nvPr/>
          </p:nvSpPr>
          <p:spPr>
            <a:xfrm>
              <a:off x="7794901" y="357103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6" name="pt216"/>
            <p:cNvSpPr/>
            <p:nvPr/>
          </p:nvSpPr>
          <p:spPr>
            <a:xfrm>
              <a:off x="7621462" y="357103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7" name="pt217"/>
            <p:cNvSpPr/>
            <p:nvPr/>
          </p:nvSpPr>
          <p:spPr>
            <a:xfrm>
              <a:off x="6927709" y="536304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8" name="pt218"/>
            <p:cNvSpPr/>
            <p:nvPr/>
          </p:nvSpPr>
          <p:spPr>
            <a:xfrm>
              <a:off x="4962074" y="536304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9" name="pt219"/>
            <p:cNvSpPr/>
            <p:nvPr/>
          </p:nvSpPr>
          <p:spPr>
            <a:xfrm>
              <a:off x="5135513" y="536304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0" name="pt220"/>
            <p:cNvSpPr/>
            <p:nvPr/>
          </p:nvSpPr>
          <p:spPr>
            <a:xfrm>
              <a:off x="6349581" y="408303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21" name="pt221"/>
            <p:cNvSpPr/>
            <p:nvPr/>
          </p:nvSpPr>
          <p:spPr>
            <a:xfrm>
              <a:off x="7101147" y="408303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2" name="pt222"/>
            <p:cNvSpPr/>
            <p:nvPr/>
          </p:nvSpPr>
          <p:spPr>
            <a:xfrm>
              <a:off x="7332398" y="408303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3" name="pt223"/>
            <p:cNvSpPr/>
            <p:nvPr/>
          </p:nvSpPr>
          <p:spPr>
            <a:xfrm>
              <a:off x="7852713" y="280302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24" name="pt224"/>
            <p:cNvSpPr/>
            <p:nvPr/>
          </p:nvSpPr>
          <p:spPr>
            <a:xfrm>
              <a:off x="7679275" y="280302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5" name="pt225"/>
            <p:cNvSpPr/>
            <p:nvPr/>
          </p:nvSpPr>
          <p:spPr>
            <a:xfrm>
              <a:off x="7679275" y="280302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6" name="pt226"/>
            <p:cNvSpPr/>
            <p:nvPr/>
          </p:nvSpPr>
          <p:spPr>
            <a:xfrm>
              <a:off x="7852713" y="75501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27" name="pt227"/>
            <p:cNvSpPr/>
            <p:nvPr/>
          </p:nvSpPr>
          <p:spPr>
            <a:xfrm>
              <a:off x="7852713" y="75501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8" name="pt228"/>
            <p:cNvSpPr/>
            <p:nvPr/>
          </p:nvSpPr>
          <p:spPr>
            <a:xfrm>
              <a:off x="7852713" y="75501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9" name="pt229"/>
            <p:cNvSpPr/>
            <p:nvPr/>
          </p:nvSpPr>
          <p:spPr>
            <a:xfrm>
              <a:off x="7794901" y="305903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0" name="pt230"/>
            <p:cNvSpPr/>
            <p:nvPr/>
          </p:nvSpPr>
          <p:spPr>
            <a:xfrm>
              <a:off x="7679275" y="305903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1" name="pt231"/>
            <p:cNvSpPr/>
            <p:nvPr/>
          </p:nvSpPr>
          <p:spPr>
            <a:xfrm>
              <a:off x="7679275" y="305903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2" name="pt232"/>
            <p:cNvSpPr/>
            <p:nvPr/>
          </p:nvSpPr>
          <p:spPr>
            <a:xfrm>
              <a:off x="7679275" y="203502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3" name="pt233"/>
            <p:cNvSpPr/>
            <p:nvPr/>
          </p:nvSpPr>
          <p:spPr>
            <a:xfrm>
              <a:off x="7737088" y="203502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4" name="pt234"/>
            <p:cNvSpPr/>
            <p:nvPr/>
          </p:nvSpPr>
          <p:spPr>
            <a:xfrm>
              <a:off x="7794901" y="203502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5" name="pt235"/>
            <p:cNvSpPr/>
            <p:nvPr/>
          </p:nvSpPr>
          <p:spPr>
            <a:xfrm>
              <a:off x="7852713" y="101101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6" name="pt236"/>
            <p:cNvSpPr/>
            <p:nvPr/>
          </p:nvSpPr>
          <p:spPr>
            <a:xfrm>
              <a:off x="7852713" y="101101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7" name="pt237"/>
            <p:cNvSpPr/>
            <p:nvPr/>
          </p:nvSpPr>
          <p:spPr>
            <a:xfrm>
              <a:off x="7852713" y="101101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8" name="pt238"/>
            <p:cNvSpPr/>
            <p:nvPr/>
          </p:nvSpPr>
          <p:spPr>
            <a:xfrm>
              <a:off x="7505837" y="485104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9" name="pt239"/>
            <p:cNvSpPr/>
            <p:nvPr/>
          </p:nvSpPr>
          <p:spPr>
            <a:xfrm>
              <a:off x="4383947" y="485104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0" name="pt240"/>
            <p:cNvSpPr/>
            <p:nvPr/>
          </p:nvSpPr>
          <p:spPr>
            <a:xfrm>
              <a:off x="6233955" y="485104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1" name="pt241"/>
            <p:cNvSpPr/>
            <p:nvPr/>
          </p:nvSpPr>
          <p:spPr>
            <a:xfrm>
              <a:off x="6002704" y="510704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2" name="pt242"/>
            <p:cNvSpPr/>
            <p:nvPr/>
          </p:nvSpPr>
          <p:spPr>
            <a:xfrm>
              <a:off x="6349581" y="510704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3" name="pt243"/>
            <p:cNvSpPr/>
            <p:nvPr/>
          </p:nvSpPr>
          <p:spPr>
            <a:xfrm>
              <a:off x="5598015" y="510704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4" name="pt244"/>
            <p:cNvSpPr/>
            <p:nvPr/>
          </p:nvSpPr>
          <p:spPr>
            <a:xfrm>
              <a:off x="7794901" y="254702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5" name="pt245"/>
            <p:cNvSpPr/>
            <p:nvPr/>
          </p:nvSpPr>
          <p:spPr>
            <a:xfrm>
              <a:off x="7737088" y="254702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6" name="pt246"/>
            <p:cNvSpPr/>
            <p:nvPr/>
          </p:nvSpPr>
          <p:spPr>
            <a:xfrm>
              <a:off x="7737088" y="254702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7" name="pt247"/>
            <p:cNvSpPr/>
            <p:nvPr/>
          </p:nvSpPr>
          <p:spPr>
            <a:xfrm>
              <a:off x="7852713" y="229102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8" name="pt248"/>
            <p:cNvSpPr/>
            <p:nvPr/>
          </p:nvSpPr>
          <p:spPr>
            <a:xfrm>
              <a:off x="7794901" y="229102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9" name="pt249"/>
            <p:cNvSpPr/>
            <p:nvPr/>
          </p:nvSpPr>
          <p:spPr>
            <a:xfrm>
              <a:off x="7794901" y="229102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0" name="pt250"/>
            <p:cNvSpPr/>
            <p:nvPr/>
          </p:nvSpPr>
          <p:spPr>
            <a:xfrm>
              <a:off x="5598015" y="561905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1" name="pt251"/>
            <p:cNvSpPr/>
            <p:nvPr/>
          </p:nvSpPr>
          <p:spPr>
            <a:xfrm>
              <a:off x="4557385" y="561905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2" name="pt252"/>
            <p:cNvSpPr/>
            <p:nvPr/>
          </p:nvSpPr>
          <p:spPr>
            <a:xfrm>
              <a:off x="4383947" y="561905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3" name="tx253"/>
            <p:cNvSpPr/>
            <p:nvPr/>
          </p:nvSpPr>
          <p:spPr>
            <a:xfrm>
              <a:off x="1351899" y="5613014"/>
              <a:ext cx="48435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Yemen*</a:t>
              </a:r>
            </a:p>
          </p:txBody>
        </p:sp>
        <p:sp>
          <p:nvSpPr>
            <p:cNvPr id="254" name="tx254"/>
            <p:cNvSpPr/>
            <p:nvPr/>
          </p:nvSpPr>
          <p:spPr>
            <a:xfrm>
              <a:off x="1292189" y="5357012"/>
              <a:ext cx="54406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Lebanon</a:t>
              </a:r>
            </a:p>
          </p:txBody>
        </p:sp>
        <p:sp>
          <p:nvSpPr>
            <p:cNvPr id="255" name="tx255"/>
            <p:cNvSpPr/>
            <p:nvPr/>
          </p:nvSpPr>
          <p:spPr>
            <a:xfrm>
              <a:off x="1463547" y="5101010"/>
              <a:ext cx="37270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Syria*</a:t>
              </a:r>
            </a:p>
          </p:txBody>
        </p:sp>
        <p:sp>
          <p:nvSpPr>
            <p:cNvPr id="256" name="tx256"/>
            <p:cNvSpPr/>
            <p:nvPr/>
          </p:nvSpPr>
          <p:spPr>
            <a:xfrm>
              <a:off x="1377777" y="4845008"/>
              <a:ext cx="45848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Sudan*</a:t>
              </a:r>
            </a:p>
          </p:txBody>
        </p:sp>
        <p:sp>
          <p:nvSpPr>
            <p:cNvPr id="257" name="tx257"/>
            <p:cNvSpPr/>
            <p:nvPr/>
          </p:nvSpPr>
          <p:spPr>
            <a:xfrm>
              <a:off x="1370370" y="4589006"/>
              <a:ext cx="46588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Djibouti</a:t>
              </a:r>
            </a:p>
          </p:txBody>
        </p:sp>
        <p:sp>
          <p:nvSpPr>
            <p:cNvPr id="258" name="tx258"/>
            <p:cNvSpPr/>
            <p:nvPr/>
          </p:nvSpPr>
          <p:spPr>
            <a:xfrm>
              <a:off x="1595404" y="4333003"/>
              <a:ext cx="24085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Iraq</a:t>
              </a:r>
            </a:p>
          </p:txBody>
        </p:sp>
        <p:sp>
          <p:nvSpPr>
            <p:cNvPr id="259" name="tx259"/>
            <p:cNvSpPr/>
            <p:nvPr/>
          </p:nvSpPr>
          <p:spPr>
            <a:xfrm>
              <a:off x="1502226" y="4077001"/>
              <a:ext cx="33403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Libya</a:t>
              </a:r>
            </a:p>
          </p:txBody>
        </p:sp>
        <p:sp>
          <p:nvSpPr>
            <p:cNvPr id="260" name="tx260"/>
            <p:cNvSpPr/>
            <p:nvPr/>
          </p:nvSpPr>
          <p:spPr>
            <a:xfrm>
              <a:off x="1401368" y="3820999"/>
              <a:ext cx="43488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Algeria</a:t>
              </a:r>
            </a:p>
          </p:txBody>
        </p:sp>
        <p:sp>
          <p:nvSpPr>
            <p:cNvPr id="261" name="tx261"/>
            <p:cNvSpPr/>
            <p:nvPr/>
          </p:nvSpPr>
          <p:spPr>
            <a:xfrm>
              <a:off x="1416913" y="3564997"/>
              <a:ext cx="41934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Kuwait</a:t>
              </a:r>
            </a:p>
          </p:txBody>
        </p:sp>
        <p:sp>
          <p:nvSpPr>
            <p:cNvPr id="262" name="tx262"/>
            <p:cNvSpPr/>
            <p:nvPr/>
          </p:nvSpPr>
          <p:spPr>
            <a:xfrm>
              <a:off x="1408958" y="3308995"/>
              <a:ext cx="42729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Jordan</a:t>
              </a:r>
            </a:p>
          </p:txBody>
        </p:sp>
        <p:sp>
          <p:nvSpPr>
            <p:cNvPr id="263" name="tx263"/>
            <p:cNvSpPr/>
            <p:nvPr/>
          </p:nvSpPr>
          <p:spPr>
            <a:xfrm>
              <a:off x="1486682" y="3052993"/>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Qatar</a:t>
              </a:r>
            </a:p>
          </p:txBody>
        </p:sp>
        <p:sp>
          <p:nvSpPr>
            <p:cNvPr id="264" name="tx264"/>
            <p:cNvSpPr/>
            <p:nvPr/>
          </p:nvSpPr>
          <p:spPr>
            <a:xfrm>
              <a:off x="1300418" y="2796990"/>
              <a:ext cx="53583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Morocco</a:t>
              </a:r>
            </a:p>
          </p:txBody>
        </p:sp>
        <p:sp>
          <p:nvSpPr>
            <p:cNvPr id="265" name="tx265"/>
            <p:cNvSpPr/>
            <p:nvPr/>
          </p:nvSpPr>
          <p:spPr>
            <a:xfrm>
              <a:off x="1391127" y="2540988"/>
              <a:ext cx="44512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Tunisia</a:t>
              </a:r>
            </a:p>
          </p:txBody>
        </p:sp>
        <p:sp>
          <p:nvSpPr>
            <p:cNvPr id="266" name="tx266"/>
            <p:cNvSpPr/>
            <p:nvPr/>
          </p:nvSpPr>
          <p:spPr>
            <a:xfrm>
              <a:off x="508182" y="2284986"/>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United</a:t>
              </a:r>
            </a:p>
          </p:txBody>
        </p:sp>
        <p:sp>
          <p:nvSpPr>
            <p:cNvPr id="267" name="tx267"/>
            <p:cNvSpPr/>
            <p:nvPr/>
          </p:nvSpPr>
          <p:spPr>
            <a:xfrm>
              <a:off x="950935" y="2284986"/>
              <a:ext cx="29516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Arab</a:t>
              </a:r>
            </a:p>
          </p:txBody>
        </p:sp>
        <p:sp>
          <p:nvSpPr>
            <p:cNvPr id="268" name="tx268"/>
            <p:cNvSpPr/>
            <p:nvPr/>
          </p:nvSpPr>
          <p:spPr>
            <a:xfrm>
              <a:off x="1284965" y="2284986"/>
              <a:ext cx="55129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Emirates</a:t>
              </a:r>
            </a:p>
          </p:txBody>
        </p:sp>
        <p:sp>
          <p:nvSpPr>
            <p:cNvPr id="269" name="tx269"/>
            <p:cNvSpPr/>
            <p:nvPr/>
          </p:nvSpPr>
          <p:spPr>
            <a:xfrm>
              <a:off x="1036157" y="2028984"/>
              <a:ext cx="3573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Saudi</a:t>
              </a:r>
            </a:p>
          </p:txBody>
        </p:sp>
        <p:sp>
          <p:nvSpPr>
            <p:cNvPr id="270" name="tx270"/>
            <p:cNvSpPr/>
            <p:nvPr/>
          </p:nvSpPr>
          <p:spPr>
            <a:xfrm>
              <a:off x="1432366" y="2028984"/>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Arabia</a:t>
              </a:r>
            </a:p>
          </p:txBody>
        </p:sp>
        <p:sp>
          <p:nvSpPr>
            <p:cNvPr id="271" name="tx271"/>
            <p:cNvSpPr/>
            <p:nvPr/>
          </p:nvSpPr>
          <p:spPr>
            <a:xfrm>
              <a:off x="1595404" y="1772982"/>
              <a:ext cx="24085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Iran</a:t>
              </a:r>
            </a:p>
          </p:txBody>
        </p:sp>
        <p:sp>
          <p:nvSpPr>
            <p:cNvPr id="272" name="tx272"/>
            <p:cNvSpPr/>
            <p:nvPr/>
          </p:nvSpPr>
          <p:spPr>
            <a:xfrm>
              <a:off x="1478909" y="1516980"/>
              <a:ext cx="3573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Egypt</a:t>
              </a:r>
            </a:p>
          </p:txBody>
        </p:sp>
        <p:sp>
          <p:nvSpPr>
            <p:cNvPr id="273" name="tx273"/>
            <p:cNvSpPr/>
            <p:nvPr/>
          </p:nvSpPr>
          <p:spPr>
            <a:xfrm>
              <a:off x="1354642" y="1260977"/>
              <a:ext cx="48161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Bahrain</a:t>
              </a:r>
            </a:p>
          </p:txBody>
        </p:sp>
        <p:sp>
          <p:nvSpPr>
            <p:cNvPr id="274" name="tx274"/>
            <p:cNvSpPr/>
            <p:nvPr/>
          </p:nvSpPr>
          <p:spPr>
            <a:xfrm>
              <a:off x="740805" y="1004975"/>
              <a:ext cx="32634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State</a:t>
              </a:r>
            </a:p>
          </p:txBody>
        </p:sp>
        <p:sp>
          <p:nvSpPr>
            <p:cNvPr id="275" name="tx275"/>
            <p:cNvSpPr/>
            <p:nvPr/>
          </p:nvSpPr>
          <p:spPr>
            <a:xfrm>
              <a:off x="1106017" y="1004975"/>
              <a:ext cx="11658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of</a:t>
              </a:r>
            </a:p>
          </p:txBody>
        </p:sp>
        <p:sp>
          <p:nvSpPr>
            <p:cNvPr id="276" name="tx276"/>
            <p:cNvSpPr/>
            <p:nvPr/>
          </p:nvSpPr>
          <p:spPr>
            <a:xfrm>
              <a:off x="1261465" y="1004975"/>
              <a:ext cx="57479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Palestine</a:t>
              </a:r>
            </a:p>
          </p:txBody>
        </p:sp>
        <p:sp>
          <p:nvSpPr>
            <p:cNvPr id="277" name="tx277"/>
            <p:cNvSpPr/>
            <p:nvPr/>
          </p:nvSpPr>
          <p:spPr>
            <a:xfrm>
              <a:off x="1455683" y="748973"/>
              <a:ext cx="3805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Oman</a:t>
              </a:r>
            </a:p>
          </p:txBody>
        </p:sp>
        <p:sp>
          <p:nvSpPr>
            <p:cNvPr id="278" name="tx278"/>
            <p:cNvSpPr/>
            <p:nvPr/>
          </p:nvSpPr>
          <p:spPr>
            <a:xfrm>
              <a:off x="2156861" y="589398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79" name="tx279"/>
            <p:cNvSpPr/>
            <p:nvPr/>
          </p:nvSpPr>
          <p:spPr>
            <a:xfrm>
              <a:off x="3571091"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280" name="tx280"/>
            <p:cNvSpPr/>
            <p:nvPr/>
          </p:nvSpPr>
          <p:spPr>
            <a:xfrm>
              <a:off x="5016410"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281" name="tx281"/>
            <p:cNvSpPr/>
            <p:nvPr/>
          </p:nvSpPr>
          <p:spPr>
            <a:xfrm>
              <a:off x="6461730"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282" name="tx282"/>
            <p:cNvSpPr/>
            <p:nvPr/>
          </p:nvSpPr>
          <p:spPr>
            <a:xfrm>
              <a:off x="7875960" y="589398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83" name="tx283"/>
            <p:cNvSpPr/>
            <p:nvPr/>
          </p:nvSpPr>
          <p:spPr>
            <a:xfrm>
              <a:off x="4647541" y="6032290"/>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84" name="pt284"/>
            <p:cNvSpPr/>
            <p:nvPr/>
          </p:nvSpPr>
          <p:spPr>
            <a:xfrm>
              <a:off x="8518085" y="2967575"/>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5" name="pt285"/>
            <p:cNvSpPr/>
            <p:nvPr/>
          </p:nvSpPr>
          <p:spPr>
            <a:xfrm>
              <a:off x="8518085" y="3187031"/>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286" name="pt286"/>
            <p:cNvSpPr/>
            <p:nvPr/>
          </p:nvSpPr>
          <p:spPr>
            <a:xfrm>
              <a:off x="8518085" y="340648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87" name="tx287"/>
            <p:cNvSpPr/>
            <p:nvPr/>
          </p:nvSpPr>
          <p:spPr>
            <a:xfrm>
              <a:off x="8756105" y="2986272"/>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288" name="tx288"/>
            <p:cNvSpPr/>
            <p:nvPr/>
          </p:nvSpPr>
          <p:spPr>
            <a:xfrm>
              <a:off x="8756105" y="3205728"/>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289" name="tx289"/>
            <p:cNvSpPr/>
            <p:nvPr/>
          </p:nvSpPr>
          <p:spPr>
            <a:xfrm>
              <a:off x="8756105" y="342518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290" name="tx290"/>
            <p:cNvSpPr/>
            <p:nvPr/>
          </p:nvSpPr>
          <p:spPr>
            <a:xfrm>
              <a:off x="1898887" y="435349"/>
              <a:ext cx="3488801"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by country, MENA, 2019-2025</a:t>
              </a:r>
            </a:p>
          </p:txBody>
        </p:sp>
        <p:sp>
          <p:nvSpPr>
            <p:cNvPr id="291" name="tx291"/>
            <p:cNvSpPr/>
            <p:nvPr/>
          </p:nvSpPr>
          <p:spPr>
            <a:xfrm>
              <a:off x="4096309" y="62313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92" name="tx292"/>
            <p:cNvSpPr/>
            <p:nvPr/>
          </p:nvSpPr>
          <p:spPr>
            <a:xfrm>
              <a:off x="2226544" y="6352059"/>
              <a:ext cx="6031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grey bar spans vaccine coverage across all years 2019-2025 and the dots represent coverage in specific years.</a:t>
              </a:r>
            </a:p>
          </p:txBody>
        </p:sp>
        <p:sp>
          <p:nvSpPr>
            <p:cNvPr id="293" name="tx293"/>
            <p:cNvSpPr/>
            <p:nvPr/>
          </p:nvSpPr>
          <p:spPr>
            <a:xfrm>
              <a:off x="552461" y="6472760"/>
              <a:ext cx="7705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are arranged by high to low coverage in 2025 and coloured based on if coverage is lower (red), the same as (blue) or higher (green) than in 2019.</a:t>
              </a:r>
            </a:p>
          </p:txBody>
        </p:sp>
        <p:sp>
          <p:nvSpPr>
            <p:cNvPr id="294" name="tx294"/>
            <p:cNvSpPr/>
            <p:nvPr/>
          </p:nvSpPr>
          <p:spPr>
            <a:xfrm>
              <a:off x="468702" y="6593460"/>
              <a:ext cx="77895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2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range of DTP3 coverage across years 2019 to 2025 (grey bars), and coverage in specific years (dots), by country. The chart can be used for assessing recovery to pre-pandemic levels and progress beyond 2019.
In 2024, 10 (out of 20) countries had lower coverage than in 2019.
In 2025, 5 countries had lower DTP3 coverage than in 2024.
In 2025, 11 countries had lower coverage than in 2019.</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646150" y="5372257"/>
              <a:ext cx="1871759" cy="0"/>
            </a:xfrm>
            <a:custGeom>
              <a:avLst/>
              <a:pathLst>
                <a:path w="1871759" h="0">
                  <a:moveTo>
                    <a:pt x="0" y="0"/>
                  </a:moveTo>
                  <a:lnTo>
                    <a:pt x="1871759" y="0"/>
                  </a:lnTo>
                  <a:lnTo>
                    <a:pt x="1871759" y="0"/>
                  </a:lnTo>
                </a:path>
              </a:pathLst>
            </a:custGeom>
            <a:ln w="13550" cap="flat">
              <a:solidFill>
                <a:srgbClr val="EBEBEB">
                  <a:alpha val="100000"/>
                </a:srgbClr>
              </a:solidFill>
              <a:prstDash val="solid"/>
              <a:round/>
            </a:ln>
          </p:spPr>
          <p:txBody>
            <a:bodyPr/>
            <a:lstStyle/>
            <a:p/>
          </p:txBody>
        </p:sp>
        <p:sp>
          <p:nvSpPr>
            <p:cNvPr id="5" name="pl5"/>
            <p:cNvSpPr/>
            <p:nvPr/>
          </p:nvSpPr>
          <p:spPr>
            <a:xfrm>
              <a:off x="1646150" y="5035974"/>
              <a:ext cx="1871759" cy="0"/>
            </a:xfrm>
            <a:custGeom>
              <a:avLst/>
              <a:pathLst>
                <a:path w="1871759" h="0">
                  <a:moveTo>
                    <a:pt x="0" y="0"/>
                  </a:moveTo>
                  <a:lnTo>
                    <a:pt x="1871759" y="0"/>
                  </a:lnTo>
                  <a:lnTo>
                    <a:pt x="1871759" y="0"/>
                  </a:lnTo>
                </a:path>
              </a:pathLst>
            </a:custGeom>
            <a:ln w="13550" cap="flat">
              <a:solidFill>
                <a:srgbClr val="EBEBEB">
                  <a:alpha val="100000"/>
                </a:srgbClr>
              </a:solidFill>
              <a:prstDash val="solid"/>
              <a:round/>
            </a:ln>
          </p:spPr>
          <p:txBody>
            <a:bodyPr/>
            <a:lstStyle/>
            <a:p/>
          </p:txBody>
        </p:sp>
        <p:sp>
          <p:nvSpPr>
            <p:cNvPr id="6" name="pl6"/>
            <p:cNvSpPr/>
            <p:nvPr/>
          </p:nvSpPr>
          <p:spPr>
            <a:xfrm>
              <a:off x="1646150" y="4699690"/>
              <a:ext cx="1871759" cy="0"/>
            </a:xfrm>
            <a:custGeom>
              <a:avLst/>
              <a:pathLst>
                <a:path w="1871759" h="0">
                  <a:moveTo>
                    <a:pt x="0" y="0"/>
                  </a:moveTo>
                  <a:lnTo>
                    <a:pt x="1871759" y="0"/>
                  </a:lnTo>
                  <a:lnTo>
                    <a:pt x="1871759" y="0"/>
                  </a:lnTo>
                </a:path>
              </a:pathLst>
            </a:custGeom>
            <a:ln w="13550" cap="flat">
              <a:solidFill>
                <a:srgbClr val="EBEBEB">
                  <a:alpha val="100000"/>
                </a:srgbClr>
              </a:solidFill>
              <a:prstDash val="solid"/>
              <a:round/>
            </a:ln>
          </p:spPr>
          <p:txBody>
            <a:bodyPr/>
            <a:lstStyle/>
            <a:p/>
          </p:txBody>
        </p:sp>
        <p:sp>
          <p:nvSpPr>
            <p:cNvPr id="7" name="pl7"/>
            <p:cNvSpPr/>
            <p:nvPr/>
          </p:nvSpPr>
          <p:spPr>
            <a:xfrm>
              <a:off x="1646150" y="4363406"/>
              <a:ext cx="1871759" cy="0"/>
            </a:xfrm>
            <a:custGeom>
              <a:avLst/>
              <a:pathLst>
                <a:path w="1871759" h="0">
                  <a:moveTo>
                    <a:pt x="0" y="0"/>
                  </a:moveTo>
                  <a:lnTo>
                    <a:pt x="1871759" y="0"/>
                  </a:lnTo>
                  <a:lnTo>
                    <a:pt x="1871759" y="0"/>
                  </a:lnTo>
                </a:path>
              </a:pathLst>
            </a:custGeom>
            <a:ln w="13550" cap="flat">
              <a:solidFill>
                <a:srgbClr val="EBEBEB">
                  <a:alpha val="100000"/>
                </a:srgbClr>
              </a:solidFill>
              <a:prstDash val="solid"/>
              <a:round/>
            </a:ln>
          </p:spPr>
          <p:txBody>
            <a:bodyPr/>
            <a:lstStyle/>
            <a:p/>
          </p:txBody>
        </p:sp>
        <p:sp>
          <p:nvSpPr>
            <p:cNvPr id="8" name="pl8"/>
            <p:cNvSpPr/>
            <p:nvPr/>
          </p:nvSpPr>
          <p:spPr>
            <a:xfrm>
              <a:off x="1646150" y="4027123"/>
              <a:ext cx="1871759" cy="0"/>
            </a:xfrm>
            <a:custGeom>
              <a:avLst/>
              <a:pathLst>
                <a:path w="1871759" h="0">
                  <a:moveTo>
                    <a:pt x="0" y="0"/>
                  </a:moveTo>
                  <a:lnTo>
                    <a:pt x="1871759" y="0"/>
                  </a:lnTo>
                  <a:lnTo>
                    <a:pt x="1871759" y="0"/>
                  </a:lnTo>
                </a:path>
              </a:pathLst>
            </a:custGeom>
            <a:ln w="13550" cap="flat">
              <a:solidFill>
                <a:srgbClr val="EBEBEB">
                  <a:alpha val="100000"/>
                </a:srgbClr>
              </a:solidFill>
              <a:prstDash val="solid"/>
              <a:round/>
            </a:ln>
          </p:spPr>
          <p:txBody>
            <a:bodyPr/>
            <a:lstStyle/>
            <a:p/>
          </p:txBody>
        </p:sp>
        <p:sp>
          <p:nvSpPr>
            <p:cNvPr id="9" name="pl9"/>
            <p:cNvSpPr/>
            <p:nvPr/>
          </p:nvSpPr>
          <p:spPr>
            <a:xfrm>
              <a:off x="1646150" y="3690839"/>
              <a:ext cx="1871759" cy="0"/>
            </a:xfrm>
            <a:custGeom>
              <a:avLst/>
              <a:pathLst>
                <a:path w="1871759" h="0">
                  <a:moveTo>
                    <a:pt x="0" y="0"/>
                  </a:moveTo>
                  <a:lnTo>
                    <a:pt x="1871759" y="0"/>
                  </a:lnTo>
                  <a:lnTo>
                    <a:pt x="1871759" y="0"/>
                  </a:lnTo>
                </a:path>
              </a:pathLst>
            </a:custGeom>
            <a:ln w="13550" cap="flat">
              <a:solidFill>
                <a:srgbClr val="EBEBEB">
                  <a:alpha val="100000"/>
                </a:srgbClr>
              </a:solidFill>
              <a:prstDash val="solid"/>
              <a:round/>
            </a:ln>
          </p:spPr>
          <p:txBody>
            <a:bodyPr/>
            <a:lstStyle/>
            <a:p/>
          </p:txBody>
        </p:sp>
        <p:sp>
          <p:nvSpPr>
            <p:cNvPr id="10" name="pl10"/>
            <p:cNvSpPr/>
            <p:nvPr/>
          </p:nvSpPr>
          <p:spPr>
            <a:xfrm>
              <a:off x="1646150" y="3354556"/>
              <a:ext cx="1871759" cy="0"/>
            </a:xfrm>
            <a:custGeom>
              <a:avLst/>
              <a:pathLst>
                <a:path w="1871759" h="0">
                  <a:moveTo>
                    <a:pt x="0" y="0"/>
                  </a:moveTo>
                  <a:lnTo>
                    <a:pt x="1871759" y="0"/>
                  </a:lnTo>
                  <a:lnTo>
                    <a:pt x="1871759" y="0"/>
                  </a:lnTo>
                </a:path>
              </a:pathLst>
            </a:custGeom>
            <a:ln w="13550" cap="flat">
              <a:solidFill>
                <a:srgbClr val="EBEBEB">
                  <a:alpha val="100000"/>
                </a:srgbClr>
              </a:solidFill>
              <a:prstDash val="solid"/>
              <a:round/>
            </a:ln>
          </p:spPr>
          <p:txBody>
            <a:bodyPr/>
            <a:lstStyle/>
            <a:p/>
          </p:txBody>
        </p:sp>
        <p:sp>
          <p:nvSpPr>
            <p:cNvPr id="11" name="pl11"/>
            <p:cNvSpPr/>
            <p:nvPr/>
          </p:nvSpPr>
          <p:spPr>
            <a:xfrm>
              <a:off x="1646150" y="3018272"/>
              <a:ext cx="1871759" cy="0"/>
            </a:xfrm>
            <a:custGeom>
              <a:avLst/>
              <a:pathLst>
                <a:path w="1871759" h="0">
                  <a:moveTo>
                    <a:pt x="0" y="0"/>
                  </a:moveTo>
                  <a:lnTo>
                    <a:pt x="1871759" y="0"/>
                  </a:lnTo>
                  <a:lnTo>
                    <a:pt x="1871759" y="0"/>
                  </a:lnTo>
                </a:path>
              </a:pathLst>
            </a:custGeom>
            <a:ln w="13550" cap="flat">
              <a:solidFill>
                <a:srgbClr val="EBEBEB">
                  <a:alpha val="100000"/>
                </a:srgbClr>
              </a:solidFill>
              <a:prstDash val="solid"/>
              <a:round/>
            </a:ln>
          </p:spPr>
          <p:txBody>
            <a:bodyPr/>
            <a:lstStyle/>
            <a:p/>
          </p:txBody>
        </p:sp>
        <p:sp>
          <p:nvSpPr>
            <p:cNvPr id="12" name="pl12"/>
            <p:cNvSpPr/>
            <p:nvPr/>
          </p:nvSpPr>
          <p:spPr>
            <a:xfrm>
              <a:off x="1646150" y="2681989"/>
              <a:ext cx="1871759" cy="0"/>
            </a:xfrm>
            <a:custGeom>
              <a:avLst/>
              <a:pathLst>
                <a:path w="1871759" h="0">
                  <a:moveTo>
                    <a:pt x="0" y="0"/>
                  </a:moveTo>
                  <a:lnTo>
                    <a:pt x="1871759" y="0"/>
                  </a:lnTo>
                  <a:lnTo>
                    <a:pt x="1871759" y="0"/>
                  </a:lnTo>
                </a:path>
              </a:pathLst>
            </a:custGeom>
            <a:ln w="13550" cap="flat">
              <a:solidFill>
                <a:srgbClr val="EBEBEB">
                  <a:alpha val="100000"/>
                </a:srgbClr>
              </a:solidFill>
              <a:prstDash val="solid"/>
              <a:round/>
            </a:ln>
          </p:spPr>
          <p:txBody>
            <a:bodyPr/>
            <a:lstStyle/>
            <a:p/>
          </p:txBody>
        </p:sp>
        <p:sp>
          <p:nvSpPr>
            <p:cNvPr id="13" name="pl13"/>
            <p:cNvSpPr/>
            <p:nvPr/>
          </p:nvSpPr>
          <p:spPr>
            <a:xfrm>
              <a:off x="1646150" y="2345705"/>
              <a:ext cx="1871759" cy="0"/>
            </a:xfrm>
            <a:custGeom>
              <a:avLst/>
              <a:pathLst>
                <a:path w="1871759" h="0">
                  <a:moveTo>
                    <a:pt x="0" y="0"/>
                  </a:moveTo>
                  <a:lnTo>
                    <a:pt x="1871759" y="0"/>
                  </a:lnTo>
                  <a:lnTo>
                    <a:pt x="1871759" y="0"/>
                  </a:lnTo>
                </a:path>
              </a:pathLst>
            </a:custGeom>
            <a:ln w="13550" cap="flat">
              <a:solidFill>
                <a:srgbClr val="EBEBEB">
                  <a:alpha val="100000"/>
                </a:srgbClr>
              </a:solidFill>
              <a:prstDash val="solid"/>
              <a:round/>
            </a:ln>
          </p:spPr>
          <p:txBody>
            <a:bodyPr/>
            <a:lstStyle/>
            <a:p/>
          </p:txBody>
        </p:sp>
        <p:sp>
          <p:nvSpPr>
            <p:cNvPr id="14" name="pl14"/>
            <p:cNvSpPr/>
            <p:nvPr/>
          </p:nvSpPr>
          <p:spPr>
            <a:xfrm>
              <a:off x="1646150" y="2009422"/>
              <a:ext cx="1871759" cy="0"/>
            </a:xfrm>
            <a:custGeom>
              <a:avLst/>
              <a:pathLst>
                <a:path w="1871759" h="0">
                  <a:moveTo>
                    <a:pt x="0" y="0"/>
                  </a:moveTo>
                  <a:lnTo>
                    <a:pt x="1871759" y="0"/>
                  </a:lnTo>
                  <a:lnTo>
                    <a:pt x="1871759" y="0"/>
                  </a:lnTo>
                </a:path>
              </a:pathLst>
            </a:custGeom>
            <a:ln w="13550" cap="flat">
              <a:solidFill>
                <a:srgbClr val="EBEBEB">
                  <a:alpha val="100000"/>
                </a:srgbClr>
              </a:solidFill>
              <a:prstDash val="solid"/>
              <a:round/>
            </a:ln>
          </p:spPr>
          <p:txBody>
            <a:bodyPr/>
            <a:lstStyle/>
            <a:p/>
          </p:txBody>
        </p:sp>
        <p:sp>
          <p:nvSpPr>
            <p:cNvPr id="15" name="pl15"/>
            <p:cNvSpPr/>
            <p:nvPr/>
          </p:nvSpPr>
          <p:spPr>
            <a:xfrm>
              <a:off x="173123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01483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29843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58203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86563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14923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468590" y="2009422"/>
              <a:ext cx="439579" cy="0"/>
            </a:xfrm>
            <a:custGeom>
              <a:avLst/>
              <a:pathLst>
                <a:path w="439579" h="0">
                  <a:moveTo>
                    <a:pt x="0" y="0"/>
                  </a:moveTo>
                  <a:lnTo>
                    <a:pt x="439579" y="0"/>
                  </a:lnTo>
                </a:path>
              </a:pathLst>
            </a:custGeom>
            <a:ln w="81303" cap="flat">
              <a:solidFill>
                <a:srgbClr val="E8E8E8">
                  <a:alpha val="100000"/>
                </a:srgbClr>
              </a:solidFill>
              <a:prstDash val="solid"/>
              <a:round/>
            </a:ln>
          </p:spPr>
          <p:txBody>
            <a:bodyPr/>
            <a:lstStyle/>
            <a:p/>
          </p:txBody>
        </p:sp>
        <p:sp>
          <p:nvSpPr>
            <p:cNvPr id="22" name="pl22"/>
            <p:cNvSpPr/>
            <p:nvPr/>
          </p:nvSpPr>
          <p:spPr>
            <a:xfrm>
              <a:off x="2738010" y="2345705"/>
              <a:ext cx="311959" cy="0"/>
            </a:xfrm>
            <a:custGeom>
              <a:avLst/>
              <a:pathLst>
                <a:path w="311959" h="0">
                  <a:moveTo>
                    <a:pt x="0" y="0"/>
                  </a:moveTo>
                  <a:lnTo>
                    <a:pt x="311959" y="0"/>
                  </a:lnTo>
                </a:path>
              </a:pathLst>
            </a:custGeom>
            <a:ln w="81303" cap="flat">
              <a:solidFill>
                <a:srgbClr val="E8E8E8">
                  <a:alpha val="100000"/>
                </a:srgbClr>
              </a:solidFill>
              <a:prstDash val="solid"/>
              <a:round/>
            </a:ln>
          </p:spPr>
          <p:txBody>
            <a:bodyPr/>
            <a:lstStyle/>
            <a:p/>
          </p:txBody>
        </p:sp>
        <p:sp>
          <p:nvSpPr>
            <p:cNvPr id="23" name="pl23"/>
            <p:cNvSpPr/>
            <p:nvPr/>
          </p:nvSpPr>
          <p:spPr>
            <a:xfrm>
              <a:off x="2284250" y="2681989"/>
              <a:ext cx="297779" cy="0"/>
            </a:xfrm>
            <a:custGeom>
              <a:avLst/>
              <a:pathLst>
                <a:path w="297779" h="0">
                  <a:moveTo>
                    <a:pt x="0" y="0"/>
                  </a:moveTo>
                  <a:lnTo>
                    <a:pt x="297779" y="0"/>
                  </a:lnTo>
                </a:path>
              </a:pathLst>
            </a:custGeom>
            <a:ln w="81303" cap="flat">
              <a:solidFill>
                <a:srgbClr val="E8E8E8">
                  <a:alpha val="100000"/>
                </a:srgbClr>
              </a:solidFill>
              <a:prstDash val="solid"/>
              <a:round/>
            </a:ln>
          </p:spPr>
          <p:txBody>
            <a:bodyPr/>
            <a:lstStyle/>
            <a:p/>
          </p:txBody>
        </p:sp>
        <p:sp>
          <p:nvSpPr>
            <p:cNvPr id="24" name="pl24"/>
            <p:cNvSpPr/>
            <p:nvPr/>
          </p:nvSpPr>
          <p:spPr>
            <a:xfrm>
              <a:off x="2582030" y="3018272"/>
              <a:ext cx="99259" cy="0"/>
            </a:xfrm>
            <a:custGeom>
              <a:avLst/>
              <a:pathLst>
                <a:path w="99259" h="0">
                  <a:moveTo>
                    <a:pt x="0" y="0"/>
                  </a:moveTo>
                  <a:lnTo>
                    <a:pt x="99259" y="0"/>
                  </a:lnTo>
                </a:path>
              </a:pathLst>
            </a:custGeom>
            <a:ln w="81303" cap="flat">
              <a:solidFill>
                <a:srgbClr val="E8E8E8">
                  <a:alpha val="100000"/>
                </a:srgbClr>
              </a:solidFill>
              <a:prstDash val="solid"/>
              <a:round/>
            </a:ln>
          </p:spPr>
          <p:txBody>
            <a:bodyPr/>
            <a:lstStyle/>
            <a:p/>
          </p:txBody>
        </p:sp>
        <p:sp>
          <p:nvSpPr>
            <p:cNvPr id="25" name="pl25"/>
            <p:cNvSpPr/>
            <p:nvPr/>
          </p:nvSpPr>
          <p:spPr>
            <a:xfrm>
              <a:off x="3092510" y="3354556"/>
              <a:ext cx="42539" cy="0"/>
            </a:xfrm>
            <a:custGeom>
              <a:avLst/>
              <a:pathLst>
                <a:path w="42539" h="0">
                  <a:moveTo>
                    <a:pt x="0" y="0"/>
                  </a:moveTo>
                  <a:lnTo>
                    <a:pt x="42539" y="0"/>
                  </a:lnTo>
                </a:path>
              </a:pathLst>
            </a:custGeom>
            <a:ln w="81303" cap="flat">
              <a:solidFill>
                <a:srgbClr val="E8E8E8">
                  <a:alpha val="100000"/>
                </a:srgbClr>
              </a:solidFill>
              <a:prstDash val="solid"/>
              <a:round/>
            </a:ln>
          </p:spPr>
          <p:txBody>
            <a:bodyPr/>
            <a:lstStyle/>
            <a:p/>
          </p:txBody>
        </p:sp>
        <p:sp>
          <p:nvSpPr>
            <p:cNvPr id="26" name="pl26"/>
            <p:cNvSpPr/>
            <p:nvPr/>
          </p:nvSpPr>
          <p:spPr>
            <a:xfrm>
              <a:off x="2908170" y="3690839"/>
              <a:ext cx="28359" cy="0"/>
            </a:xfrm>
            <a:custGeom>
              <a:avLst/>
              <a:pathLst>
                <a:path w="28359" h="0">
                  <a:moveTo>
                    <a:pt x="0" y="0"/>
                  </a:moveTo>
                  <a:lnTo>
                    <a:pt x="28359" y="0"/>
                  </a:lnTo>
                </a:path>
              </a:pathLst>
            </a:custGeom>
            <a:ln w="81303" cap="flat">
              <a:solidFill>
                <a:srgbClr val="E8E8E8">
                  <a:alpha val="100000"/>
                </a:srgbClr>
              </a:solidFill>
              <a:prstDash val="solid"/>
              <a:round/>
            </a:ln>
          </p:spPr>
          <p:txBody>
            <a:bodyPr/>
            <a:lstStyle/>
            <a:p/>
          </p:txBody>
        </p:sp>
        <p:sp>
          <p:nvSpPr>
            <p:cNvPr id="27" name="pl27"/>
            <p:cNvSpPr/>
            <p:nvPr/>
          </p:nvSpPr>
          <p:spPr>
            <a:xfrm>
              <a:off x="3092510" y="4027123"/>
              <a:ext cx="28359" cy="0"/>
            </a:xfrm>
            <a:custGeom>
              <a:avLst/>
              <a:pathLst>
                <a:path w="28359" h="0">
                  <a:moveTo>
                    <a:pt x="0" y="0"/>
                  </a:moveTo>
                  <a:lnTo>
                    <a:pt x="28359" y="0"/>
                  </a:lnTo>
                </a:path>
              </a:pathLst>
            </a:custGeom>
            <a:ln w="81303" cap="flat">
              <a:solidFill>
                <a:srgbClr val="E8E8E8">
                  <a:alpha val="100000"/>
                </a:srgbClr>
              </a:solidFill>
              <a:prstDash val="solid"/>
              <a:round/>
            </a:ln>
          </p:spPr>
          <p:txBody>
            <a:bodyPr/>
            <a:lstStyle/>
            <a:p/>
          </p:txBody>
        </p:sp>
        <p:sp>
          <p:nvSpPr>
            <p:cNvPr id="28" name="pl28"/>
            <p:cNvSpPr/>
            <p:nvPr/>
          </p:nvSpPr>
          <p:spPr>
            <a:xfrm>
              <a:off x="3120870" y="4363406"/>
              <a:ext cx="14179" cy="0"/>
            </a:xfrm>
            <a:custGeom>
              <a:avLst/>
              <a:pathLst>
                <a:path w="14179" h="0">
                  <a:moveTo>
                    <a:pt x="0" y="0"/>
                  </a:moveTo>
                  <a:lnTo>
                    <a:pt x="14179" y="0"/>
                  </a:lnTo>
                </a:path>
              </a:pathLst>
            </a:custGeom>
            <a:ln w="81303" cap="flat">
              <a:solidFill>
                <a:srgbClr val="E8E8E8">
                  <a:alpha val="100000"/>
                </a:srgbClr>
              </a:solidFill>
              <a:prstDash val="solid"/>
              <a:round/>
            </a:ln>
          </p:spPr>
          <p:txBody>
            <a:bodyPr/>
            <a:lstStyle/>
            <a:p/>
          </p:txBody>
        </p:sp>
        <p:sp>
          <p:nvSpPr>
            <p:cNvPr id="29" name="pl29"/>
            <p:cNvSpPr/>
            <p:nvPr/>
          </p:nvSpPr>
          <p:spPr>
            <a:xfrm>
              <a:off x="3120870" y="4699690"/>
              <a:ext cx="14179" cy="0"/>
            </a:xfrm>
            <a:custGeom>
              <a:avLst/>
              <a:pathLst>
                <a:path w="14179" h="0">
                  <a:moveTo>
                    <a:pt x="0" y="0"/>
                  </a:moveTo>
                  <a:lnTo>
                    <a:pt x="14179" y="0"/>
                  </a:lnTo>
                </a:path>
              </a:pathLst>
            </a:custGeom>
            <a:ln w="81303" cap="flat">
              <a:solidFill>
                <a:srgbClr val="E8E8E8">
                  <a:alpha val="100000"/>
                </a:srgbClr>
              </a:solidFill>
              <a:prstDash val="solid"/>
              <a:round/>
            </a:ln>
          </p:spPr>
          <p:txBody>
            <a:bodyPr/>
            <a:lstStyle/>
            <a:p/>
          </p:txBody>
        </p:sp>
        <p:sp>
          <p:nvSpPr>
            <p:cNvPr id="30" name="pl30"/>
            <p:cNvSpPr/>
            <p:nvPr/>
          </p:nvSpPr>
          <p:spPr>
            <a:xfrm>
              <a:off x="3106690" y="5035974"/>
              <a:ext cx="14179" cy="0"/>
            </a:xfrm>
            <a:custGeom>
              <a:avLst/>
              <a:pathLst>
                <a:path w="14179" h="0">
                  <a:moveTo>
                    <a:pt x="0" y="0"/>
                  </a:moveTo>
                  <a:lnTo>
                    <a:pt x="14179" y="0"/>
                  </a:lnTo>
                </a:path>
              </a:pathLst>
            </a:custGeom>
            <a:ln w="81303" cap="flat">
              <a:solidFill>
                <a:srgbClr val="E8E8E8">
                  <a:alpha val="100000"/>
                </a:srgbClr>
              </a:solidFill>
              <a:prstDash val="solid"/>
              <a:round/>
            </a:ln>
          </p:spPr>
          <p:txBody>
            <a:bodyPr/>
            <a:lstStyle/>
            <a:p/>
          </p:txBody>
        </p:sp>
        <p:sp>
          <p:nvSpPr>
            <p:cNvPr id="31" name="pl31"/>
            <p:cNvSpPr/>
            <p:nvPr/>
          </p:nvSpPr>
          <p:spPr>
            <a:xfrm>
              <a:off x="3120870" y="5372257"/>
              <a:ext cx="14179" cy="0"/>
            </a:xfrm>
            <a:custGeom>
              <a:avLst/>
              <a:pathLst>
                <a:path w="14179" h="0">
                  <a:moveTo>
                    <a:pt x="0" y="0"/>
                  </a:moveTo>
                  <a:lnTo>
                    <a:pt x="14179" y="0"/>
                  </a:lnTo>
                </a:path>
              </a:pathLst>
            </a:custGeom>
            <a:ln w="81303" cap="flat">
              <a:solidFill>
                <a:srgbClr val="E8E8E8">
                  <a:alpha val="100000"/>
                </a:srgbClr>
              </a:solidFill>
              <a:prstDash val="solid"/>
              <a:round/>
            </a:ln>
          </p:spPr>
          <p:txBody>
            <a:bodyPr/>
            <a:lstStyle/>
            <a:p/>
          </p:txBody>
        </p:sp>
        <p:sp>
          <p:nvSpPr>
            <p:cNvPr id="32" name="pt32"/>
            <p:cNvSpPr/>
            <p:nvPr/>
          </p:nvSpPr>
          <p:spPr>
            <a:xfrm>
              <a:off x="3130550" y="43589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3116370" y="43589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2932030"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2903670"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3130550" y="46951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3116370" y="46951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2903670" y="20049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2464090" y="20049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3130550" y="33500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3088010" y="33500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3116370" y="40226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3088010" y="40226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3045470" y="23412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2733510" y="23412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2676790" y="30137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2577530" y="30137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3116370" y="50314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3102190" y="50314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3130550" y="5367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3116370" y="5367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2577530" y="26774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2279750" y="26774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3089898" y="431825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55" name="pt55"/>
            <p:cNvSpPr/>
            <p:nvPr/>
          </p:nvSpPr>
          <p:spPr>
            <a:xfrm>
              <a:off x="3075718" y="431825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6" name="pt56"/>
            <p:cNvSpPr/>
            <p:nvPr/>
          </p:nvSpPr>
          <p:spPr>
            <a:xfrm>
              <a:off x="2891378" y="364568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57" name="pt57"/>
            <p:cNvSpPr/>
            <p:nvPr/>
          </p:nvSpPr>
          <p:spPr>
            <a:xfrm>
              <a:off x="2863018"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8" name="pt58"/>
            <p:cNvSpPr/>
            <p:nvPr/>
          </p:nvSpPr>
          <p:spPr>
            <a:xfrm>
              <a:off x="3089898" y="465453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59" name="pt59"/>
            <p:cNvSpPr/>
            <p:nvPr/>
          </p:nvSpPr>
          <p:spPr>
            <a:xfrm>
              <a:off x="3075718" y="465453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0" name="pt60"/>
            <p:cNvSpPr/>
            <p:nvPr/>
          </p:nvSpPr>
          <p:spPr>
            <a:xfrm>
              <a:off x="2863018" y="196427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61" name="pt61"/>
            <p:cNvSpPr/>
            <p:nvPr/>
          </p:nvSpPr>
          <p:spPr>
            <a:xfrm>
              <a:off x="2423438" y="196427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2" name="pt62"/>
            <p:cNvSpPr/>
            <p:nvPr/>
          </p:nvSpPr>
          <p:spPr>
            <a:xfrm>
              <a:off x="3089898" y="3309404"/>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63" name="pt63"/>
            <p:cNvSpPr/>
            <p:nvPr/>
          </p:nvSpPr>
          <p:spPr>
            <a:xfrm>
              <a:off x="3047358" y="330940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4" name="pt64"/>
            <p:cNvSpPr/>
            <p:nvPr/>
          </p:nvSpPr>
          <p:spPr>
            <a:xfrm>
              <a:off x="3075718" y="398197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65" name="pt65"/>
            <p:cNvSpPr/>
            <p:nvPr/>
          </p:nvSpPr>
          <p:spPr>
            <a:xfrm>
              <a:off x="3047358" y="398197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6" name="pt66"/>
            <p:cNvSpPr/>
            <p:nvPr/>
          </p:nvSpPr>
          <p:spPr>
            <a:xfrm>
              <a:off x="3004818" y="2300554"/>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67" name="pt67"/>
            <p:cNvSpPr/>
            <p:nvPr/>
          </p:nvSpPr>
          <p:spPr>
            <a:xfrm>
              <a:off x="2692858" y="230055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8" name="pt68"/>
            <p:cNvSpPr/>
            <p:nvPr/>
          </p:nvSpPr>
          <p:spPr>
            <a:xfrm>
              <a:off x="2636138" y="297312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69" name="pt69"/>
            <p:cNvSpPr/>
            <p:nvPr/>
          </p:nvSpPr>
          <p:spPr>
            <a:xfrm>
              <a:off x="2536878" y="297312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0" name="pt70"/>
            <p:cNvSpPr/>
            <p:nvPr/>
          </p:nvSpPr>
          <p:spPr>
            <a:xfrm>
              <a:off x="3075718" y="499082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1" name="pt71"/>
            <p:cNvSpPr/>
            <p:nvPr/>
          </p:nvSpPr>
          <p:spPr>
            <a:xfrm>
              <a:off x="3061538" y="499082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2" name="pt72"/>
            <p:cNvSpPr/>
            <p:nvPr/>
          </p:nvSpPr>
          <p:spPr>
            <a:xfrm>
              <a:off x="3089898" y="532710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3" name="pt73"/>
            <p:cNvSpPr/>
            <p:nvPr/>
          </p:nvSpPr>
          <p:spPr>
            <a:xfrm>
              <a:off x="3075718" y="532710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4" name="pt74"/>
            <p:cNvSpPr/>
            <p:nvPr/>
          </p:nvSpPr>
          <p:spPr>
            <a:xfrm>
              <a:off x="2536878" y="263683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5" name="pt75"/>
            <p:cNvSpPr/>
            <p:nvPr/>
          </p:nvSpPr>
          <p:spPr>
            <a:xfrm>
              <a:off x="2239098" y="263683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6" name="tx76"/>
            <p:cNvSpPr/>
            <p:nvPr/>
          </p:nvSpPr>
          <p:spPr>
            <a:xfrm>
              <a:off x="3259243" y="4322076"/>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77" name="tx77"/>
            <p:cNvSpPr/>
            <p:nvPr/>
          </p:nvSpPr>
          <p:spPr>
            <a:xfrm>
              <a:off x="3259243" y="364950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78" name="tx78"/>
            <p:cNvSpPr/>
            <p:nvPr/>
          </p:nvSpPr>
          <p:spPr>
            <a:xfrm>
              <a:off x="3259243" y="465835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79" name="tx79"/>
            <p:cNvSpPr/>
            <p:nvPr/>
          </p:nvSpPr>
          <p:spPr>
            <a:xfrm>
              <a:off x="3227147" y="1968091"/>
              <a:ext cx="26956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-31%</a:t>
              </a:r>
            </a:p>
          </p:txBody>
        </p:sp>
        <p:sp>
          <p:nvSpPr>
            <p:cNvPr id="80" name="tx80"/>
            <p:cNvSpPr/>
            <p:nvPr/>
          </p:nvSpPr>
          <p:spPr>
            <a:xfrm>
              <a:off x="3259243" y="3313225"/>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81" name="tx81"/>
            <p:cNvSpPr/>
            <p:nvPr/>
          </p:nvSpPr>
          <p:spPr>
            <a:xfrm>
              <a:off x="3259243" y="3985792"/>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82" name="tx82"/>
            <p:cNvSpPr/>
            <p:nvPr/>
          </p:nvSpPr>
          <p:spPr>
            <a:xfrm>
              <a:off x="3227147" y="2304375"/>
              <a:ext cx="26956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-22%</a:t>
              </a:r>
            </a:p>
          </p:txBody>
        </p:sp>
        <p:sp>
          <p:nvSpPr>
            <p:cNvPr id="83" name="tx83"/>
            <p:cNvSpPr/>
            <p:nvPr/>
          </p:nvSpPr>
          <p:spPr>
            <a:xfrm>
              <a:off x="3259243" y="2976942"/>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-7%</a:t>
              </a:r>
            </a:p>
          </p:txBody>
        </p:sp>
        <p:sp>
          <p:nvSpPr>
            <p:cNvPr id="84" name="tx84"/>
            <p:cNvSpPr/>
            <p:nvPr/>
          </p:nvSpPr>
          <p:spPr>
            <a:xfrm>
              <a:off x="3259243" y="4994643"/>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85" name="tx85"/>
            <p:cNvSpPr/>
            <p:nvPr/>
          </p:nvSpPr>
          <p:spPr>
            <a:xfrm>
              <a:off x="3259243" y="5330926"/>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86" name="tx86"/>
            <p:cNvSpPr/>
            <p:nvPr/>
          </p:nvSpPr>
          <p:spPr>
            <a:xfrm>
              <a:off x="3227147" y="2640658"/>
              <a:ext cx="26956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-21%</a:t>
              </a:r>
            </a:p>
          </p:txBody>
        </p:sp>
        <p:sp>
          <p:nvSpPr>
            <p:cNvPr id="87" name="rc87"/>
            <p:cNvSpPr/>
            <p:nvPr/>
          </p:nvSpPr>
          <p:spPr>
            <a:xfrm>
              <a:off x="1646150" y="1807652"/>
              <a:ext cx="1871759" cy="3766375"/>
            </a:xfrm>
            <a:prstGeom prst="rect">
              <a:avLst/>
            </a:prstGeom>
            <a:noFill/>
            <a:ln w="13550" cap="rnd">
              <a:solidFill>
                <a:srgbClr val="999999">
                  <a:alpha val="100000"/>
                </a:srgbClr>
              </a:solidFill>
              <a:prstDash val="solid"/>
              <a:round/>
            </a:ln>
          </p:spPr>
          <p:txBody>
            <a:bodyPr/>
            <a:lstStyle/>
            <a:p/>
          </p:txBody>
        </p:sp>
        <p:sp>
          <p:nvSpPr>
            <p:cNvPr id="88" name="pl88"/>
            <p:cNvSpPr/>
            <p:nvPr/>
          </p:nvSpPr>
          <p:spPr>
            <a:xfrm>
              <a:off x="4303196" y="5209539"/>
              <a:ext cx="1871759" cy="0"/>
            </a:xfrm>
            <a:custGeom>
              <a:avLst/>
              <a:pathLst>
                <a:path w="1871759" h="0">
                  <a:moveTo>
                    <a:pt x="0" y="0"/>
                  </a:moveTo>
                  <a:lnTo>
                    <a:pt x="1871759" y="0"/>
                  </a:lnTo>
                  <a:lnTo>
                    <a:pt x="1871759" y="0"/>
                  </a:lnTo>
                </a:path>
              </a:pathLst>
            </a:custGeom>
            <a:ln w="13550" cap="flat">
              <a:solidFill>
                <a:srgbClr val="EBEBEB">
                  <a:alpha val="100000"/>
                </a:srgbClr>
              </a:solidFill>
              <a:prstDash val="solid"/>
              <a:round/>
            </a:ln>
          </p:spPr>
          <p:txBody>
            <a:bodyPr/>
            <a:lstStyle/>
            <a:p/>
          </p:txBody>
        </p:sp>
        <p:sp>
          <p:nvSpPr>
            <p:cNvPr id="89" name="pl89"/>
            <p:cNvSpPr/>
            <p:nvPr/>
          </p:nvSpPr>
          <p:spPr>
            <a:xfrm>
              <a:off x="4303196" y="4602059"/>
              <a:ext cx="1871759" cy="0"/>
            </a:xfrm>
            <a:custGeom>
              <a:avLst/>
              <a:pathLst>
                <a:path w="1871759" h="0">
                  <a:moveTo>
                    <a:pt x="0" y="0"/>
                  </a:moveTo>
                  <a:lnTo>
                    <a:pt x="1871759" y="0"/>
                  </a:lnTo>
                  <a:lnTo>
                    <a:pt x="1871759" y="0"/>
                  </a:lnTo>
                </a:path>
              </a:pathLst>
            </a:custGeom>
            <a:ln w="13550" cap="flat">
              <a:solidFill>
                <a:srgbClr val="EBEBEB">
                  <a:alpha val="100000"/>
                </a:srgbClr>
              </a:solidFill>
              <a:prstDash val="solid"/>
              <a:round/>
            </a:ln>
          </p:spPr>
          <p:txBody>
            <a:bodyPr/>
            <a:lstStyle/>
            <a:p/>
          </p:txBody>
        </p:sp>
        <p:sp>
          <p:nvSpPr>
            <p:cNvPr id="90" name="pl90"/>
            <p:cNvSpPr/>
            <p:nvPr/>
          </p:nvSpPr>
          <p:spPr>
            <a:xfrm>
              <a:off x="4303196" y="3994579"/>
              <a:ext cx="1871759" cy="0"/>
            </a:xfrm>
            <a:custGeom>
              <a:avLst/>
              <a:pathLst>
                <a:path w="1871759" h="0">
                  <a:moveTo>
                    <a:pt x="0" y="0"/>
                  </a:moveTo>
                  <a:lnTo>
                    <a:pt x="1871759" y="0"/>
                  </a:lnTo>
                  <a:lnTo>
                    <a:pt x="1871759" y="0"/>
                  </a:lnTo>
                </a:path>
              </a:pathLst>
            </a:custGeom>
            <a:ln w="13550" cap="flat">
              <a:solidFill>
                <a:srgbClr val="EBEBEB">
                  <a:alpha val="100000"/>
                </a:srgbClr>
              </a:solidFill>
              <a:prstDash val="solid"/>
              <a:round/>
            </a:ln>
          </p:spPr>
          <p:txBody>
            <a:bodyPr/>
            <a:lstStyle/>
            <a:p/>
          </p:txBody>
        </p:sp>
        <p:sp>
          <p:nvSpPr>
            <p:cNvPr id="91" name="pl91"/>
            <p:cNvSpPr/>
            <p:nvPr/>
          </p:nvSpPr>
          <p:spPr>
            <a:xfrm>
              <a:off x="4303196" y="3387100"/>
              <a:ext cx="1871759" cy="0"/>
            </a:xfrm>
            <a:custGeom>
              <a:avLst/>
              <a:pathLst>
                <a:path w="1871759" h="0">
                  <a:moveTo>
                    <a:pt x="0" y="0"/>
                  </a:moveTo>
                  <a:lnTo>
                    <a:pt x="1871759" y="0"/>
                  </a:lnTo>
                  <a:lnTo>
                    <a:pt x="1871759" y="0"/>
                  </a:lnTo>
                </a:path>
              </a:pathLst>
            </a:custGeom>
            <a:ln w="13550" cap="flat">
              <a:solidFill>
                <a:srgbClr val="EBEBEB">
                  <a:alpha val="100000"/>
                </a:srgbClr>
              </a:solidFill>
              <a:prstDash val="solid"/>
              <a:round/>
            </a:ln>
          </p:spPr>
          <p:txBody>
            <a:bodyPr/>
            <a:lstStyle/>
            <a:p/>
          </p:txBody>
        </p:sp>
        <p:sp>
          <p:nvSpPr>
            <p:cNvPr id="92" name="pl92"/>
            <p:cNvSpPr/>
            <p:nvPr/>
          </p:nvSpPr>
          <p:spPr>
            <a:xfrm>
              <a:off x="4303196" y="2779620"/>
              <a:ext cx="1871759" cy="0"/>
            </a:xfrm>
            <a:custGeom>
              <a:avLst/>
              <a:pathLst>
                <a:path w="1871759" h="0">
                  <a:moveTo>
                    <a:pt x="0" y="0"/>
                  </a:moveTo>
                  <a:lnTo>
                    <a:pt x="1871759" y="0"/>
                  </a:lnTo>
                  <a:lnTo>
                    <a:pt x="1871759" y="0"/>
                  </a:lnTo>
                </a:path>
              </a:pathLst>
            </a:custGeom>
            <a:ln w="13550" cap="flat">
              <a:solidFill>
                <a:srgbClr val="EBEBEB">
                  <a:alpha val="100000"/>
                </a:srgbClr>
              </a:solidFill>
              <a:prstDash val="solid"/>
              <a:round/>
            </a:ln>
          </p:spPr>
          <p:txBody>
            <a:bodyPr/>
            <a:lstStyle/>
            <a:p/>
          </p:txBody>
        </p:sp>
        <p:sp>
          <p:nvSpPr>
            <p:cNvPr id="93" name="pl93"/>
            <p:cNvSpPr/>
            <p:nvPr/>
          </p:nvSpPr>
          <p:spPr>
            <a:xfrm>
              <a:off x="4303196" y="2172140"/>
              <a:ext cx="1871759" cy="0"/>
            </a:xfrm>
            <a:custGeom>
              <a:avLst/>
              <a:pathLst>
                <a:path w="1871759" h="0">
                  <a:moveTo>
                    <a:pt x="0" y="0"/>
                  </a:moveTo>
                  <a:lnTo>
                    <a:pt x="1871759" y="0"/>
                  </a:lnTo>
                  <a:lnTo>
                    <a:pt x="1871759" y="0"/>
                  </a:lnTo>
                </a:path>
              </a:pathLst>
            </a:custGeom>
            <a:ln w="13550" cap="flat">
              <a:solidFill>
                <a:srgbClr val="EBEBEB">
                  <a:alpha val="100000"/>
                </a:srgbClr>
              </a:solidFill>
              <a:prstDash val="solid"/>
              <a:round/>
            </a:ln>
          </p:spPr>
          <p:txBody>
            <a:bodyPr/>
            <a:lstStyle/>
            <a:p/>
          </p:txBody>
        </p:sp>
        <p:sp>
          <p:nvSpPr>
            <p:cNvPr id="94" name="pl94"/>
            <p:cNvSpPr/>
            <p:nvPr/>
          </p:nvSpPr>
          <p:spPr>
            <a:xfrm>
              <a:off x="438827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467187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495547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523907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552267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580627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5423416" y="2172140"/>
              <a:ext cx="241059" cy="0"/>
            </a:xfrm>
            <a:custGeom>
              <a:avLst/>
              <a:pathLst>
                <a:path w="241059" h="0">
                  <a:moveTo>
                    <a:pt x="0" y="0"/>
                  </a:moveTo>
                  <a:lnTo>
                    <a:pt x="241059" y="0"/>
                  </a:lnTo>
                </a:path>
              </a:pathLst>
            </a:custGeom>
            <a:ln w="81303" cap="flat">
              <a:solidFill>
                <a:srgbClr val="E8E8E8">
                  <a:alpha val="100000"/>
                </a:srgbClr>
              </a:solidFill>
              <a:prstDash val="solid"/>
              <a:round/>
            </a:ln>
          </p:spPr>
          <p:txBody>
            <a:bodyPr/>
            <a:lstStyle/>
            <a:p/>
          </p:txBody>
        </p:sp>
        <p:sp>
          <p:nvSpPr>
            <p:cNvPr id="101" name="pl101"/>
            <p:cNvSpPr/>
            <p:nvPr/>
          </p:nvSpPr>
          <p:spPr>
            <a:xfrm>
              <a:off x="5636116" y="2779620"/>
              <a:ext cx="85079" cy="0"/>
            </a:xfrm>
            <a:custGeom>
              <a:avLst/>
              <a:pathLst>
                <a:path w="85079" h="0">
                  <a:moveTo>
                    <a:pt x="0" y="0"/>
                  </a:moveTo>
                  <a:lnTo>
                    <a:pt x="85079" y="0"/>
                  </a:lnTo>
                </a:path>
              </a:pathLst>
            </a:custGeom>
            <a:ln w="81303" cap="flat">
              <a:solidFill>
                <a:srgbClr val="E8E8E8">
                  <a:alpha val="100000"/>
                </a:srgbClr>
              </a:solidFill>
              <a:prstDash val="solid"/>
              <a:round/>
            </a:ln>
          </p:spPr>
          <p:txBody>
            <a:bodyPr/>
            <a:lstStyle/>
            <a:p/>
          </p:txBody>
        </p:sp>
        <p:sp>
          <p:nvSpPr>
            <p:cNvPr id="102" name="pl102"/>
            <p:cNvSpPr/>
            <p:nvPr/>
          </p:nvSpPr>
          <p:spPr>
            <a:xfrm>
              <a:off x="5650296" y="3387100"/>
              <a:ext cx="85079" cy="0"/>
            </a:xfrm>
            <a:custGeom>
              <a:avLst/>
              <a:pathLst>
                <a:path w="85079" h="0">
                  <a:moveTo>
                    <a:pt x="0" y="0"/>
                  </a:moveTo>
                  <a:lnTo>
                    <a:pt x="85079" y="0"/>
                  </a:lnTo>
                </a:path>
              </a:pathLst>
            </a:custGeom>
            <a:ln w="81303" cap="flat">
              <a:solidFill>
                <a:srgbClr val="E8E8E8">
                  <a:alpha val="100000"/>
                </a:srgbClr>
              </a:solidFill>
              <a:prstDash val="solid"/>
              <a:round/>
            </a:ln>
          </p:spPr>
          <p:txBody>
            <a:bodyPr/>
            <a:lstStyle/>
            <a:p/>
          </p:txBody>
        </p:sp>
        <p:sp>
          <p:nvSpPr>
            <p:cNvPr id="103" name="pl103"/>
            <p:cNvSpPr/>
            <p:nvPr/>
          </p:nvSpPr>
          <p:spPr>
            <a:xfrm>
              <a:off x="5735376" y="3994579"/>
              <a:ext cx="42539" cy="0"/>
            </a:xfrm>
            <a:custGeom>
              <a:avLst/>
              <a:pathLst>
                <a:path w="42539" h="0">
                  <a:moveTo>
                    <a:pt x="0" y="0"/>
                  </a:moveTo>
                  <a:lnTo>
                    <a:pt x="42539" y="0"/>
                  </a:lnTo>
                </a:path>
              </a:pathLst>
            </a:custGeom>
            <a:ln w="81303" cap="flat">
              <a:solidFill>
                <a:srgbClr val="E8E8E8">
                  <a:alpha val="100000"/>
                </a:srgbClr>
              </a:solidFill>
              <a:prstDash val="solid"/>
              <a:round/>
            </a:ln>
          </p:spPr>
          <p:txBody>
            <a:bodyPr/>
            <a:lstStyle/>
            <a:p/>
          </p:txBody>
        </p:sp>
        <p:sp>
          <p:nvSpPr>
            <p:cNvPr id="104" name="pl104"/>
            <p:cNvSpPr/>
            <p:nvPr/>
          </p:nvSpPr>
          <p:spPr>
            <a:xfrm>
              <a:off x="5692836" y="4602059"/>
              <a:ext cx="42539" cy="0"/>
            </a:xfrm>
            <a:custGeom>
              <a:avLst/>
              <a:pathLst>
                <a:path w="42539" h="0">
                  <a:moveTo>
                    <a:pt x="0" y="0"/>
                  </a:moveTo>
                  <a:lnTo>
                    <a:pt x="42539" y="0"/>
                  </a:lnTo>
                </a:path>
              </a:pathLst>
            </a:custGeom>
            <a:ln w="81303" cap="flat">
              <a:solidFill>
                <a:srgbClr val="E8E8E8">
                  <a:alpha val="100000"/>
                </a:srgbClr>
              </a:solidFill>
              <a:prstDash val="solid"/>
              <a:round/>
            </a:ln>
          </p:spPr>
          <p:txBody>
            <a:bodyPr/>
            <a:lstStyle/>
            <a:p/>
          </p:txBody>
        </p:sp>
        <p:sp>
          <p:nvSpPr>
            <p:cNvPr id="105" name="pl105"/>
            <p:cNvSpPr/>
            <p:nvPr/>
          </p:nvSpPr>
          <p:spPr>
            <a:xfrm>
              <a:off x="5749556" y="5209539"/>
              <a:ext cx="28359" cy="0"/>
            </a:xfrm>
            <a:custGeom>
              <a:avLst/>
              <a:pathLst>
                <a:path w="28359" h="0">
                  <a:moveTo>
                    <a:pt x="0" y="0"/>
                  </a:moveTo>
                  <a:lnTo>
                    <a:pt x="28359" y="0"/>
                  </a:lnTo>
                </a:path>
              </a:pathLst>
            </a:custGeom>
            <a:ln w="81303" cap="flat">
              <a:solidFill>
                <a:srgbClr val="E8E8E8">
                  <a:alpha val="100000"/>
                </a:srgbClr>
              </a:solidFill>
              <a:prstDash val="solid"/>
              <a:round/>
            </a:ln>
          </p:spPr>
          <p:txBody>
            <a:bodyPr/>
            <a:lstStyle/>
            <a:p/>
          </p:txBody>
        </p:sp>
        <p:sp>
          <p:nvSpPr>
            <p:cNvPr id="106" name="pt106"/>
            <p:cNvSpPr/>
            <p:nvPr/>
          </p:nvSpPr>
          <p:spPr>
            <a:xfrm>
              <a:off x="5631616" y="27751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5716696" y="27751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5730876" y="39900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5773416" y="39900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5645796" y="3382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5730876" y="3382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5688336" y="45975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5730876" y="45975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5418916" y="21676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659976" y="21676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5745056" y="52050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5773416" y="52050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5590964" y="273446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9" name="pt119"/>
            <p:cNvSpPr/>
            <p:nvPr/>
          </p:nvSpPr>
          <p:spPr>
            <a:xfrm>
              <a:off x="5676044" y="273446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5690224" y="394942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5732764" y="394942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2" name="pt122"/>
            <p:cNvSpPr/>
            <p:nvPr/>
          </p:nvSpPr>
          <p:spPr>
            <a:xfrm>
              <a:off x="5605144" y="334194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3" name="pt123"/>
            <p:cNvSpPr/>
            <p:nvPr/>
          </p:nvSpPr>
          <p:spPr>
            <a:xfrm>
              <a:off x="5690224" y="334194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4" name="pt124"/>
            <p:cNvSpPr/>
            <p:nvPr/>
          </p:nvSpPr>
          <p:spPr>
            <a:xfrm>
              <a:off x="5647684" y="455690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5" name="pt125"/>
            <p:cNvSpPr/>
            <p:nvPr/>
          </p:nvSpPr>
          <p:spPr>
            <a:xfrm>
              <a:off x="5690224" y="455690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5378264" y="212698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5619324" y="21269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8" name="pt128"/>
            <p:cNvSpPr/>
            <p:nvPr/>
          </p:nvSpPr>
          <p:spPr>
            <a:xfrm>
              <a:off x="5704404" y="516438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9" name="pt129"/>
            <p:cNvSpPr/>
            <p:nvPr/>
          </p:nvSpPr>
          <p:spPr>
            <a:xfrm>
              <a:off x="5732764" y="516438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0" name="tx130"/>
            <p:cNvSpPr/>
            <p:nvPr/>
          </p:nvSpPr>
          <p:spPr>
            <a:xfrm>
              <a:off x="5901796" y="2738289"/>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+6%</a:t>
              </a:r>
            </a:p>
          </p:txBody>
        </p:sp>
        <p:sp>
          <p:nvSpPr>
            <p:cNvPr id="131" name="tx131"/>
            <p:cNvSpPr/>
            <p:nvPr/>
          </p:nvSpPr>
          <p:spPr>
            <a:xfrm>
              <a:off x="5901796" y="3953249"/>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132" name="tx132"/>
            <p:cNvSpPr/>
            <p:nvPr/>
          </p:nvSpPr>
          <p:spPr>
            <a:xfrm>
              <a:off x="5901796" y="3345769"/>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+6%</a:t>
              </a:r>
            </a:p>
          </p:txBody>
        </p:sp>
        <p:sp>
          <p:nvSpPr>
            <p:cNvPr id="133" name="tx133"/>
            <p:cNvSpPr/>
            <p:nvPr/>
          </p:nvSpPr>
          <p:spPr>
            <a:xfrm>
              <a:off x="5901796" y="4560728"/>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134" name="tx134"/>
            <p:cNvSpPr/>
            <p:nvPr/>
          </p:nvSpPr>
          <p:spPr>
            <a:xfrm>
              <a:off x="5869701" y="2130809"/>
              <a:ext cx="29855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+17%</a:t>
              </a:r>
            </a:p>
          </p:txBody>
        </p:sp>
        <p:sp>
          <p:nvSpPr>
            <p:cNvPr id="135" name="tx135"/>
            <p:cNvSpPr/>
            <p:nvPr/>
          </p:nvSpPr>
          <p:spPr>
            <a:xfrm>
              <a:off x="5901796" y="5168208"/>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136" name="rc136"/>
            <p:cNvSpPr/>
            <p:nvPr/>
          </p:nvSpPr>
          <p:spPr>
            <a:xfrm>
              <a:off x="4303196" y="1807652"/>
              <a:ext cx="1871759" cy="3766375"/>
            </a:xfrm>
            <a:prstGeom prst="rect">
              <a:avLst/>
            </a:prstGeom>
            <a:noFill/>
            <a:ln w="13550" cap="rnd">
              <a:solidFill>
                <a:srgbClr val="999999">
                  <a:alpha val="100000"/>
                </a:srgbClr>
              </a:solidFill>
              <a:prstDash val="solid"/>
              <a:round/>
            </a:ln>
          </p:spPr>
          <p:txBody>
            <a:bodyPr/>
            <a:lstStyle/>
            <a:p/>
          </p:txBody>
        </p:sp>
        <p:sp>
          <p:nvSpPr>
            <p:cNvPr id="137" name="pl137"/>
            <p:cNvSpPr/>
            <p:nvPr/>
          </p:nvSpPr>
          <p:spPr>
            <a:xfrm>
              <a:off x="7202651" y="4867832"/>
              <a:ext cx="1871759" cy="0"/>
            </a:xfrm>
            <a:custGeom>
              <a:avLst/>
              <a:pathLst>
                <a:path w="1871759" h="0">
                  <a:moveTo>
                    <a:pt x="0" y="0"/>
                  </a:moveTo>
                  <a:lnTo>
                    <a:pt x="1871759" y="0"/>
                  </a:lnTo>
                  <a:lnTo>
                    <a:pt x="1871759" y="0"/>
                  </a:lnTo>
                </a:path>
              </a:pathLst>
            </a:custGeom>
            <a:ln w="13550" cap="flat">
              <a:solidFill>
                <a:srgbClr val="EBEBEB">
                  <a:alpha val="100000"/>
                </a:srgbClr>
              </a:solidFill>
              <a:prstDash val="solid"/>
              <a:round/>
            </a:ln>
          </p:spPr>
          <p:txBody>
            <a:bodyPr/>
            <a:lstStyle/>
            <a:p/>
          </p:txBody>
        </p:sp>
        <p:sp>
          <p:nvSpPr>
            <p:cNvPr id="138" name="pl138"/>
            <p:cNvSpPr/>
            <p:nvPr/>
          </p:nvSpPr>
          <p:spPr>
            <a:xfrm>
              <a:off x="7202651" y="3690839"/>
              <a:ext cx="1871759" cy="0"/>
            </a:xfrm>
            <a:custGeom>
              <a:avLst/>
              <a:pathLst>
                <a:path w="1871759" h="0">
                  <a:moveTo>
                    <a:pt x="0" y="0"/>
                  </a:moveTo>
                  <a:lnTo>
                    <a:pt x="1871759" y="0"/>
                  </a:lnTo>
                  <a:lnTo>
                    <a:pt x="1871759" y="0"/>
                  </a:lnTo>
                </a:path>
              </a:pathLst>
            </a:custGeom>
            <a:ln w="13550" cap="flat">
              <a:solidFill>
                <a:srgbClr val="EBEBEB">
                  <a:alpha val="100000"/>
                </a:srgbClr>
              </a:solidFill>
              <a:prstDash val="solid"/>
              <a:round/>
            </a:ln>
          </p:spPr>
          <p:txBody>
            <a:bodyPr/>
            <a:lstStyle/>
            <a:p/>
          </p:txBody>
        </p:sp>
        <p:sp>
          <p:nvSpPr>
            <p:cNvPr id="139" name="pl139"/>
            <p:cNvSpPr/>
            <p:nvPr/>
          </p:nvSpPr>
          <p:spPr>
            <a:xfrm>
              <a:off x="7202651" y="2513847"/>
              <a:ext cx="1871759" cy="0"/>
            </a:xfrm>
            <a:custGeom>
              <a:avLst/>
              <a:pathLst>
                <a:path w="1871759" h="0">
                  <a:moveTo>
                    <a:pt x="0" y="0"/>
                  </a:moveTo>
                  <a:lnTo>
                    <a:pt x="1871759" y="0"/>
                  </a:lnTo>
                  <a:lnTo>
                    <a:pt x="1871759" y="0"/>
                  </a:lnTo>
                </a:path>
              </a:pathLst>
            </a:custGeom>
            <a:ln w="13550" cap="flat">
              <a:solidFill>
                <a:srgbClr val="EBEBEB">
                  <a:alpha val="100000"/>
                </a:srgbClr>
              </a:solidFill>
              <a:prstDash val="solid"/>
              <a:round/>
            </a:ln>
          </p:spPr>
          <p:txBody>
            <a:bodyPr/>
            <a:lstStyle/>
            <a:p/>
          </p:txBody>
        </p:sp>
        <p:sp>
          <p:nvSpPr>
            <p:cNvPr id="140" name="pl140"/>
            <p:cNvSpPr/>
            <p:nvPr/>
          </p:nvSpPr>
          <p:spPr>
            <a:xfrm>
              <a:off x="728773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757133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785493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813853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842213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870573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8478850" y="2513847"/>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47" name="pl147"/>
            <p:cNvSpPr/>
            <p:nvPr/>
          </p:nvSpPr>
          <p:spPr>
            <a:xfrm>
              <a:off x="8691550" y="3690839"/>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48" name="pl148"/>
            <p:cNvSpPr/>
            <p:nvPr/>
          </p:nvSpPr>
          <p:spPr>
            <a:xfrm>
              <a:off x="8691550" y="4867832"/>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49" name="pt149"/>
            <p:cNvSpPr/>
            <p:nvPr/>
          </p:nvSpPr>
          <p:spPr>
            <a:xfrm>
              <a:off x="8474350" y="25093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8474350" y="25093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8687050"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8687050"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8687050" y="48633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8687050" y="48633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8433699" y="246869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6" name="pt156"/>
            <p:cNvSpPr/>
            <p:nvPr/>
          </p:nvSpPr>
          <p:spPr>
            <a:xfrm>
              <a:off x="8433699" y="246869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7" name="pt157"/>
            <p:cNvSpPr/>
            <p:nvPr/>
          </p:nvSpPr>
          <p:spPr>
            <a:xfrm>
              <a:off x="8646399" y="364568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8" name="pt158"/>
            <p:cNvSpPr/>
            <p:nvPr/>
          </p:nvSpPr>
          <p:spPr>
            <a:xfrm>
              <a:off x="8646399"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9" name="pt159"/>
            <p:cNvSpPr/>
            <p:nvPr/>
          </p:nvSpPr>
          <p:spPr>
            <a:xfrm>
              <a:off x="8646399" y="482268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0" name="pt160"/>
            <p:cNvSpPr/>
            <p:nvPr/>
          </p:nvSpPr>
          <p:spPr>
            <a:xfrm>
              <a:off x="8646399" y="482268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1" name="tx161"/>
            <p:cNvSpPr/>
            <p:nvPr/>
          </p:nvSpPr>
          <p:spPr>
            <a:xfrm>
              <a:off x="8834991" y="2472516"/>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62" name="tx162"/>
            <p:cNvSpPr/>
            <p:nvPr/>
          </p:nvSpPr>
          <p:spPr>
            <a:xfrm>
              <a:off x="8834991" y="3649509"/>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63" name="tx163"/>
            <p:cNvSpPr/>
            <p:nvPr/>
          </p:nvSpPr>
          <p:spPr>
            <a:xfrm>
              <a:off x="8834991" y="4826501"/>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64" name="rc164"/>
            <p:cNvSpPr/>
            <p:nvPr/>
          </p:nvSpPr>
          <p:spPr>
            <a:xfrm>
              <a:off x="7202651" y="1807652"/>
              <a:ext cx="1871759" cy="3766375"/>
            </a:xfrm>
            <a:prstGeom prst="rect">
              <a:avLst/>
            </a:prstGeom>
            <a:noFill/>
            <a:ln w="13550" cap="rnd">
              <a:solidFill>
                <a:srgbClr val="999999">
                  <a:alpha val="100000"/>
                </a:srgbClr>
              </a:solidFill>
              <a:prstDash val="solid"/>
              <a:round/>
            </a:ln>
          </p:spPr>
          <p:txBody>
            <a:bodyPr/>
            <a:lstStyle/>
            <a:p/>
          </p:txBody>
        </p:sp>
        <p:sp>
          <p:nvSpPr>
            <p:cNvPr id="165" name="rc165"/>
            <p:cNvSpPr/>
            <p:nvPr/>
          </p:nvSpPr>
          <p:spPr>
            <a:xfrm>
              <a:off x="1646150" y="1592799"/>
              <a:ext cx="187175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66" name="tx166"/>
            <p:cNvSpPr/>
            <p:nvPr/>
          </p:nvSpPr>
          <p:spPr>
            <a:xfrm>
              <a:off x="2342868" y="1660221"/>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Decrease</a:t>
              </a:r>
            </a:p>
          </p:txBody>
        </p:sp>
        <p:sp>
          <p:nvSpPr>
            <p:cNvPr id="167" name="rc167"/>
            <p:cNvSpPr/>
            <p:nvPr/>
          </p:nvSpPr>
          <p:spPr>
            <a:xfrm>
              <a:off x="4303196" y="1592799"/>
              <a:ext cx="187175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68" name="tx168"/>
            <p:cNvSpPr/>
            <p:nvPr/>
          </p:nvSpPr>
          <p:spPr>
            <a:xfrm>
              <a:off x="5024695"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169" name="rc169"/>
            <p:cNvSpPr/>
            <p:nvPr/>
          </p:nvSpPr>
          <p:spPr>
            <a:xfrm>
              <a:off x="7202651" y="1592799"/>
              <a:ext cx="187175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70" name="tx170"/>
            <p:cNvSpPr/>
            <p:nvPr/>
          </p:nvSpPr>
          <p:spPr>
            <a:xfrm>
              <a:off x="7992547" y="1660221"/>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Same</a:t>
              </a:r>
            </a:p>
          </p:txBody>
        </p:sp>
        <p:sp>
          <p:nvSpPr>
            <p:cNvPr id="171" name="pl171"/>
            <p:cNvSpPr/>
            <p:nvPr/>
          </p:nvSpPr>
          <p:spPr>
            <a:xfrm>
              <a:off x="1646150" y="5574027"/>
              <a:ext cx="1871759" cy="0"/>
            </a:xfrm>
            <a:custGeom>
              <a:avLst/>
              <a:pathLst>
                <a:path w="1871759" h="0">
                  <a:moveTo>
                    <a:pt x="0" y="0"/>
                  </a:moveTo>
                  <a:lnTo>
                    <a:pt x="1871759" y="0"/>
                  </a:lnTo>
                </a:path>
              </a:pathLst>
            </a:custGeom>
            <a:ln w="8130" cap="flat">
              <a:solidFill>
                <a:srgbClr val="000000">
                  <a:alpha val="100000"/>
                </a:srgbClr>
              </a:solidFill>
              <a:prstDash val="solid"/>
              <a:round/>
            </a:ln>
          </p:spPr>
          <p:txBody>
            <a:bodyPr/>
            <a:lstStyle/>
            <a:p/>
          </p:txBody>
        </p:sp>
        <p:sp>
          <p:nvSpPr>
            <p:cNvPr id="172" name="pl172"/>
            <p:cNvSpPr/>
            <p:nvPr/>
          </p:nvSpPr>
          <p:spPr>
            <a:xfrm>
              <a:off x="173123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3" name="pl173"/>
            <p:cNvSpPr/>
            <p:nvPr/>
          </p:nvSpPr>
          <p:spPr>
            <a:xfrm>
              <a:off x="201483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4" name="pl174"/>
            <p:cNvSpPr/>
            <p:nvPr/>
          </p:nvSpPr>
          <p:spPr>
            <a:xfrm>
              <a:off x="229843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5" name="pl175"/>
            <p:cNvSpPr/>
            <p:nvPr/>
          </p:nvSpPr>
          <p:spPr>
            <a:xfrm>
              <a:off x="258203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6" name="pl176"/>
            <p:cNvSpPr/>
            <p:nvPr/>
          </p:nvSpPr>
          <p:spPr>
            <a:xfrm>
              <a:off x="286563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7" name="pl177"/>
            <p:cNvSpPr/>
            <p:nvPr/>
          </p:nvSpPr>
          <p:spPr>
            <a:xfrm>
              <a:off x="314923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8" name="tx178"/>
            <p:cNvSpPr/>
            <p:nvPr/>
          </p:nvSpPr>
          <p:spPr>
            <a:xfrm>
              <a:off x="1700140"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79" name="tx179"/>
            <p:cNvSpPr/>
            <p:nvPr/>
          </p:nvSpPr>
          <p:spPr>
            <a:xfrm>
              <a:off x="195265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80" name="tx180"/>
            <p:cNvSpPr/>
            <p:nvPr/>
          </p:nvSpPr>
          <p:spPr>
            <a:xfrm>
              <a:off x="223625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81" name="tx181"/>
            <p:cNvSpPr/>
            <p:nvPr/>
          </p:nvSpPr>
          <p:spPr>
            <a:xfrm>
              <a:off x="251985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82" name="tx182"/>
            <p:cNvSpPr/>
            <p:nvPr/>
          </p:nvSpPr>
          <p:spPr>
            <a:xfrm>
              <a:off x="280345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83" name="tx183"/>
            <p:cNvSpPr/>
            <p:nvPr/>
          </p:nvSpPr>
          <p:spPr>
            <a:xfrm>
              <a:off x="3055961"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84" name="pl184"/>
            <p:cNvSpPr/>
            <p:nvPr/>
          </p:nvSpPr>
          <p:spPr>
            <a:xfrm>
              <a:off x="4303196" y="5574027"/>
              <a:ext cx="1871759" cy="0"/>
            </a:xfrm>
            <a:custGeom>
              <a:avLst/>
              <a:pathLst>
                <a:path w="1871759" h="0">
                  <a:moveTo>
                    <a:pt x="0" y="0"/>
                  </a:moveTo>
                  <a:lnTo>
                    <a:pt x="1871759" y="0"/>
                  </a:lnTo>
                </a:path>
              </a:pathLst>
            </a:custGeom>
            <a:ln w="8130" cap="flat">
              <a:solidFill>
                <a:srgbClr val="000000">
                  <a:alpha val="100000"/>
                </a:srgbClr>
              </a:solidFill>
              <a:prstDash val="solid"/>
              <a:round/>
            </a:ln>
          </p:spPr>
          <p:txBody>
            <a:bodyPr/>
            <a:lstStyle/>
            <a:p/>
          </p:txBody>
        </p:sp>
        <p:sp>
          <p:nvSpPr>
            <p:cNvPr id="185" name="pl185"/>
            <p:cNvSpPr/>
            <p:nvPr/>
          </p:nvSpPr>
          <p:spPr>
            <a:xfrm>
              <a:off x="438827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6" name="pl186"/>
            <p:cNvSpPr/>
            <p:nvPr/>
          </p:nvSpPr>
          <p:spPr>
            <a:xfrm>
              <a:off x="467187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7" name="pl187"/>
            <p:cNvSpPr/>
            <p:nvPr/>
          </p:nvSpPr>
          <p:spPr>
            <a:xfrm>
              <a:off x="495547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8" name="pl188"/>
            <p:cNvSpPr/>
            <p:nvPr/>
          </p:nvSpPr>
          <p:spPr>
            <a:xfrm>
              <a:off x="523907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9" name="pl189"/>
            <p:cNvSpPr/>
            <p:nvPr/>
          </p:nvSpPr>
          <p:spPr>
            <a:xfrm>
              <a:off x="552267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0" name="pl190"/>
            <p:cNvSpPr/>
            <p:nvPr/>
          </p:nvSpPr>
          <p:spPr>
            <a:xfrm>
              <a:off x="580627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1" name="tx191"/>
            <p:cNvSpPr/>
            <p:nvPr/>
          </p:nvSpPr>
          <p:spPr>
            <a:xfrm>
              <a:off x="4357187"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92" name="tx192"/>
            <p:cNvSpPr/>
            <p:nvPr/>
          </p:nvSpPr>
          <p:spPr>
            <a:xfrm>
              <a:off x="460969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93" name="tx193"/>
            <p:cNvSpPr/>
            <p:nvPr/>
          </p:nvSpPr>
          <p:spPr>
            <a:xfrm>
              <a:off x="489329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94" name="tx194"/>
            <p:cNvSpPr/>
            <p:nvPr/>
          </p:nvSpPr>
          <p:spPr>
            <a:xfrm>
              <a:off x="517689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95" name="tx195"/>
            <p:cNvSpPr/>
            <p:nvPr/>
          </p:nvSpPr>
          <p:spPr>
            <a:xfrm>
              <a:off x="546049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96" name="tx196"/>
            <p:cNvSpPr/>
            <p:nvPr/>
          </p:nvSpPr>
          <p:spPr>
            <a:xfrm>
              <a:off x="5713008"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97" name="pl197"/>
            <p:cNvSpPr/>
            <p:nvPr/>
          </p:nvSpPr>
          <p:spPr>
            <a:xfrm>
              <a:off x="7202651" y="5574027"/>
              <a:ext cx="1871759" cy="0"/>
            </a:xfrm>
            <a:custGeom>
              <a:avLst/>
              <a:pathLst>
                <a:path w="1871759" h="0">
                  <a:moveTo>
                    <a:pt x="0" y="0"/>
                  </a:moveTo>
                  <a:lnTo>
                    <a:pt x="1871759" y="0"/>
                  </a:lnTo>
                </a:path>
              </a:pathLst>
            </a:custGeom>
            <a:ln w="8130" cap="flat">
              <a:solidFill>
                <a:srgbClr val="000000">
                  <a:alpha val="100000"/>
                </a:srgbClr>
              </a:solidFill>
              <a:prstDash val="solid"/>
              <a:round/>
            </a:ln>
          </p:spPr>
          <p:txBody>
            <a:bodyPr/>
            <a:lstStyle/>
            <a:p/>
          </p:txBody>
        </p:sp>
        <p:sp>
          <p:nvSpPr>
            <p:cNvPr id="198" name="pl198"/>
            <p:cNvSpPr/>
            <p:nvPr/>
          </p:nvSpPr>
          <p:spPr>
            <a:xfrm>
              <a:off x="728773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9" name="pl199"/>
            <p:cNvSpPr/>
            <p:nvPr/>
          </p:nvSpPr>
          <p:spPr>
            <a:xfrm>
              <a:off x="757133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0" name="pl200"/>
            <p:cNvSpPr/>
            <p:nvPr/>
          </p:nvSpPr>
          <p:spPr>
            <a:xfrm>
              <a:off x="785493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1" name="pl201"/>
            <p:cNvSpPr/>
            <p:nvPr/>
          </p:nvSpPr>
          <p:spPr>
            <a:xfrm>
              <a:off x="813853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2" name="pl202"/>
            <p:cNvSpPr/>
            <p:nvPr/>
          </p:nvSpPr>
          <p:spPr>
            <a:xfrm>
              <a:off x="842213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3" name="pl203"/>
            <p:cNvSpPr/>
            <p:nvPr/>
          </p:nvSpPr>
          <p:spPr>
            <a:xfrm>
              <a:off x="870573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4" name="tx204"/>
            <p:cNvSpPr/>
            <p:nvPr/>
          </p:nvSpPr>
          <p:spPr>
            <a:xfrm>
              <a:off x="7256641"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05" name="tx205"/>
            <p:cNvSpPr/>
            <p:nvPr/>
          </p:nvSpPr>
          <p:spPr>
            <a:xfrm>
              <a:off x="750915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06" name="tx206"/>
            <p:cNvSpPr/>
            <p:nvPr/>
          </p:nvSpPr>
          <p:spPr>
            <a:xfrm>
              <a:off x="779275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07" name="tx207"/>
            <p:cNvSpPr/>
            <p:nvPr/>
          </p:nvSpPr>
          <p:spPr>
            <a:xfrm>
              <a:off x="807635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08" name="tx208"/>
            <p:cNvSpPr/>
            <p:nvPr/>
          </p:nvSpPr>
          <p:spPr>
            <a:xfrm>
              <a:off x="835995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09" name="tx209"/>
            <p:cNvSpPr/>
            <p:nvPr/>
          </p:nvSpPr>
          <p:spPr>
            <a:xfrm>
              <a:off x="8612462"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10" name="tx210"/>
            <p:cNvSpPr/>
            <p:nvPr/>
          </p:nvSpPr>
          <p:spPr>
            <a:xfrm>
              <a:off x="6244545" y="4827827"/>
              <a:ext cx="87626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State of Palestine</a:t>
              </a:r>
            </a:p>
          </p:txBody>
        </p:sp>
        <p:sp>
          <p:nvSpPr>
            <p:cNvPr id="211" name="tx211"/>
            <p:cNvSpPr/>
            <p:nvPr/>
          </p:nvSpPr>
          <p:spPr>
            <a:xfrm>
              <a:off x="6816411" y="3650834"/>
              <a:ext cx="30440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Oman</a:t>
              </a:r>
            </a:p>
          </p:txBody>
        </p:sp>
        <p:sp>
          <p:nvSpPr>
            <p:cNvPr id="212" name="tx212"/>
            <p:cNvSpPr/>
            <p:nvPr/>
          </p:nvSpPr>
          <p:spPr>
            <a:xfrm>
              <a:off x="6928151" y="2473842"/>
              <a:ext cx="1926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Iraq</a:t>
              </a:r>
            </a:p>
          </p:txBody>
        </p:sp>
        <p:sp>
          <p:nvSpPr>
            <p:cNvPr id="213" name="tx213"/>
            <p:cNvSpPr/>
            <p:nvPr/>
          </p:nvSpPr>
          <p:spPr>
            <a:xfrm>
              <a:off x="3587499" y="5169534"/>
              <a:ext cx="6338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Saudi Arabia</a:t>
              </a:r>
            </a:p>
          </p:txBody>
        </p:sp>
        <p:sp>
          <p:nvSpPr>
            <p:cNvPr id="214" name="tx214"/>
            <p:cNvSpPr/>
            <p:nvPr/>
          </p:nvSpPr>
          <p:spPr>
            <a:xfrm>
              <a:off x="3885959" y="4562054"/>
              <a:ext cx="33540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Kuwait</a:t>
              </a:r>
            </a:p>
          </p:txBody>
        </p:sp>
        <p:sp>
          <p:nvSpPr>
            <p:cNvPr id="215" name="tx215"/>
            <p:cNvSpPr/>
            <p:nvPr/>
          </p:nvSpPr>
          <p:spPr>
            <a:xfrm>
              <a:off x="3935519" y="3954574"/>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Egypt</a:t>
              </a:r>
            </a:p>
          </p:txBody>
        </p:sp>
        <p:sp>
          <p:nvSpPr>
            <p:cNvPr id="216" name="tx216"/>
            <p:cNvSpPr/>
            <p:nvPr/>
          </p:nvSpPr>
          <p:spPr>
            <a:xfrm>
              <a:off x="3879558" y="3347095"/>
              <a:ext cx="3418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Jordan</a:t>
              </a:r>
            </a:p>
          </p:txBody>
        </p:sp>
        <p:sp>
          <p:nvSpPr>
            <p:cNvPr id="217" name="tx217"/>
            <p:cNvSpPr/>
            <p:nvPr/>
          </p:nvSpPr>
          <p:spPr>
            <a:xfrm>
              <a:off x="3873523" y="2739615"/>
              <a:ext cx="3478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Algeria</a:t>
              </a:r>
            </a:p>
          </p:txBody>
        </p:sp>
        <p:sp>
          <p:nvSpPr>
            <p:cNvPr id="218" name="tx218"/>
            <p:cNvSpPr/>
            <p:nvPr/>
          </p:nvSpPr>
          <p:spPr>
            <a:xfrm>
              <a:off x="3954173" y="2132135"/>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Libya</a:t>
              </a:r>
            </a:p>
          </p:txBody>
        </p:sp>
        <p:sp>
          <p:nvSpPr>
            <p:cNvPr id="219" name="tx219"/>
            <p:cNvSpPr/>
            <p:nvPr/>
          </p:nvSpPr>
          <p:spPr>
            <a:xfrm>
              <a:off x="508182" y="5332252"/>
              <a:ext cx="10561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United Arab Emirates</a:t>
              </a:r>
            </a:p>
          </p:txBody>
        </p:sp>
        <p:sp>
          <p:nvSpPr>
            <p:cNvPr id="220" name="tx220"/>
            <p:cNvSpPr/>
            <p:nvPr/>
          </p:nvSpPr>
          <p:spPr>
            <a:xfrm>
              <a:off x="1208247" y="4995969"/>
              <a:ext cx="3560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Tunisia</a:t>
              </a:r>
            </a:p>
          </p:txBody>
        </p:sp>
        <p:sp>
          <p:nvSpPr>
            <p:cNvPr id="221" name="tx221"/>
            <p:cNvSpPr/>
            <p:nvPr/>
          </p:nvSpPr>
          <p:spPr>
            <a:xfrm>
              <a:off x="1371650" y="4659685"/>
              <a:ext cx="1926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Iran</a:t>
              </a:r>
            </a:p>
          </p:txBody>
        </p:sp>
        <p:sp>
          <p:nvSpPr>
            <p:cNvPr id="222" name="tx222"/>
            <p:cNvSpPr/>
            <p:nvPr/>
          </p:nvSpPr>
          <p:spPr>
            <a:xfrm>
              <a:off x="1179077" y="4323401"/>
              <a:ext cx="3852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Bahrain</a:t>
              </a:r>
            </a:p>
          </p:txBody>
        </p:sp>
        <p:sp>
          <p:nvSpPr>
            <p:cNvPr id="223" name="tx223"/>
            <p:cNvSpPr/>
            <p:nvPr/>
          </p:nvSpPr>
          <p:spPr>
            <a:xfrm>
              <a:off x="1284691" y="3987118"/>
              <a:ext cx="2796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Qatar</a:t>
              </a:r>
            </a:p>
          </p:txBody>
        </p:sp>
        <p:sp>
          <p:nvSpPr>
            <p:cNvPr id="224" name="tx224"/>
            <p:cNvSpPr/>
            <p:nvPr/>
          </p:nvSpPr>
          <p:spPr>
            <a:xfrm>
              <a:off x="1191696" y="3650834"/>
              <a:ext cx="3726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Djibouti</a:t>
              </a:r>
            </a:p>
          </p:txBody>
        </p:sp>
        <p:sp>
          <p:nvSpPr>
            <p:cNvPr id="225" name="tx225"/>
            <p:cNvSpPr/>
            <p:nvPr/>
          </p:nvSpPr>
          <p:spPr>
            <a:xfrm>
              <a:off x="1135735" y="3314551"/>
              <a:ext cx="4285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Morocco</a:t>
              </a:r>
            </a:p>
          </p:txBody>
        </p:sp>
        <p:sp>
          <p:nvSpPr>
            <p:cNvPr id="226" name="tx226"/>
            <p:cNvSpPr/>
            <p:nvPr/>
          </p:nvSpPr>
          <p:spPr>
            <a:xfrm>
              <a:off x="1309745" y="2978267"/>
              <a:ext cx="2545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Syria</a:t>
              </a:r>
            </a:p>
          </p:txBody>
        </p:sp>
        <p:sp>
          <p:nvSpPr>
            <p:cNvPr id="227" name="tx227"/>
            <p:cNvSpPr/>
            <p:nvPr/>
          </p:nvSpPr>
          <p:spPr>
            <a:xfrm>
              <a:off x="1220408" y="2641984"/>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Yemen</a:t>
              </a:r>
            </a:p>
          </p:txBody>
        </p:sp>
        <p:sp>
          <p:nvSpPr>
            <p:cNvPr id="228" name="tx228"/>
            <p:cNvSpPr/>
            <p:nvPr/>
          </p:nvSpPr>
          <p:spPr>
            <a:xfrm>
              <a:off x="1241074" y="2305700"/>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Sudan</a:t>
              </a:r>
            </a:p>
          </p:txBody>
        </p:sp>
        <p:sp>
          <p:nvSpPr>
            <p:cNvPr id="229" name="tx229"/>
            <p:cNvSpPr/>
            <p:nvPr/>
          </p:nvSpPr>
          <p:spPr>
            <a:xfrm>
              <a:off x="1129060" y="1969417"/>
              <a:ext cx="4352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Lebanon</a:t>
              </a:r>
            </a:p>
          </p:txBody>
        </p:sp>
        <p:sp>
          <p:nvSpPr>
            <p:cNvPr id="230" name="tx230"/>
            <p:cNvSpPr/>
            <p:nvPr/>
          </p:nvSpPr>
          <p:spPr>
            <a:xfrm>
              <a:off x="4228658"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231" name="pt231"/>
            <p:cNvSpPr/>
            <p:nvPr/>
          </p:nvSpPr>
          <p:spPr>
            <a:xfrm>
              <a:off x="5384264" y="6169888"/>
              <a:ext cx="144506" cy="144506"/>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2" name="pt232"/>
            <p:cNvSpPr/>
            <p:nvPr/>
          </p:nvSpPr>
          <p:spPr>
            <a:xfrm>
              <a:off x="5991615"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33" name="tx233"/>
            <p:cNvSpPr/>
            <p:nvPr/>
          </p:nvSpPr>
          <p:spPr>
            <a:xfrm>
              <a:off x="5635835"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234" name="tx234"/>
            <p:cNvSpPr/>
            <p:nvPr/>
          </p:nvSpPr>
          <p:spPr>
            <a:xfrm>
              <a:off x="6243185"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235" name="tx235"/>
            <p:cNvSpPr/>
            <p:nvPr/>
          </p:nvSpPr>
          <p:spPr>
            <a:xfrm>
              <a:off x="1646150" y="1368037"/>
              <a:ext cx="445788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 and change, by country, 2019 and 2025</a:t>
              </a:r>
            </a:p>
          </p:txBody>
        </p:sp>
        <p:sp>
          <p:nvSpPr>
            <p:cNvPr id="236" name="tx236"/>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37" name="tx237"/>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2019 and 2025 indicated to the right.</a:t>
              </a:r>
            </a:p>
          </p:txBody>
        </p:sp>
      </p:grpSp>
      <p:sp>
        <p:nvSpPr>
          <p:cNvPr id="23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DTP3 coverage in 2019 and 2025, and change in coverage between the two years.
Overall, 11 out of 20 (55%) countries in MENA had a decline in coverage. The largest decline was in Lebanon (-31 percentage points), followed by Sudan (-22 percentage points).
There were 6 (30%) countries with an increase in DTP3 coverage. Coverage remained the same in 3 countries between 2019 and 2025.
</a:t>
            </a:r>
          </a:p>
        </p:txBody>
      </p:sp>
      <p:sp>
        <p:nvSpPr>
          <p:cNvPr id="23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2019 and 2025, DTP3 coverage increased in six countries and decreased in 11 countries.</a:t>
            </a:r>
          </a:p>
        </p:txBody>
      </p:sp>
      <p:grpSp xmlns:pic="http://schemas.openxmlformats.org/drawingml/2006/picture">
        <p:nvGrpSpPr>
          <p:cNvPr id="240" name=""/>
          <p:cNvGrpSpPr/>
          <p:nvPr/>
        </p:nvGrpSpPr>
        <p:grpSpPr>
          <a:xfrm>
            <a:off x="292608" y="1005840"/>
            <a:ext cx="8595360" cy="28575"/>
            <a:chOff x="292608" y="1005840"/>
            <a:chExt cx="8595360" cy="28575"/>
          </a:xfrm>
        </p:grpSpPr>
        <p:sp>
          <p:nvSpPr>
            <p:cNvPr id="24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4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33924" y="5139445"/>
              <a:ext cx="2049214" cy="0"/>
            </a:xfrm>
            <a:custGeom>
              <a:avLst/>
              <a:pathLst>
                <a:path w="2049214" h="0">
                  <a:moveTo>
                    <a:pt x="0" y="0"/>
                  </a:moveTo>
                  <a:lnTo>
                    <a:pt x="2049214" y="0"/>
                  </a:lnTo>
                  <a:lnTo>
                    <a:pt x="2049214" y="0"/>
                  </a:lnTo>
                </a:path>
              </a:pathLst>
            </a:custGeom>
            <a:ln w="13550" cap="flat">
              <a:solidFill>
                <a:srgbClr val="EBEBEB">
                  <a:alpha val="100000"/>
                </a:srgbClr>
              </a:solidFill>
              <a:prstDash val="solid"/>
              <a:round/>
            </a:ln>
          </p:spPr>
          <p:txBody>
            <a:bodyPr/>
            <a:lstStyle/>
            <a:p/>
          </p:txBody>
        </p:sp>
        <p:sp>
          <p:nvSpPr>
            <p:cNvPr id="5" name="pl5"/>
            <p:cNvSpPr/>
            <p:nvPr/>
          </p:nvSpPr>
          <p:spPr>
            <a:xfrm>
              <a:off x="933924" y="4415142"/>
              <a:ext cx="2049214" cy="0"/>
            </a:xfrm>
            <a:custGeom>
              <a:avLst/>
              <a:pathLst>
                <a:path w="2049214" h="0">
                  <a:moveTo>
                    <a:pt x="0" y="0"/>
                  </a:moveTo>
                  <a:lnTo>
                    <a:pt x="2049214" y="0"/>
                  </a:lnTo>
                  <a:lnTo>
                    <a:pt x="2049214" y="0"/>
                  </a:lnTo>
                </a:path>
              </a:pathLst>
            </a:custGeom>
            <a:ln w="13550" cap="flat">
              <a:solidFill>
                <a:srgbClr val="EBEBEB">
                  <a:alpha val="100000"/>
                </a:srgbClr>
              </a:solidFill>
              <a:prstDash val="solid"/>
              <a:round/>
            </a:ln>
          </p:spPr>
          <p:txBody>
            <a:bodyPr/>
            <a:lstStyle/>
            <a:p/>
          </p:txBody>
        </p:sp>
        <p:sp>
          <p:nvSpPr>
            <p:cNvPr id="6" name="pl6"/>
            <p:cNvSpPr/>
            <p:nvPr/>
          </p:nvSpPr>
          <p:spPr>
            <a:xfrm>
              <a:off x="933924" y="3690839"/>
              <a:ext cx="2049214" cy="0"/>
            </a:xfrm>
            <a:custGeom>
              <a:avLst/>
              <a:pathLst>
                <a:path w="2049214" h="0">
                  <a:moveTo>
                    <a:pt x="0" y="0"/>
                  </a:moveTo>
                  <a:lnTo>
                    <a:pt x="2049214" y="0"/>
                  </a:lnTo>
                  <a:lnTo>
                    <a:pt x="2049214" y="0"/>
                  </a:lnTo>
                </a:path>
              </a:pathLst>
            </a:custGeom>
            <a:ln w="13550" cap="flat">
              <a:solidFill>
                <a:srgbClr val="EBEBEB">
                  <a:alpha val="100000"/>
                </a:srgbClr>
              </a:solidFill>
              <a:prstDash val="solid"/>
              <a:round/>
            </a:ln>
          </p:spPr>
          <p:txBody>
            <a:bodyPr/>
            <a:lstStyle/>
            <a:p/>
          </p:txBody>
        </p:sp>
        <p:sp>
          <p:nvSpPr>
            <p:cNvPr id="7" name="pl7"/>
            <p:cNvSpPr/>
            <p:nvPr/>
          </p:nvSpPr>
          <p:spPr>
            <a:xfrm>
              <a:off x="933924" y="2966537"/>
              <a:ext cx="2049214" cy="0"/>
            </a:xfrm>
            <a:custGeom>
              <a:avLst/>
              <a:pathLst>
                <a:path w="2049214" h="0">
                  <a:moveTo>
                    <a:pt x="0" y="0"/>
                  </a:moveTo>
                  <a:lnTo>
                    <a:pt x="2049214" y="0"/>
                  </a:lnTo>
                  <a:lnTo>
                    <a:pt x="2049214" y="0"/>
                  </a:lnTo>
                </a:path>
              </a:pathLst>
            </a:custGeom>
            <a:ln w="13550" cap="flat">
              <a:solidFill>
                <a:srgbClr val="EBEBEB">
                  <a:alpha val="100000"/>
                </a:srgbClr>
              </a:solidFill>
              <a:prstDash val="solid"/>
              <a:round/>
            </a:ln>
          </p:spPr>
          <p:txBody>
            <a:bodyPr/>
            <a:lstStyle/>
            <a:p/>
          </p:txBody>
        </p:sp>
        <p:sp>
          <p:nvSpPr>
            <p:cNvPr id="8" name="pl8"/>
            <p:cNvSpPr/>
            <p:nvPr/>
          </p:nvSpPr>
          <p:spPr>
            <a:xfrm>
              <a:off x="933924" y="2242234"/>
              <a:ext cx="2049214" cy="0"/>
            </a:xfrm>
            <a:custGeom>
              <a:avLst/>
              <a:pathLst>
                <a:path w="2049214" h="0">
                  <a:moveTo>
                    <a:pt x="0" y="0"/>
                  </a:moveTo>
                  <a:lnTo>
                    <a:pt x="2049214" y="0"/>
                  </a:lnTo>
                  <a:lnTo>
                    <a:pt x="2049214" y="0"/>
                  </a:lnTo>
                </a:path>
              </a:pathLst>
            </a:custGeom>
            <a:ln w="13550" cap="flat">
              <a:solidFill>
                <a:srgbClr val="EBEBEB">
                  <a:alpha val="100000"/>
                </a:srgbClr>
              </a:solidFill>
              <a:prstDash val="solid"/>
              <a:round/>
            </a:ln>
          </p:spPr>
          <p:txBody>
            <a:bodyPr/>
            <a:lstStyle/>
            <a:p/>
          </p:txBody>
        </p:sp>
        <p:sp>
          <p:nvSpPr>
            <p:cNvPr id="9" name="pl9"/>
            <p:cNvSpPr/>
            <p:nvPr/>
          </p:nvSpPr>
          <p:spPr>
            <a:xfrm>
              <a:off x="102707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133755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64804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95853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26901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57950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958531" y="2242234"/>
              <a:ext cx="201816" cy="0"/>
            </a:xfrm>
            <a:custGeom>
              <a:avLst/>
              <a:pathLst>
                <a:path w="201816" h="0">
                  <a:moveTo>
                    <a:pt x="0" y="0"/>
                  </a:moveTo>
                  <a:lnTo>
                    <a:pt x="201816" y="0"/>
                  </a:lnTo>
                </a:path>
              </a:pathLst>
            </a:custGeom>
            <a:ln w="81303" cap="flat">
              <a:solidFill>
                <a:srgbClr val="E8E8E8">
                  <a:alpha val="100000"/>
                </a:srgbClr>
              </a:solidFill>
              <a:prstDash val="solid"/>
              <a:round/>
            </a:ln>
          </p:spPr>
          <p:txBody>
            <a:bodyPr/>
            <a:lstStyle/>
            <a:p/>
          </p:txBody>
        </p:sp>
        <p:sp>
          <p:nvSpPr>
            <p:cNvPr id="16" name="pl16"/>
            <p:cNvSpPr/>
            <p:nvPr/>
          </p:nvSpPr>
          <p:spPr>
            <a:xfrm>
              <a:off x="2331115" y="2966537"/>
              <a:ext cx="93146" cy="0"/>
            </a:xfrm>
            <a:custGeom>
              <a:avLst/>
              <a:pathLst>
                <a:path w="93146" h="0">
                  <a:moveTo>
                    <a:pt x="0" y="0"/>
                  </a:moveTo>
                  <a:lnTo>
                    <a:pt x="93146" y="0"/>
                  </a:lnTo>
                </a:path>
              </a:pathLst>
            </a:custGeom>
            <a:ln w="81303" cap="flat">
              <a:solidFill>
                <a:srgbClr val="E8E8E8">
                  <a:alpha val="100000"/>
                </a:srgbClr>
              </a:solidFill>
              <a:prstDash val="solid"/>
              <a:round/>
            </a:ln>
          </p:spPr>
          <p:txBody>
            <a:bodyPr/>
            <a:lstStyle/>
            <a:p/>
          </p:txBody>
        </p:sp>
        <p:sp>
          <p:nvSpPr>
            <p:cNvPr id="17" name="pl17"/>
            <p:cNvSpPr/>
            <p:nvPr/>
          </p:nvSpPr>
          <p:spPr>
            <a:xfrm>
              <a:off x="2501883" y="3690839"/>
              <a:ext cx="46573" cy="0"/>
            </a:xfrm>
            <a:custGeom>
              <a:avLst/>
              <a:pathLst>
                <a:path w="46573" h="0">
                  <a:moveTo>
                    <a:pt x="0" y="0"/>
                  </a:moveTo>
                  <a:lnTo>
                    <a:pt x="46573" y="0"/>
                  </a:lnTo>
                </a:path>
              </a:pathLst>
            </a:custGeom>
            <a:ln w="81303" cap="flat">
              <a:solidFill>
                <a:srgbClr val="E8E8E8">
                  <a:alpha val="100000"/>
                </a:srgbClr>
              </a:solidFill>
              <a:prstDash val="solid"/>
              <a:round/>
            </a:ln>
          </p:spPr>
          <p:txBody>
            <a:bodyPr/>
            <a:lstStyle/>
            <a:p/>
          </p:txBody>
        </p:sp>
        <p:sp>
          <p:nvSpPr>
            <p:cNvPr id="18" name="pl18"/>
            <p:cNvSpPr/>
            <p:nvPr/>
          </p:nvSpPr>
          <p:spPr>
            <a:xfrm>
              <a:off x="1632519" y="4415142"/>
              <a:ext cx="46573" cy="0"/>
            </a:xfrm>
            <a:custGeom>
              <a:avLst/>
              <a:pathLst>
                <a:path w="46573" h="0">
                  <a:moveTo>
                    <a:pt x="0" y="0"/>
                  </a:moveTo>
                  <a:lnTo>
                    <a:pt x="46573" y="0"/>
                  </a:lnTo>
                </a:path>
              </a:pathLst>
            </a:custGeom>
            <a:ln w="81303" cap="flat">
              <a:solidFill>
                <a:srgbClr val="E8E8E8">
                  <a:alpha val="100000"/>
                </a:srgbClr>
              </a:solidFill>
              <a:prstDash val="solid"/>
              <a:round/>
            </a:ln>
          </p:spPr>
          <p:txBody>
            <a:bodyPr/>
            <a:lstStyle/>
            <a:p/>
          </p:txBody>
        </p:sp>
        <p:sp>
          <p:nvSpPr>
            <p:cNvPr id="19" name="pl19"/>
            <p:cNvSpPr/>
            <p:nvPr/>
          </p:nvSpPr>
          <p:spPr>
            <a:xfrm>
              <a:off x="2501883" y="5139445"/>
              <a:ext cx="15524" cy="0"/>
            </a:xfrm>
            <a:custGeom>
              <a:avLst/>
              <a:pathLst>
                <a:path w="15524" h="0">
                  <a:moveTo>
                    <a:pt x="0" y="0"/>
                  </a:moveTo>
                  <a:lnTo>
                    <a:pt x="15524" y="0"/>
                  </a:lnTo>
                </a:path>
              </a:pathLst>
            </a:custGeom>
            <a:ln w="81303" cap="flat">
              <a:solidFill>
                <a:srgbClr val="E8E8E8">
                  <a:alpha val="100000"/>
                </a:srgbClr>
              </a:solidFill>
              <a:prstDash val="solid"/>
              <a:round/>
            </a:ln>
          </p:spPr>
          <p:txBody>
            <a:bodyPr/>
            <a:lstStyle/>
            <a:p/>
          </p:txBody>
        </p:sp>
        <p:sp>
          <p:nvSpPr>
            <p:cNvPr id="20" name="pt20"/>
            <p:cNvSpPr/>
            <p:nvPr/>
          </p:nvSpPr>
          <p:spPr>
            <a:xfrm>
              <a:off x="2419761" y="29620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 name="pt21"/>
            <p:cNvSpPr/>
            <p:nvPr/>
          </p:nvSpPr>
          <p:spPr>
            <a:xfrm>
              <a:off x="2326615" y="29620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 name="pt22"/>
            <p:cNvSpPr/>
            <p:nvPr/>
          </p:nvSpPr>
          <p:spPr>
            <a:xfrm>
              <a:off x="2512907" y="51349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 name="pt23"/>
            <p:cNvSpPr/>
            <p:nvPr/>
          </p:nvSpPr>
          <p:spPr>
            <a:xfrm>
              <a:off x="2497383" y="51349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 name="pt24"/>
            <p:cNvSpPr/>
            <p:nvPr/>
          </p:nvSpPr>
          <p:spPr>
            <a:xfrm>
              <a:off x="2543956"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 name="pt25"/>
            <p:cNvSpPr/>
            <p:nvPr/>
          </p:nvSpPr>
          <p:spPr>
            <a:xfrm>
              <a:off x="2497383"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 name="pt26"/>
            <p:cNvSpPr/>
            <p:nvPr/>
          </p:nvSpPr>
          <p:spPr>
            <a:xfrm>
              <a:off x="2155847" y="22377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 name="pt27"/>
            <p:cNvSpPr/>
            <p:nvPr/>
          </p:nvSpPr>
          <p:spPr>
            <a:xfrm>
              <a:off x="1954031" y="22377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1674592" y="44106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1628019" y="44106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2379110" y="292138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1" name="pt31"/>
            <p:cNvSpPr/>
            <p:nvPr/>
          </p:nvSpPr>
          <p:spPr>
            <a:xfrm>
              <a:off x="2285963" y="292138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2" name="pt32"/>
            <p:cNvSpPr/>
            <p:nvPr/>
          </p:nvSpPr>
          <p:spPr>
            <a:xfrm>
              <a:off x="2472256" y="509429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3" name="pt33"/>
            <p:cNvSpPr/>
            <p:nvPr/>
          </p:nvSpPr>
          <p:spPr>
            <a:xfrm>
              <a:off x="2456731" y="509429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4" name="pt34"/>
            <p:cNvSpPr/>
            <p:nvPr/>
          </p:nvSpPr>
          <p:spPr>
            <a:xfrm>
              <a:off x="2503304" y="36456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5" name="pt35"/>
            <p:cNvSpPr/>
            <p:nvPr/>
          </p:nvSpPr>
          <p:spPr>
            <a:xfrm>
              <a:off x="2456731"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6" name="pt36"/>
            <p:cNvSpPr/>
            <p:nvPr/>
          </p:nvSpPr>
          <p:spPr>
            <a:xfrm>
              <a:off x="2115196" y="219708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7" name="pt37"/>
            <p:cNvSpPr/>
            <p:nvPr/>
          </p:nvSpPr>
          <p:spPr>
            <a:xfrm>
              <a:off x="1913379" y="219708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8" name="pt38"/>
            <p:cNvSpPr/>
            <p:nvPr/>
          </p:nvSpPr>
          <p:spPr>
            <a:xfrm>
              <a:off x="1633941" y="436999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9" name="pt39"/>
            <p:cNvSpPr/>
            <p:nvPr/>
          </p:nvSpPr>
          <p:spPr>
            <a:xfrm>
              <a:off x="1587368" y="436999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0" name="tx40"/>
            <p:cNvSpPr/>
            <p:nvPr/>
          </p:nvSpPr>
          <p:spPr>
            <a:xfrm>
              <a:off x="2709683" y="2925206"/>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-6%</a:t>
              </a:r>
            </a:p>
          </p:txBody>
        </p:sp>
        <p:sp>
          <p:nvSpPr>
            <p:cNvPr id="41" name="tx41"/>
            <p:cNvSpPr/>
            <p:nvPr/>
          </p:nvSpPr>
          <p:spPr>
            <a:xfrm>
              <a:off x="2709683" y="5098114"/>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42" name="tx42"/>
            <p:cNvSpPr/>
            <p:nvPr/>
          </p:nvSpPr>
          <p:spPr>
            <a:xfrm>
              <a:off x="2709683" y="364950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43" name="tx43"/>
            <p:cNvSpPr/>
            <p:nvPr/>
          </p:nvSpPr>
          <p:spPr>
            <a:xfrm>
              <a:off x="2677588" y="2200903"/>
              <a:ext cx="26956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-13%</a:t>
              </a:r>
            </a:p>
          </p:txBody>
        </p:sp>
        <p:sp>
          <p:nvSpPr>
            <p:cNvPr id="44" name="tx44"/>
            <p:cNvSpPr/>
            <p:nvPr/>
          </p:nvSpPr>
          <p:spPr>
            <a:xfrm>
              <a:off x="2709683" y="4373812"/>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45" name="rc45"/>
            <p:cNvSpPr/>
            <p:nvPr/>
          </p:nvSpPr>
          <p:spPr>
            <a:xfrm>
              <a:off x="933924" y="1807652"/>
              <a:ext cx="2049214" cy="3766375"/>
            </a:xfrm>
            <a:prstGeom prst="rect">
              <a:avLst/>
            </a:prstGeom>
            <a:noFill/>
            <a:ln w="13550" cap="rnd">
              <a:solidFill>
                <a:srgbClr val="999999">
                  <a:alpha val="100000"/>
                </a:srgbClr>
              </a:solidFill>
              <a:prstDash val="solid"/>
              <a:round/>
            </a:ln>
          </p:spPr>
          <p:txBody>
            <a:bodyPr/>
            <a:lstStyle/>
            <a:p/>
          </p:txBody>
        </p:sp>
        <p:sp>
          <p:nvSpPr>
            <p:cNvPr id="46" name="pl46"/>
            <p:cNvSpPr/>
            <p:nvPr/>
          </p:nvSpPr>
          <p:spPr>
            <a:xfrm>
              <a:off x="3768425" y="5298439"/>
              <a:ext cx="2049214" cy="0"/>
            </a:xfrm>
            <a:custGeom>
              <a:avLst/>
              <a:pathLst>
                <a:path w="2049214" h="0">
                  <a:moveTo>
                    <a:pt x="0" y="0"/>
                  </a:moveTo>
                  <a:lnTo>
                    <a:pt x="2049214" y="0"/>
                  </a:lnTo>
                  <a:lnTo>
                    <a:pt x="2049214" y="0"/>
                  </a:lnTo>
                </a:path>
              </a:pathLst>
            </a:custGeom>
            <a:ln w="13550" cap="flat">
              <a:solidFill>
                <a:srgbClr val="EBEBEB">
                  <a:alpha val="100000"/>
                </a:srgbClr>
              </a:solidFill>
              <a:prstDash val="solid"/>
              <a:round/>
            </a:ln>
          </p:spPr>
          <p:txBody>
            <a:bodyPr/>
            <a:lstStyle/>
            <a:p/>
          </p:txBody>
        </p:sp>
        <p:sp>
          <p:nvSpPr>
            <p:cNvPr id="47" name="pl47"/>
            <p:cNvSpPr/>
            <p:nvPr/>
          </p:nvSpPr>
          <p:spPr>
            <a:xfrm>
              <a:off x="3768425" y="4839125"/>
              <a:ext cx="2049214" cy="0"/>
            </a:xfrm>
            <a:custGeom>
              <a:avLst/>
              <a:pathLst>
                <a:path w="2049214" h="0">
                  <a:moveTo>
                    <a:pt x="0" y="0"/>
                  </a:moveTo>
                  <a:lnTo>
                    <a:pt x="2049214" y="0"/>
                  </a:lnTo>
                  <a:lnTo>
                    <a:pt x="2049214" y="0"/>
                  </a:lnTo>
                </a:path>
              </a:pathLst>
            </a:custGeom>
            <a:ln w="13550" cap="flat">
              <a:solidFill>
                <a:srgbClr val="EBEBEB">
                  <a:alpha val="100000"/>
                </a:srgbClr>
              </a:solidFill>
              <a:prstDash val="solid"/>
              <a:round/>
            </a:ln>
          </p:spPr>
          <p:txBody>
            <a:bodyPr/>
            <a:lstStyle/>
            <a:p/>
          </p:txBody>
        </p:sp>
        <p:sp>
          <p:nvSpPr>
            <p:cNvPr id="48" name="pl48"/>
            <p:cNvSpPr/>
            <p:nvPr/>
          </p:nvSpPr>
          <p:spPr>
            <a:xfrm>
              <a:off x="3768425" y="4379811"/>
              <a:ext cx="2049214" cy="0"/>
            </a:xfrm>
            <a:custGeom>
              <a:avLst/>
              <a:pathLst>
                <a:path w="2049214" h="0">
                  <a:moveTo>
                    <a:pt x="0" y="0"/>
                  </a:moveTo>
                  <a:lnTo>
                    <a:pt x="2049214" y="0"/>
                  </a:lnTo>
                  <a:lnTo>
                    <a:pt x="2049214" y="0"/>
                  </a:lnTo>
                </a:path>
              </a:pathLst>
            </a:custGeom>
            <a:ln w="13550" cap="flat">
              <a:solidFill>
                <a:srgbClr val="EBEBEB">
                  <a:alpha val="100000"/>
                </a:srgbClr>
              </a:solidFill>
              <a:prstDash val="solid"/>
              <a:round/>
            </a:ln>
          </p:spPr>
          <p:txBody>
            <a:bodyPr/>
            <a:lstStyle/>
            <a:p/>
          </p:txBody>
        </p:sp>
        <p:sp>
          <p:nvSpPr>
            <p:cNvPr id="49" name="pl49"/>
            <p:cNvSpPr/>
            <p:nvPr/>
          </p:nvSpPr>
          <p:spPr>
            <a:xfrm>
              <a:off x="3768425" y="3920496"/>
              <a:ext cx="2049214" cy="0"/>
            </a:xfrm>
            <a:custGeom>
              <a:avLst/>
              <a:pathLst>
                <a:path w="2049214" h="0">
                  <a:moveTo>
                    <a:pt x="0" y="0"/>
                  </a:moveTo>
                  <a:lnTo>
                    <a:pt x="2049214" y="0"/>
                  </a:lnTo>
                  <a:lnTo>
                    <a:pt x="2049214" y="0"/>
                  </a:lnTo>
                </a:path>
              </a:pathLst>
            </a:custGeom>
            <a:ln w="13550" cap="flat">
              <a:solidFill>
                <a:srgbClr val="EBEBEB">
                  <a:alpha val="100000"/>
                </a:srgbClr>
              </a:solidFill>
              <a:prstDash val="solid"/>
              <a:round/>
            </a:ln>
          </p:spPr>
          <p:txBody>
            <a:bodyPr/>
            <a:lstStyle/>
            <a:p/>
          </p:txBody>
        </p:sp>
        <p:sp>
          <p:nvSpPr>
            <p:cNvPr id="50" name="pl50"/>
            <p:cNvSpPr/>
            <p:nvPr/>
          </p:nvSpPr>
          <p:spPr>
            <a:xfrm>
              <a:off x="3768425" y="3461182"/>
              <a:ext cx="2049214" cy="0"/>
            </a:xfrm>
            <a:custGeom>
              <a:avLst/>
              <a:pathLst>
                <a:path w="2049214" h="0">
                  <a:moveTo>
                    <a:pt x="0" y="0"/>
                  </a:moveTo>
                  <a:lnTo>
                    <a:pt x="2049214" y="0"/>
                  </a:lnTo>
                  <a:lnTo>
                    <a:pt x="2049214" y="0"/>
                  </a:lnTo>
                </a:path>
              </a:pathLst>
            </a:custGeom>
            <a:ln w="13550" cap="flat">
              <a:solidFill>
                <a:srgbClr val="EBEBEB">
                  <a:alpha val="100000"/>
                </a:srgbClr>
              </a:solidFill>
              <a:prstDash val="solid"/>
              <a:round/>
            </a:ln>
          </p:spPr>
          <p:txBody>
            <a:bodyPr/>
            <a:lstStyle/>
            <a:p/>
          </p:txBody>
        </p:sp>
        <p:sp>
          <p:nvSpPr>
            <p:cNvPr id="51" name="pl51"/>
            <p:cNvSpPr/>
            <p:nvPr/>
          </p:nvSpPr>
          <p:spPr>
            <a:xfrm>
              <a:off x="3768425" y="3001868"/>
              <a:ext cx="2049214" cy="0"/>
            </a:xfrm>
            <a:custGeom>
              <a:avLst/>
              <a:pathLst>
                <a:path w="2049214" h="0">
                  <a:moveTo>
                    <a:pt x="0" y="0"/>
                  </a:moveTo>
                  <a:lnTo>
                    <a:pt x="2049214" y="0"/>
                  </a:lnTo>
                  <a:lnTo>
                    <a:pt x="2049214" y="0"/>
                  </a:lnTo>
                </a:path>
              </a:pathLst>
            </a:custGeom>
            <a:ln w="13550" cap="flat">
              <a:solidFill>
                <a:srgbClr val="EBEBEB">
                  <a:alpha val="100000"/>
                </a:srgbClr>
              </a:solidFill>
              <a:prstDash val="solid"/>
              <a:round/>
            </a:ln>
          </p:spPr>
          <p:txBody>
            <a:bodyPr/>
            <a:lstStyle/>
            <a:p/>
          </p:txBody>
        </p:sp>
        <p:sp>
          <p:nvSpPr>
            <p:cNvPr id="52" name="pl52"/>
            <p:cNvSpPr/>
            <p:nvPr/>
          </p:nvSpPr>
          <p:spPr>
            <a:xfrm>
              <a:off x="3768425" y="2542554"/>
              <a:ext cx="2049214" cy="0"/>
            </a:xfrm>
            <a:custGeom>
              <a:avLst/>
              <a:pathLst>
                <a:path w="2049214" h="0">
                  <a:moveTo>
                    <a:pt x="0" y="0"/>
                  </a:moveTo>
                  <a:lnTo>
                    <a:pt x="2049214" y="0"/>
                  </a:lnTo>
                  <a:lnTo>
                    <a:pt x="2049214" y="0"/>
                  </a:lnTo>
                </a:path>
              </a:pathLst>
            </a:custGeom>
            <a:ln w="13550" cap="flat">
              <a:solidFill>
                <a:srgbClr val="EBEBEB">
                  <a:alpha val="100000"/>
                </a:srgbClr>
              </a:solidFill>
              <a:prstDash val="solid"/>
              <a:round/>
            </a:ln>
          </p:spPr>
          <p:txBody>
            <a:bodyPr/>
            <a:lstStyle/>
            <a:p/>
          </p:txBody>
        </p:sp>
        <p:sp>
          <p:nvSpPr>
            <p:cNvPr id="53" name="pl53"/>
            <p:cNvSpPr/>
            <p:nvPr/>
          </p:nvSpPr>
          <p:spPr>
            <a:xfrm>
              <a:off x="3768425" y="2083240"/>
              <a:ext cx="2049214" cy="0"/>
            </a:xfrm>
            <a:custGeom>
              <a:avLst/>
              <a:pathLst>
                <a:path w="2049214" h="0">
                  <a:moveTo>
                    <a:pt x="0" y="0"/>
                  </a:moveTo>
                  <a:lnTo>
                    <a:pt x="2049214" y="0"/>
                  </a:lnTo>
                  <a:lnTo>
                    <a:pt x="2049214" y="0"/>
                  </a:lnTo>
                </a:path>
              </a:pathLst>
            </a:custGeom>
            <a:ln w="13550" cap="flat">
              <a:solidFill>
                <a:srgbClr val="EBEBEB">
                  <a:alpha val="100000"/>
                </a:srgbClr>
              </a:solidFill>
              <a:prstDash val="solid"/>
              <a:round/>
            </a:ln>
          </p:spPr>
          <p:txBody>
            <a:bodyPr/>
            <a:lstStyle/>
            <a:p/>
          </p:txBody>
        </p:sp>
        <p:sp>
          <p:nvSpPr>
            <p:cNvPr id="54" name="pl54"/>
            <p:cNvSpPr/>
            <p:nvPr/>
          </p:nvSpPr>
          <p:spPr>
            <a:xfrm>
              <a:off x="386157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417205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448254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479303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510351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541400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0" name="pl60"/>
            <p:cNvSpPr/>
            <p:nvPr/>
          </p:nvSpPr>
          <p:spPr>
            <a:xfrm>
              <a:off x="4467021" y="2083240"/>
              <a:ext cx="496779" cy="0"/>
            </a:xfrm>
            <a:custGeom>
              <a:avLst/>
              <a:pathLst>
                <a:path w="496779" h="0">
                  <a:moveTo>
                    <a:pt x="0" y="0"/>
                  </a:moveTo>
                  <a:lnTo>
                    <a:pt x="496779" y="0"/>
                  </a:lnTo>
                </a:path>
              </a:pathLst>
            </a:custGeom>
            <a:ln w="81303" cap="flat">
              <a:solidFill>
                <a:srgbClr val="E8E8E8">
                  <a:alpha val="100000"/>
                </a:srgbClr>
              </a:solidFill>
              <a:prstDash val="solid"/>
              <a:round/>
            </a:ln>
          </p:spPr>
          <p:txBody>
            <a:bodyPr/>
            <a:lstStyle/>
            <a:p/>
          </p:txBody>
        </p:sp>
        <p:sp>
          <p:nvSpPr>
            <p:cNvPr id="61" name="pl61"/>
            <p:cNvSpPr/>
            <p:nvPr/>
          </p:nvSpPr>
          <p:spPr>
            <a:xfrm>
              <a:off x="5056946" y="2542554"/>
              <a:ext cx="93146" cy="0"/>
            </a:xfrm>
            <a:custGeom>
              <a:avLst/>
              <a:pathLst>
                <a:path w="93146" h="0">
                  <a:moveTo>
                    <a:pt x="0" y="0"/>
                  </a:moveTo>
                  <a:lnTo>
                    <a:pt x="93146" y="0"/>
                  </a:lnTo>
                </a:path>
              </a:pathLst>
            </a:custGeom>
            <a:ln w="81303" cap="flat">
              <a:solidFill>
                <a:srgbClr val="E8E8E8">
                  <a:alpha val="100000"/>
                </a:srgbClr>
              </a:solidFill>
              <a:prstDash val="solid"/>
              <a:round/>
            </a:ln>
          </p:spPr>
          <p:txBody>
            <a:bodyPr/>
            <a:lstStyle/>
            <a:p/>
          </p:txBody>
        </p:sp>
        <p:sp>
          <p:nvSpPr>
            <p:cNvPr id="62" name="pl62"/>
            <p:cNvSpPr/>
            <p:nvPr/>
          </p:nvSpPr>
          <p:spPr>
            <a:xfrm>
              <a:off x="5196665" y="3001868"/>
              <a:ext cx="62097" cy="0"/>
            </a:xfrm>
            <a:custGeom>
              <a:avLst/>
              <a:pathLst>
                <a:path w="62097" h="0">
                  <a:moveTo>
                    <a:pt x="0" y="0"/>
                  </a:moveTo>
                  <a:lnTo>
                    <a:pt x="62097" y="0"/>
                  </a:lnTo>
                </a:path>
              </a:pathLst>
            </a:custGeom>
            <a:ln w="81303" cap="flat">
              <a:solidFill>
                <a:srgbClr val="E8E8E8">
                  <a:alpha val="100000"/>
                </a:srgbClr>
              </a:solidFill>
              <a:prstDash val="solid"/>
              <a:round/>
            </a:ln>
          </p:spPr>
          <p:txBody>
            <a:bodyPr/>
            <a:lstStyle/>
            <a:p/>
          </p:txBody>
        </p:sp>
        <p:sp>
          <p:nvSpPr>
            <p:cNvPr id="63" name="pl63"/>
            <p:cNvSpPr/>
            <p:nvPr/>
          </p:nvSpPr>
          <p:spPr>
            <a:xfrm>
              <a:off x="4622264" y="3461182"/>
              <a:ext cx="46573" cy="0"/>
            </a:xfrm>
            <a:custGeom>
              <a:avLst/>
              <a:pathLst>
                <a:path w="46573" h="0">
                  <a:moveTo>
                    <a:pt x="0" y="0"/>
                  </a:moveTo>
                  <a:lnTo>
                    <a:pt x="46573" y="0"/>
                  </a:lnTo>
                </a:path>
              </a:pathLst>
            </a:custGeom>
            <a:ln w="81303" cap="flat">
              <a:solidFill>
                <a:srgbClr val="E8E8E8">
                  <a:alpha val="100000"/>
                </a:srgbClr>
              </a:solidFill>
              <a:prstDash val="solid"/>
              <a:round/>
            </a:ln>
          </p:spPr>
          <p:txBody>
            <a:bodyPr/>
            <a:lstStyle/>
            <a:p/>
          </p:txBody>
        </p:sp>
        <p:sp>
          <p:nvSpPr>
            <p:cNvPr id="64" name="pl64"/>
            <p:cNvSpPr/>
            <p:nvPr/>
          </p:nvSpPr>
          <p:spPr>
            <a:xfrm>
              <a:off x="5289811" y="3920496"/>
              <a:ext cx="31048" cy="0"/>
            </a:xfrm>
            <a:custGeom>
              <a:avLst/>
              <a:pathLst>
                <a:path w="31048" h="0">
                  <a:moveTo>
                    <a:pt x="0" y="0"/>
                  </a:moveTo>
                  <a:lnTo>
                    <a:pt x="31048" y="0"/>
                  </a:lnTo>
                </a:path>
              </a:pathLst>
            </a:custGeom>
            <a:ln w="81303" cap="flat">
              <a:solidFill>
                <a:srgbClr val="E8E8E8">
                  <a:alpha val="100000"/>
                </a:srgbClr>
              </a:solidFill>
              <a:prstDash val="solid"/>
              <a:round/>
            </a:ln>
          </p:spPr>
          <p:txBody>
            <a:bodyPr/>
            <a:lstStyle/>
            <a:p/>
          </p:txBody>
        </p:sp>
        <p:sp>
          <p:nvSpPr>
            <p:cNvPr id="65" name="pl65"/>
            <p:cNvSpPr/>
            <p:nvPr/>
          </p:nvSpPr>
          <p:spPr>
            <a:xfrm>
              <a:off x="5367433" y="4379811"/>
              <a:ext cx="15524" cy="0"/>
            </a:xfrm>
            <a:custGeom>
              <a:avLst/>
              <a:pathLst>
                <a:path w="15524" h="0">
                  <a:moveTo>
                    <a:pt x="0" y="0"/>
                  </a:moveTo>
                  <a:lnTo>
                    <a:pt x="15524" y="0"/>
                  </a:lnTo>
                </a:path>
              </a:pathLst>
            </a:custGeom>
            <a:ln w="81303" cap="flat">
              <a:solidFill>
                <a:srgbClr val="E8E8E8">
                  <a:alpha val="100000"/>
                </a:srgbClr>
              </a:solidFill>
              <a:prstDash val="solid"/>
              <a:round/>
            </a:ln>
          </p:spPr>
          <p:txBody>
            <a:bodyPr/>
            <a:lstStyle/>
            <a:p/>
          </p:txBody>
        </p:sp>
        <p:sp>
          <p:nvSpPr>
            <p:cNvPr id="66" name="pl66"/>
            <p:cNvSpPr/>
            <p:nvPr/>
          </p:nvSpPr>
          <p:spPr>
            <a:xfrm>
              <a:off x="5367433" y="4839125"/>
              <a:ext cx="15524" cy="0"/>
            </a:xfrm>
            <a:custGeom>
              <a:avLst/>
              <a:pathLst>
                <a:path w="15524" h="0">
                  <a:moveTo>
                    <a:pt x="0" y="0"/>
                  </a:moveTo>
                  <a:lnTo>
                    <a:pt x="15524" y="0"/>
                  </a:lnTo>
                </a:path>
              </a:pathLst>
            </a:custGeom>
            <a:ln w="81303" cap="flat">
              <a:solidFill>
                <a:srgbClr val="E8E8E8">
                  <a:alpha val="100000"/>
                </a:srgbClr>
              </a:solidFill>
              <a:prstDash val="solid"/>
              <a:round/>
            </a:ln>
          </p:spPr>
          <p:txBody>
            <a:bodyPr/>
            <a:lstStyle/>
            <a:p/>
          </p:txBody>
        </p:sp>
        <p:sp>
          <p:nvSpPr>
            <p:cNvPr id="67" name="pl67"/>
            <p:cNvSpPr/>
            <p:nvPr/>
          </p:nvSpPr>
          <p:spPr>
            <a:xfrm>
              <a:off x="5367433" y="5298439"/>
              <a:ext cx="15524" cy="0"/>
            </a:xfrm>
            <a:custGeom>
              <a:avLst/>
              <a:pathLst>
                <a:path w="15524" h="0">
                  <a:moveTo>
                    <a:pt x="0" y="0"/>
                  </a:moveTo>
                  <a:lnTo>
                    <a:pt x="15524" y="0"/>
                  </a:lnTo>
                </a:path>
              </a:pathLst>
            </a:custGeom>
            <a:ln w="81303" cap="flat">
              <a:solidFill>
                <a:srgbClr val="E8E8E8">
                  <a:alpha val="100000"/>
                </a:srgbClr>
              </a:solidFill>
              <a:prstDash val="solid"/>
              <a:round/>
            </a:ln>
          </p:spPr>
          <p:txBody>
            <a:bodyPr/>
            <a:lstStyle/>
            <a:p/>
          </p:txBody>
        </p:sp>
        <p:sp>
          <p:nvSpPr>
            <p:cNvPr id="68" name="pt68"/>
            <p:cNvSpPr/>
            <p:nvPr/>
          </p:nvSpPr>
          <p:spPr>
            <a:xfrm>
              <a:off x="5285311" y="391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5316360" y="391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5362933" y="43753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5378457" y="43753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052446" y="25380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5145592" y="25380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362933" y="48346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378457" y="48346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4617764" y="34566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664337" y="34566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5192165" y="29973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5254263" y="29973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5362933" y="52939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5378457" y="52939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4462521" y="20787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959300" y="20787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5244659" y="387534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5" name="pt85"/>
            <p:cNvSpPr/>
            <p:nvPr/>
          </p:nvSpPr>
          <p:spPr>
            <a:xfrm>
              <a:off x="5275708" y="387534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6" name="pt86"/>
            <p:cNvSpPr/>
            <p:nvPr/>
          </p:nvSpPr>
          <p:spPr>
            <a:xfrm>
              <a:off x="5322281" y="433465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7" name="pt87"/>
            <p:cNvSpPr/>
            <p:nvPr/>
          </p:nvSpPr>
          <p:spPr>
            <a:xfrm>
              <a:off x="5337806" y="433465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8" name="pt88"/>
            <p:cNvSpPr/>
            <p:nvPr/>
          </p:nvSpPr>
          <p:spPr>
            <a:xfrm>
              <a:off x="5011794" y="249740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9" name="pt89"/>
            <p:cNvSpPr/>
            <p:nvPr/>
          </p:nvSpPr>
          <p:spPr>
            <a:xfrm>
              <a:off x="5104940" y="249740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0" name="pt90"/>
            <p:cNvSpPr/>
            <p:nvPr/>
          </p:nvSpPr>
          <p:spPr>
            <a:xfrm>
              <a:off x="5322281" y="479397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1" name="pt91"/>
            <p:cNvSpPr/>
            <p:nvPr/>
          </p:nvSpPr>
          <p:spPr>
            <a:xfrm>
              <a:off x="5337806" y="479397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2" name="pt92"/>
            <p:cNvSpPr/>
            <p:nvPr/>
          </p:nvSpPr>
          <p:spPr>
            <a:xfrm>
              <a:off x="4577112" y="341603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3" name="pt93"/>
            <p:cNvSpPr/>
            <p:nvPr/>
          </p:nvSpPr>
          <p:spPr>
            <a:xfrm>
              <a:off x="4623685" y="341603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4" name="pt94"/>
            <p:cNvSpPr/>
            <p:nvPr/>
          </p:nvSpPr>
          <p:spPr>
            <a:xfrm>
              <a:off x="5151513" y="295671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5" name="pt95"/>
            <p:cNvSpPr/>
            <p:nvPr/>
          </p:nvSpPr>
          <p:spPr>
            <a:xfrm>
              <a:off x="5213611" y="295671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6" name="pt96"/>
            <p:cNvSpPr/>
            <p:nvPr/>
          </p:nvSpPr>
          <p:spPr>
            <a:xfrm>
              <a:off x="5322281" y="525328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7" name="pt97"/>
            <p:cNvSpPr/>
            <p:nvPr/>
          </p:nvSpPr>
          <p:spPr>
            <a:xfrm>
              <a:off x="5337806" y="525328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8" name="pt98"/>
            <p:cNvSpPr/>
            <p:nvPr/>
          </p:nvSpPr>
          <p:spPr>
            <a:xfrm>
              <a:off x="4421869" y="20380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9" name="pt99"/>
            <p:cNvSpPr/>
            <p:nvPr/>
          </p:nvSpPr>
          <p:spPr>
            <a:xfrm>
              <a:off x="4918648" y="20380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0" name="tx100"/>
            <p:cNvSpPr/>
            <p:nvPr/>
          </p:nvSpPr>
          <p:spPr>
            <a:xfrm>
              <a:off x="5529691" y="3879166"/>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101" name="tx101"/>
            <p:cNvSpPr/>
            <p:nvPr/>
          </p:nvSpPr>
          <p:spPr>
            <a:xfrm>
              <a:off x="5529691" y="4338480"/>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102" name="tx102"/>
            <p:cNvSpPr/>
            <p:nvPr/>
          </p:nvSpPr>
          <p:spPr>
            <a:xfrm>
              <a:off x="5529691" y="2501223"/>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+6%</a:t>
              </a:r>
            </a:p>
          </p:txBody>
        </p:sp>
        <p:sp>
          <p:nvSpPr>
            <p:cNvPr id="103" name="tx103"/>
            <p:cNvSpPr/>
            <p:nvPr/>
          </p:nvSpPr>
          <p:spPr>
            <a:xfrm>
              <a:off x="5529691" y="4797794"/>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104" name="tx104"/>
            <p:cNvSpPr/>
            <p:nvPr/>
          </p:nvSpPr>
          <p:spPr>
            <a:xfrm>
              <a:off x="5529691" y="3419852"/>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105" name="tx105"/>
            <p:cNvSpPr/>
            <p:nvPr/>
          </p:nvSpPr>
          <p:spPr>
            <a:xfrm>
              <a:off x="5529691" y="2960537"/>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106" name="tx106"/>
            <p:cNvSpPr/>
            <p:nvPr/>
          </p:nvSpPr>
          <p:spPr>
            <a:xfrm>
              <a:off x="5529691" y="5257108"/>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107" name="tx107"/>
            <p:cNvSpPr/>
            <p:nvPr/>
          </p:nvSpPr>
          <p:spPr>
            <a:xfrm>
              <a:off x="5497596" y="2041909"/>
              <a:ext cx="29855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+32%</a:t>
              </a:r>
            </a:p>
          </p:txBody>
        </p:sp>
        <p:sp>
          <p:nvSpPr>
            <p:cNvPr id="108" name="rc108"/>
            <p:cNvSpPr/>
            <p:nvPr/>
          </p:nvSpPr>
          <p:spPr>
            <a:xfrm>
              <a:off x="3768425" y="1807652"/>
              <a:ext cx="2049214" cy="3766375"/>
            </a:xfrm>
            <a:prstGeom prst="rect">
              <a:avLst/>
            </a:prstGeom>
            <a:noFill/>
            <a:ln w="13550" cap="rnd">
              <a:solidFill>
                <a:srgbClr val="999999">
                  <a:alpha val="100000"/>
                </a:srgbClr>
              </a:solidFill>
              <a:prstDash val="solid"/>
              <a:round/>
            </a:ln>
          </p:spPr>
          <p:txBody>
            <a:bodyPr/>
            <a:lstStyle/>
            <a:p/>
          </p:txBody>
        </p:sp>
        <p:sp>
          <p:nvSpPr>
            <p:cNvPr id="109" name="pl109"/>
            <p:cNvSpPr/>
            <p:nvPr/>
          </p:nvSpPr>
          <p:spPr>
            <a:xfrm>
              <a:off x="7025196" y="5260163"/>
              <a:ext cx="2049214" cy="0"/>
            </a:xfrm>
            <a:custGeom>
              <a:avLst/>
              <a:pathLst>
                <a:path w="2049214" h="0">
                  <a:moveTo>
                    <a:pt x="0" y="0"/>
                  </a:moveTo>
                  <a:lnTo>
                    <a:pt x="2049214" y="0"/>
                  </a:lnTo>
                  <a:lnTo>
                    <a:pt x="2049214" y="0"/>
                  </a:lnTo>
                </a:path>
              </a:pathLst>
            </a:custGeom>
            <a:ln w="13550" cap="flat">
              <a:solidFill>
                <a:srgbClr val="EBEBEB">
                  <a:alpha val="100000"/>
                </a:srgbClr>
              </a:solidFill>
              <a:prstDash val="solid"/>
              <a:round/>
            </a:ln>
          </p:spPr>
          <p:txBody>
            <a:bodyPr/>
            <a:lstStyle/>
            <a:p/>
          </p:txBody>
        </p:sp>
        <p:sp>
          <p:nvSpPr>
            <p:cNvPr id="110" name="pl110"/>
            <p:cNvSpPr/>
            <p:nvPr/>
          </p:nvSpPr>
          <p:spPr>
            <a:xfrm>
              <a:off x="7025196" y="4737055"/>
              <a:ext cx="2049214" cy="0"/>
            </a:xfrm>
            <a:custGeom>
              <a:avLst/>
              <a:pathLst>
                <a:path w="2049214" h="0">
                  <a:moveTo>
                    <a:pt x="0" y="0"/>
                  </a:moveTo>
                  <a:lnTo>
                    <a:pt x="2049214" y="0"/>
                  </a:lnTo>
                  <a:lnTo>
                    <a:pt x="2049214" y="0"/>
                  </a:lnTo>
                </a:path>
              </a:pathLst>
            </a:custGeom>
            <a:ln w="13550" cap="flat">
              <a:solidFill>
                <a:srgbClr val="EBEBEB">
                  <a:alpha val="100000"/>
                </a:srgbClr>
              </a:solidFill>
              <a:prstDash val="solid"/>
              <a:round/>
            </a:ln>
          </p:spPr>
          <p:txBody>
            <a:bodyPr/>
            <a:lstStyle/>
            <a:p/>
          </p:txBody>
        </p:sp>
        <p:sp>
          <p:nvSpPr>
            <p:cNvPr id="111" name="pl111"/>
            <p:cNvSpPr/>
            <p:nvPr/>
          </p:nvSpPr>
          <p:spPr>
            <a:xfrm>
              <a:off x="7025196" y="4213947"/>
              <a:ext cx="2049214" cy="0"/>
            </a:xfrm>
            <a:custGeom>
              <a:avLst/>
              <a:pathLst>
                <a:path w="2049214" h="0">
                  <a:moveTo>
                    <a:pt x="0" y="0"/>
                  </a:moveTo>
                  <a:lnTo>
                    <a:pt x="2049214" y="0"/>
                  </a:lnTo>
                  <a:lnTo>
                    <a:pt x="2049214" y="0"/>
                  </a:lnTo>
                </a:path>
              </a:pathLst>
            </a:custGeom>
            <a:ln w="13550" cap="flat">
              <a:solidFill>
                <a:srgbClr val="EBEBEB">
                  <a:alpha val="100000"/>
                </a:srgbClr>
              </a:solidFill>
              <a:prstDash val="solid"/>
              <a:round/>
            </a:ln>
          </p:spPr>
          <p:txBody>
            <a:bodyPr/>
            <a:lstStyle/>
            <a:p/>
          </p:txBody>
        </p:sp>
        <p:sp>
          <p:nvSpPr>
            <p:cNvPr id="112" name="pl112"/>
            <p:cNvSpPr/>
            <p:nvPr/>
          </p:nvSpPr>
          <p:spPr>
            <a:xfrm>
              <a:off x="7025196" y="3690839"/>
              <a:ext cx="2049214" cy="0"/>
            </a:xfrm>
            <a:custGeom>
              <a:avLst/>
              <a:pathLst>
                <a:path w="2049214" h="0">
                  <a:moveTo>
                    <a:pt x="0" y="0"/>
                  </a:moveTo>
                  <a:lnTo>
                    <a:pt x="2049214" y="0"/>
                  </a:lnTo>
                  <a:lnTo>
                    <a:pt x="2049214" y="0"/>
                  </a:lnTo>
                </a:path>
              </a:pathLst>
            </a:custGeom>
            <a:ln w="13550" cap="flat">
              <a:solidFill>
                <a:srgbClr val="EBEBEB">
                  <a:alpha val="100000"/>
                </a:srgbClr>
              </a:solidFill>
              <a:prstDash val="solid"/>
              <a:round/>
            </a:ln>
          </p:spPr>
          <p:txBody>
            <a:bodyPr/>
            <a:lstStyle/>
            <a:p/>
          </p:txBody>
        </p:sp>
        <p:sp>
          <p:nvSpPr>
            <p:cNvPr id="113" name="pl113"/>
            <p:cNvSpPr/>
            <p:nvPr/>
          </p:nvSpPr>
          <p:spPr>
            <a:xfrm>
              <a:off x="7025196" y="3167732"/>
              <a:ext cx="2049214" cy="0"/>
            </a:xfrm>
            <a:custGeom>
              <a:avLst/>
              <a:pathLst>
                <a:path w="2049214" h="0">
                  <a:moveTo>
                    <a:pt x="0" y="0"/>
                  </a:moveTo>
                  <a:lnTo>
                    <a:pt x="2049214" y="0"/>
                  </a:lnTo>
                  <a:lnTo>
                    <a:pt x="2049214" y="0"/>
                  </a:lnTo>
                </a:path>
              </a:pathLst>
            </a:custGeom>
            <a:ln w="13550" cap="flat">
              <a:solidFill>
                <a:srgbClr val="EBEBEB">
                  <a:alpha val="100000"/>
                </a:srgbClr>
              </a:solidFill>
              <a:prstDash val="solid"/>
              <a:round/>
            </a:ln>
          </p:spPr>
          <p:txBody>
            <a:bodyPr/>
            <a:lstStyle/>
            <a:p/>
          </p:txBody>
        </p:sp>
        <p:sp>
          <p:nvSpPr>
            <p:cNvPr id="114" name="pl114"/>
            <p:cNvSpPr/>
            <p:nvPr/>
          </p:nvSpPr>
          <p:spPr>
            <a:xfrm>
              <a:off x="7025196" y="2644624"/>
              <a:ext cx="2049214" cy="0"/>
            </a:xfrm>
            <a:custGeom>
              <a:avLst/>
              <a:pathLst>
                <a:path w="2049214" h="0">
                  <a:moveTo>
                    <a:pt x="0" y="0"/>
                  </a:moveTo>
                  <a:lnTo>
                    <a:pt x="2049214" y="0"/>
                  </a:lnTo>
                  <a:lnTo>
                    <a:pt x="2049214" y="0"/>
                  </a:lnTo>
                </a:path>
              </a:pathLst>
            </a:custGeom>
            <a:ln w="13550" cap="flat">
              <a:solidFill>
                <a:srgbClr val="EBEBEB">
                  <a:alpha val="100000"/>
                </a:srgbClr>
              </a:solidFill>
              <a:prstDash val="solid"/>
              <a:round/>
            </a:ln>
          </p:spPr>
          <p:txBody>
            <a:bodyPr/>
            <a:lstStyle/>
            <a:p/>
          </p:txBody>
        </p:sp>
        <p:sp>
          <p:nvSpPr>
            <p:cNvPr id="115" name="pl115"/>
            <p:cNvSpPr/>
            <p:nvPr/>
          </p:nvSpPr>
          <p:spPr>
            <a:xfrm>
              <a:off x="7025196" y="2121516"/>
              <a:ext cx="2049214" cy="0"/>
            </a:xfrm>
            <a:custGeom>
              <a:avLst/>
              <a:pathLst>
                <a:path w="2049214" h="0">
                  <a:moveTo>
                    <a:pt x="0" y="0"/>
                  </a:moveTo>
                  <a:lnTo>
                    <a:pt x="2049214" y="0"/>
                  </a:lnTo>
                  <a:lnTo>
                    <a:pt x="2049214" y="0"/>
                  </a:lnTo>
                </a:path>
              </a:pathLst>
            </a:custGeom>
            <a:ln w="13550" cap="flat">
              <a:solidFill>
                <a:srgbClr val="EBEBEB">
                  <a:alpha val="100000"/>
                </a:srgbClr>
              </a:solidFill>
              <a:prstDash val="solid"/>
              <a:round/>
            </a:ln>
          </p:spPr>
          <p:txBody>
            <a:bodyPr/>
            <a:lstStyle/>
            <a:p/>
          </p:txBody>
        </p:sp>
        <p:sp>
          <p:nvSpPr>
            <p:cNvPr id="116" name="pl116"/>
            <p:cNvSpPr/>
            <p:nvPr/>
          </p:nvSpPr>
          <p:spPr>
            <a:xfrm>
              <a:off x="711834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742882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773931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804980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836029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867077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8639729" y="2121516"/>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23" name="pl123"/>
            <p:cNvSpPr/>
            <p:nvPr/>
          </p:nvSpPr>
          <p:spPr>
            <a:xfrm>
              <a:off x="8608680" y="2644624"/>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24" name="pl124"/>
            <p:cNvSpPr/>
            <p:nvPr/>
          </p:nvSpPr>
          <p:spPr>
            <a:xfrm>
              <a:off x="8655253" y="3167732"/>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25" name="pl125"/>
            <p:cNvSpPr/>
            <p:nvPr/>
          </p:nvSpPr>
          <p:spPr>
            <a:xfrm>
              <a:off x="8608680" y="3690839"/>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26" name="pl126"/>
            <p:cNvSpPr/>
            <p:nvPr/>
          </p:nvSpPr>
          <p:spPr>
            <a:xfrm>
              <a:off x="8655253" y="4213947"/>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27" name="pl127"/>
            <p:cNvSpPr/>
            <p:nvPr/>
          </p:nvSpPr>
          <p:spPr>
            <a:xfrm>
              <a:off x="8624204" y="4737055"/>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28" name="pl128"/>
            <p:cNvSpPr/>
            <p:nvPr/>
          </p:nvSpPr>
          <p:spPr>
            <a:xfrm>
              <a:off x="8639729" y="5260163"/>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29" name="pt129"/>
            <p:cNvSpPr/>
            <p:nvPr/>
          </p:nvSpPr>
          <p:spPr>
            <a:xfrm>
              <a:off x="8635229" y="21170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8635229" y="21170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8604180" y="26401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8604180" y="26401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8650753" y="31632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8650753" y="31632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8604180"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8604180"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8650753" y="42094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8650753" y="42094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8619704" y="47325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8619704" y="47325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8635229" y="52556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8635229" y="52556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8594577" y="207636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4" name="pt144"/>
            <p:cNvSpPr/>
            <p:nvPr/>
          </p:nvSpPr>
          <p:spPr>
            <a:xfrm>
              <a:off x="8594577" y="207636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5" name="pt145"/>
            <p:cNvSpPr/>
            <p:nvPr/>
          </p:nvSpPr>
          <p:spPr>
            <a:xfrm>
              <a:off x="8563528" y="259947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6" name="pt146"/>
            <p:cNvSpPr/>
            <p:nvPr/>
          </p:nvSpPr>
          <p:spPr>
            <a:xfrm>
              <a:off x="8563528" y="259947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7" name="pt147"/>
            <p:cNvSpPr/>
            <p:nvPr/>
          </p:nvSpPr>
          <p:spPr>
            <a:xfrm>
              <a:off x="8610101" y="312258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8" name="pt148"/>
            <p:cNvSpPr/>
            <p:nvPr/>
          </p:nvSpPr>
          <p:spPr>
            <a:xfrm>
              <a:off x="8610101" y="312258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9" name="pt149"/>
            <p:cNvSpPr/>
            <p:nvPr/>
          </p:nvSpPr>
          <p:spPr>
            <a:xfrm>
              <a:off x="8563528" y="36456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0" name="pt150"/>
            <p:cNvSpPr/>
            <p:nvPr/>
          </p:nvSpPr>
          <p:spPr>
            <a:xfrm>
              <a:off x="8563528"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1" name="pt151"/>
            <p:cNvSpPr/>
            <p:nvPr/>
          </p:nvSpPr>
          <p:spPr>
            <a:xfrm>
              <a:off x="8610101" y="416879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2" name="pt152"/>
            <p:cNvSpPr/>
            <p:nvPr/>
          </p:nvSpPr>
          <p:spPr>
            <a:xfrm>
              <a:off x="8610101" y="416879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3" name="pt153"/>
            <p:cNvSpPr/>
            <p:nvPr/>
          </p:nvSpPr>
          <p:spPr>
            <a:xfrm>
              <a:off x="8579052" y="469190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4" name="pt154"/>
            <p:cNvSpPr/>
            <p:nvPr/>
          </p:nvSpPr>
          <p:spPr>
            <a:xfrm>
              <a:off x="8579052" y="469190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5" name="pt155"/>
            <p:cNvSpPr/>
            <p:nvPr/>
          </p:nvSpPr>
          <p:spPr>
            <a:xfrm>
              <a:off x="8594577" y="521501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6" name="pt156"/>
            <p:cNvSpPr/>
            <p:nvPr/>
          </p:nvSpPr>
          <p:spPr>
            <a:xfrm>
              <a:off x="8594577" y="521501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7" name="tx157"/>
            <p:cNvSpPr/>
            <p:nvPr/>
          </p:nvSpPr>
          <p:spPr>
            <a:xfrm>
              <a:off x="8820204" y="2080186"/>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58" name="tx158"/>
            <p:cNvSpPr/>
            <p:nvPr/>
          </p:nvSpPr>
          <p:spPr>
            <a:xfrm>
              <a:off x="8820204" y="2603293"/>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59" name="tx159"/>
            <p:cNvSpPr/>
            <p:nvPr/>
          </p:nvSpPr>
          <p:spPr>
            <a:xfrm>
              <a:off x="8820204" y="3126401"/>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60" name="tx160"/>
            <p:cNvSpPr/>
            <p:nvPr/>
          </p:nvSpPr>
          <p:spPr>
            <a:xfrm>
              <a:off x="8820204" y="3649509"/>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61" name="tx161"/>
            <p:cNvSpPr/>
            <p:nvPr/>
          </p:nvSpPr>
          <p:spPr>
            <a:xfrm>
              <a:off x="8820204" y="4172616"/>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62" name="tx162"/>
            <p:cNvSpPr/>
            <p:nvPr/>
          </p:nvSpPr>
          <p:spPr>
            <a:xfrm>
              <a:off x="8820204" y="4695724"/>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63" name="tx163"/>
            <p:cNvSpPr/>
            <p:nvPr/>
          </p:nvSpPr>
          <p:spPr>
            <a:xfrm>
              <a:off x="8820204" y="5218832"/>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64" name="rc164"/>
            <p:cNvSpPr/>
            <p:nvPr/>
          </p:nvSpPr>
          <p:spPr>
            <a:xfrm>
              <a:off x="7025196" y="1807652"/>
              <a:ext cx="2049214" cy="3766375"/>
            </a:xfrm>
            <a:prstGeom prst="rect">
              <a:avLst/>
            </a:prstGeom>
            <a:noFill/>
            <a:ln w="13550" cap="rnd">
              <a:solidFill>
                <a:srgbClr val="999999">
                  <a:alpha val="100000"/>
                </a:srgbClr>
              </a:solidFill>
              <a:prstDash val="solid"/>
              <a:round/>
            </a:ln>
          </p:spPr>
          <p:txBody>
            <a:bodyPr/>
            <a:lstStyle/>
            <a:p/>
          </p:txBody>
        </p:sp>
        <p:sp>
          <p:nvSpPr>
            <p:cNvPr id="165" name="rc165"/>
            <p:cNvSpPr/>
            <p:nvPr/>
          </p:nvSpPr>
          <p:spPr>
            <a:xfrm>
              <a:off x="933924" y="1592799"/>
              <a:ext cx="2049214"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66" name="tx166"/>
            <p:cNvSpPr/>
            <p:nvPr/>
          </p:nvSpPr>
          <p:spPr>
            <a:xfrm>
              <a:off x="1719369" y="1660221"/>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Decrease</a:t>
              </a:r>
            </a:p>
          </p:txBody>
        </p:sp>
        <p:sp>
          <p:nvSpPr>
            <p:cNvPr id="167" name="rc167"/>
            <p:cNvSpPr/>
            <p:nvPr/>
          </p:nvSpPr>
          <p:spPr>
            <a:xfrm>
              <a:off x="3768425" y="1592799"/>
              <a:ext cx="2049214"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68" name="tx168"/>
            <p:cNvSpPr/>
            <p:nvPr/>
          </p:nvSpPr>
          <p:spPr>
            <a:xfrm>
              <a:off x="4578651"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169" name="rc169"/>
            <p:cNvSpPr/>
            <p:nvPr/>
          </p:nvSpPr>
          <p:spPr>
            <a:xfrm>
              <a:off x="7025196" y="1592799"/>
              <a:ext cx="2049214"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70" name="tx170"/>
            <p:cNvSpPr/>
            <p:nvPr/>
          </p:nvSpPr>
          <p:spPr>
            <a:xfrm>
              <a:off x="7903819" y="1660221"/>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Same</a:t>
              </a:r>
            </a:p>
          </p:txBody>
        </p:sp>
        <p:sp>
          <p:nvSpPr>
            <p:cNvPr id="171" name="pl171"/>
            <p:cNvSpPr/>
            <p:nvPr/>
          </p:nvSpPr>
          <p:spPr>
            <a:xfrm>
              <a:off x="933924" y="5574027"/>
              <a:ext cx="2049214" cy="0"/>
            </a:xfrm>
            <a:custGeom>
              <a:avLst/>
              <a:pathLst>
                <a:path w="2049214" h="0">
                  <a:moveTo>
                    <a:pt x="0" y="0"/>
                  </a:moveTo>
                  <a:lnTo>
                    <a:pt x="2049214" y="0"/>
                  </a:lnTo>
                </a:path>
              </a:pathLst>
            </a:custGeom>
            <a:ln w="8130" cap="flat">
              <a:solidFill>
                <a:srgbClr val="000000">
                  <a:alpha val="100000"/>
                </a:srgbClr>
              </a:solidFill>
              <a:prstDash val="solid"/>
              <a:round/>
            </a:ln>
          </p:spPr>
          <p:txBody>
            <a:bodyPr/>
            <a:lstStyle/>
            <a:p/>
          </p:txBody>
        </p:sp>
        <p:sp>
          <p:nvSpPr>
            <p:cNvPr id="172" name="pl172"/>
            <p:cNvSpPr/>
            <p:nvPr/>
          </p:nvSpPr>
          <p:spPr>
            <a:xfrm>
              <a:off x="102707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3" name="pl173"/>
            <p:cNvSpPr/>
            <p:nvPr/>
          </p:nvSpPr>
          <p:spPr>
            <a:xfrm>
              <a:off x="133755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4" name="pl174"/>
            <p:cNvSpPr/>
            <p:nvPr/>
          </p:nvSpPr>
          <p:spPr>
            <a:xfrm>
              <a:off x="164804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5" name="pl175"/>
            <p:cNvSpPr/>
            <p:nvPr/>
          </p:nvSpPr>
          <p:spPr>
            <a:xfrm>
              <a:off x="195853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6" name="pl176"/>
            <p:cNvSpPr/>
            <p:nvPr/>
          </p:nvSpPr>
          <p:spPr>
            <a:xfrm>
              <a:off x="226901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7" name="pl177"/>
            <p:cNvSpPr/>
            <p:nvPr/>
          </p:nvSpPr>
          <p:spPr>
            <a:xfrm>
              <a:off x="257950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8" name="tx178"/>
            <p:cNvSpPr/>
            <p:nvPr/>
          </p:nvSpPr>
          <p:spPr>
            <a:xfrm>
              <a:off x="995980"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79" name="tx179"/>
            <p:cNvSpPr/>
            <p:nvPr/>
          </p:nvSpPr>
          <p:spPr>
            <a:xfrm>
              <a:off x="127537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80" name="tx180"/>
            <p:cNvSpPr/>
            <p:nvPr/>
          </p:nvSpPr>
          <p:spPr>
            <a:xfrm>
              <a:off x="1585865"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81" name="tx181"/>
            <p:cNvSpPr/>
            <p:nvPr/>
          </p:nvSpPr>
          <p:spPr>
            <a:xfrm>
              <a:off x="189635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82" name="tx182"/>
            <p:cNvSpPr/>
            <p:nvPr/>
          </p:nvSpPr>
          <p:spPr>
            <a:xfrm>
              <a:off x="220683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83" name="tx183"/>
            <p:cNvSpPr/>
            <p:nvPr/>
          </p:nvSpPr>
          <p:spPr>
            <a:xfrm>
              <a:off x="2486236"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84" name="pl184"/>
            <p:cNvSpPr/>
            <p:nvPr/>
          </p:nvSpPr>
          <p:spPr>
            <a:xfrm>
              <a:off x="3768425" y="5574027"/>
              <a:ext cx="2049214" cy="0"/>
            </a:xfrm>
            <a:custGeom>
              <a:avLst/>
              <a:pathLst>
                <a:path w="2049214" h="0">
                  <a:moveTo>
                    <a:pt x="0" y="0"/>
                  </a:moveTo>
                  <a:lnTo>
                    <a:pt x="2049214" y="0"/>
                  </a:lnTo>
                </a:path>
              </a:pathLst>
            </a:custGeom>
            <a:ln w="8130" cap="flat">
              <a:solidFill>
                <a:srgbClr val="000000">
                  <a:alpha val="100000"/>
                </a:srgbClr>
              </a:solidFill>
              <a:prstDash val="solid"/>
              <a:round/>
            </a:ln>
          </p:spPr>
          <p:txBody>
            <a:bodyPr/>
            <a:lstStyle/>
            <a:p/>
          </p:txBody>
        </p:sp>
        <p:sp>
          <p:nvSpPr>
            <p:cNvPr id="185" name="pl185"/>
            <p:cNvSpPr/>
            <p:nvPr/>
          </p:nvSpPr>
          <p:spPr>
            <a:xfrm>
              <a:off x="386157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6" name="pl186"/>
            <p:cNvSpPr/>
            <p:nvPr/>
          </p:nvSpPr>
          <p:spPr>
            <a:xfrm>
              <a:off x="417205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7" name="pl187"/>
            <p:cNvSpPr/>
            <p:nvPr/>
          </p:nvSpPr>
          <p:spPr>
            <a:xfrm>
              <a:off x="448254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8" name="pl188"/>
            <p:cNvSpPr/>
            <p:nvPr/>
          </p:nvSpPr>
          <p:spPr>
            <a:xfrm>
              <a:off x="479303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9" name="pl189"/>
            <p:cNvSpPr/>
            <p:nvPr/>
          </p:nvSpPr>
          <p:spPr>
            <a:xfrm>
              <a:off x="510351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0" name="pl190"/>
            <p:cNvSpPr/>
            <p:nvPr/>
          </p:nvSpPr>
          <p:spPr>
            <a:xfrm>
              <a:off x="541400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1" name="tx191"/>
            <p:cNvSpPr/>
            <p:nvPr/>
          </p:nvSpPr>
          <p:spPr>
            <a:xfrm>
              <a:off x="3830481"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92" name="tx192"/>
            <p:cNvSpPr/>
            <p:nvPr/>
          </p:nvSpPr>
          <p:spPr>
            <a:xfrm>
              <a:off x="410987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93" name="tx193"/>
            <p:cNvSpPr/>
            <p:nvPr/>
          </p:nvSpPr>
          <p:spPr>
            <a:xfrm>
              <a:off x="442036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94" name="tx194"/>
            <p:cNvSpPr/>
            <p:nvPr/>
          </p:nvSpPr>
          <p:spPr>
            <a:xfrm>
              <a:off x="4730853"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95" name="tx195"/>
            <p:cNvSpPr/>
            <p:nvPr/>
          </p:nvSpPr>
          <p:spPr>
            <a:xfrm>
              <a:off x="504134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96" name="tx196"/>
            <p:cNvSpPr/>
            <p:nvPr/>
          </p:nvSpPr>
          <p:spPr>
            <a:xfrm>
              <a:off x="5320737"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97" name="pl197"/>
            <p:cNvSpPr/>
            <p:nvPr/>
          </p:nvSpPr>
          <p:spPr>
            <a:xfrm>
              <a:off x="7025196" y="5574027"/>
              <a:ext cx="2049214" cy="0"/>
            </a:xfrm>
            <a:custGeom>
              <a:avLst/>
              <a:pathLst>
                <a:path w="2049214" h="0">
                  <a:moveTo>
                    <a:pt x="0" y="0"/>
                  </a:moveTo>
                  <a:lnTo>
                    <a:pt x="2049214" y="0"/>
                  </a:lnTo>
                </a:path>
              </a:pathLst>
            </a:custGeom>
            <a:ln w="8130" cap="flat">
              <a:solidFill>
                <a:srgbClr val="000000">
                  <a:alpha val="100000"/>
                </a:srgbClr>
              </a:solidFill>
              <a:prstDash val="solid"/>
              <a:round/>
            </a:ln>
          </p:spPr>
          <p:txBody>
            <a:bodyPr/>
            <a:lstStyle/>
            <a:p/>
          </p:txBody>
        </p:sp>
        <p:sp>
          <p:nvSpPr>
            <p:cNvPr id="198" name="pl198"/>
            <p:cNvSpPr/>
            <p:nvPr/>
          </p:nvSpPr>
          <p:spPr>
            <a:xfrm>
              <a:off x="711834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9" name="pl199"/>
            <p:cNvSpPr/>
            <p:nvPr/>
          </p:nvSpPr>
          <p:spPr>
            <a:xfrm>
              <a:off x="742882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0" name="pl200"/>
            <p:cNvSpPr/>
            <p:nvPr/>
          </p:nvSpPr>
          <p:spPr>
            <a:xfrm>
              <a:off x="773931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1" name="pl201"/>
            <p:cNvSpPr/>
            <p:nvPr/>
          </p:nvSpPr>
          <p:spPr>
            <a:xfrm>
              <a:off x="804980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2" name="pl202"/>
            <p:cNvSpPr/>
            <p:nvPr/>
          </p:nvSpPr>
          <p:spPr>
            <a:xfrm>
              <a:off x="836029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3" name="pl203"/>
            <p:cNvSpPr/>
            <p:nvPr/>
          </p:nvSpPr>
          <p:spPr>
            <a:xfrm>
              <a:off x="867077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4" name="tx204"/>
            <p:cNvSpPr/>
            <p:nvPr/>
          </p:nvSpPr>
          <p:spPr>
            <a:xfrm>
              <a:off x="7087252"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05" name="tx205"/>
            <p:cNvSpPr/>
            <p:nvPr/>
          </p:nvSpPr>
          <p:spPr>
            <a:xfrm>
              <a:off x="736665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06" name="tx206"/>
            <p:cNvSpPr/>
            <p:nvPr/>
          </p:nvSpPr>
          <p:spPr>
            <a:xfrm>
              <a:off x="767713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07" name="tx207"/>
            <p:cNvSpPr/>
            <p:nvPr/>
          </p:nvSpPr>
          <p:spPr>
            <a:xfrm>
              <a:off x="798762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08" name="tx208"/>
            <p:cNvSpPr/>
            <p:nvPr/>
          </p:nvSpPr>
          <p:spPr>
            <a:xfrm>
              <a:off x="829811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09" name="tx209"/>
            <p:cNvSpPr/>
            <p:nvPr/>
          </p:nvSpPr>
          <p:spPr>
            <a:xfrm>
              <a:off x="8577508"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10" name="tx210"/>
            <p:cNvSpPr/>
            <p:nvPr/>
          </p:nvSpPr>
          <p:spPr>
            <a:xfrm>
              <a:off x="5887228" y="5220158"/>
              <a:ext cx="10561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United Arab Emirates</a:t>
              </a:r>
            </a:p>
          </p:txBody>
        </p:sp>
        <p:sp>
          <p:nvSpPr>
            <p:cNvPr id="211" name="tx211"/>
            <p:cNvSpPr/>
            <p:nvPr/>
          </p:nvSpPr>
          <p:spPr>
            <a:xfrm>
              <a:off x="6587293" y="4697050"/>
              <a:ext cx="3560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Tunisia</a:t>
              </a:r>
            </a:p>
          </p:txBody>
        </p:sp>
        <p:sp>
          <p:nvSpPr>
            <p:cNvPr id="212" name="tx212"/>
            <p:cNvSpPr/>
            <p:nvPr/>
          </p:nvSpPr>
          <p:spPr>
            <a:xfrm>
              <a:off x="6067091" y="4173942"/>
              <a:ext cx="87626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State of Palestine</a:t>
              </a:r>
            </a:p>
          </p:txBody>
        </p:sp>
        <p:sp>
          <p:nvSpPr>
            <p:cNvPr id="213" name="tx213"/>
            <p:cNvSpPr/>
            <p:nvPr/>
          </p:nvSpPr>
          <p:spPr>
            <a:xfrm>
              <a:off x="6663737" y="3650834"/>
              <a:ext cx="2796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Qatar</a:t>
              </a:r>
            </a:p>
          </p:txBody>
        </p:sp>
        <p:sp>
          <p:nvSpPr>
            <p:cNvPr id="214" name="tx214"/>
            <p:cNvSpPr/>
            <p:nvPr/>
          </p:nvSpPr>
          <p:spPr>
            <a:xfrm>
              <a:off x="6638957" y="3127727"/>
              <a:ext cx="30440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Oman</a:t>
              </a:r>
            </a:p>
          </p:txBody>
        </p:sp>
        <p:sp>
          <p:nvSpPr>
            <p:cNvPr id="215" name="tx215"/>
            <p:cNvSpPr/>
            <p:nvPr/>
          </p:nvSpPr>
          <p:spPr>
            <a:xfrm>
              <a:off x="6514781" y="2604619"/>
              <a:ext cx="4285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Morocco</a:t>
              </a:r>
            </a:p>
          </p:txBody>
        </p:sp>
        <p:sp>
          <p:nvSpPr>
            <p:cNvPr id="216" name="tx216"/>
            <p:cNvSpPr/>
            <p:nvPr/>
          </p:nvSpPr>
          <p:spPr>
            <a:xfrm>
              <a:off x="6750696" y="2081511"/>
              <a:ext cx="1926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Iran</a:t>
              </a:r>
            </a:p>
          </p:txBody>
        </p:sp>
        <p:sp>
          <p:nvSpPr>
            <p:cNvPr id="217" name="tx217"/>
            <p:cNvSpPr/>
            <p:nvPr/>
          </p:nvSpPr>
          <p:spPr>
            <a:xfrm>
              <a:off x="3052727" y="5258434"/>
              <a:ext cx="6338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Saudi Arabia</a:t>
              </a:r>
            </a:p>
          </p:txBody>
        </p:sp>
        <p:sp>
          <p:nvSpPr>
            <p:cNvPr id="218" name="tx218"/>
            <p:cNvSpPr/>
            <p:nvPr/>
          </p:nvSpPr>
          <p:spPr>
            <a:xfrm>
              <a:off x="3400748" y="4799120"/>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Egypt</a:t>
              </a:r>
            </a:p>
          </p:txBody>
        </p:sp>
        <p:sp>
          <p:nvSpPr>
            <p:cNvPr id="219" name="tx219"/>
            <p:cNvSpPr/>
            <p:nvPr/>
          </p:nvSpPr>
          <p:spPr>
            <a:xfrm>
              <a:off x="3301352" y="4339806"/>
              <a:ext cx="3852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Bahrain</a:t>
              </a:r>
            </a:p>
          </p:txBody>
        </p:sp>
        <p:sp>
          <p:nvSpPr>
            <p:cNvPr id="220" name="tx220"/>
            <p:cNvSpPr/>
            <p:nvPr/>
          </p:nvSpPr>
          <p:spPr>
            <a:xfrm>
              <a:off x="3338751" y="3880491"/>
              <a:ext cx="3478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Algeria</a:t>
              </a:r>
            </a:p>
          </p:txBody>
        </p:sp>
        <p:sp>
          <p:nvSpPr>
            <p:cNvPr id="221" name="tx221"/>
            <p:cNvSpPr/>
            <p:nvPr/>
          </p:nvSpPr>
          <p:spPr>
            <a:xfrm>
              <a:off x="3251335" y="3421177"/>
              <a:ext cx="4352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Lebanon</a:t>
              </a:r>
            </a:p>
          </p:txBody>
        </p:sp>
        <p:sp>
          <p:nvSpPr>
            <p:cNvPr id="222" name="tx222"/>
            <p:cNvSpPr/>
            <p:nvPr/>
          </p:nvSpPr>
          <p:spPr>
            <a:xfrm>
              <a:off x="3419402" y="2961863"/>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Libya</a:t>
              </a:r>
            </a:p>
          </p:txBody>
        </p:sp>
        <p:sp>
          <p:nvSpPr>
            <p:cNvPr id="223" name="tx223"/>
            <p:cNvSpPr/>
            <p:nvPr/>
          </p:nvSpPr>
          <p:spPr>
            <a:xfrm>
              <a:off x="3313971" y="2502549"/>
              <a:ext cx="3726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Djibouti</a:t>
              </a:r>
            </a:p>
          </p:txBody>
        </p:sp>
        <p:sp>
          <p:nvSpPr>
            <p:cNvPr id="224" name="tx224"/>
            <p:cNvSpPr/>
            <p:nvPr/>
          </p:nvSpPr>
          <p:spPr>
            <a:xfrm>
              <a:off x="3363349" y="2043235"/>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Sudan</a:t>
              </a:r>
            </a:p>
          </p:txBody>
        </p:sp>
        <p:sp>
          <p:nvSpPr>
            <p:cNvPr id="225" name="tx225"/>
            <p:cNvSpPr/>
            <p:nvPr/>
          </p:nvSpPr>
          <p:spPr>
            <a:xfrm>
              <a:off x="510285" y="5099440"/>
              <a:ext cx="3418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Jordan</a:t>
              </a:r>
            </a:p>
          </p:txBody>
        </p:sp>
        <p:sp>
          <p:nvSpPr>
            <p:cNvPr id="226" name="tx226"/>
            <p:cNvSpPr/>
            <p:nvPr/>
          </p:nvSpPr>
          <p:spPr>
            <a:xfrm>
              <a:off x="508182" y="4375137"/>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Yemen</a:t>
              </a:r>
            </a:p>
          </p:txBody>
        </p:sp>
        <p:sp>
          <p:nvSpPr>
            <p:cNvPr id="227" name="tx227"/>
            <p:cNvSpPr/>
            <p:nvPr/>
          </p:nvSpPr>
          <p:spPr>
            <a:xfrm>
              <a:off x="516686" y="3650834"/>
              <a:ext cx="33540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Kuwait</a:t>
              </a:r>
            </a:p>
          </p:txBody>
        </p:sp>
        <p:sp>
          <p:nvSpPr>
            <p:cNvPr id="228" name="tx228"/>
            <p:cNvSpPr/>
            <p:nvPr/>
          </p:nvSpPr>
          <p:spPr>
            <a:xfrm>
              <a:off x="659424" y="2926532"/>
              <a:ext cx="1926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Iraq</a:t>
              </a:r>
            </a:p>
          </p:txBody>
        </p:sp>
        <p:sp>
          <p:nvSpPr>
            <p:cNvPr id="229" name="tx229"/>
            <p:cNvSpPr/>
            <p:nvPr/>
          </p:nvSpPr>
          <p:spPr>
            <a:xfrm>
              <a:off x="597519" y="2202229"/>
              <a:ext cx="2545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Syria</a:t>
              </a:r>
            </a:p>
          </p:txBody>
        </p:sp>
        <p:sp>
          <p:nvSpPr>
            <p:cNvPr id="230" name="tx230"/>
            <p:cNvSpPr/>
            <p:nvPr/>
          </p:nvSpPr>
          <p:spPr>
            <a:xfrm>
              <a:off x="3872545"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231" name="pt231"/>
            <p:cNvSpPr/>
            <p:nvPr/>
          </p:nvSpPr>
          <p:spPr>
            <a:xfrm>
              <a:off x="5028151" y="6169888"/>
              <a:ext cx="144506" cy="144506"/>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232" name="pt232"/>
            <p:cNvSpPr/>
            <p:nvPr/>
          </p:nvSpPr>
          <p:spPr>
            <a:xfrm>
              <a:off x="5635502"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33" name="tx233"/>
            <p:cNvSpPr/>
            <p:nvPr/>
          </p:nvSpPr>
          <p:spPr>
            <a:xfrm>
              <a:off x="5279721"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234" name="tx234"/>
            <p:cNvSpPr/>
            <p:nvPr/>
          </p:nvSpPr>
          <p:spPr>
            <a:xfrm>
              <a:off x="5887072"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235" name="tx235"/>
            <p:cNvSpPr/>
            <p:nvPr/>
          </p:nvSpPr>
          <p:spPr>
            <a:xfrm>
              <a:off x="933924" y="1368037"/>
              <a:ext cx="445788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 and change, by country, 2024 and 2025</a:t>
              </a:r>
            </a:p>
          </p:txBody>
        </p:sp>
        <p:sp>
          <p:nvSpPr>
            <p:cNvPr id="236" name="tx236"/>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37" name="tx237"/>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2024 and 2025 indicated to the right.</a:t>
              </a:r>
            </a:p>
          </p:txBody>
        </p:sp>
      </p:grpSp>
      <p:sp>
        <p:nvSpPr>
          <p:cNvPr id="23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DTP3 coverage in 2024 and 2025, and change in coverage between the two years.
Overall, 5 out of 20 (25%) countries in MENA had a decline in coverage. The largest decline was in Syria (-13 percentage points), followed by Iraq (-6 percentage points).
There were 8 (40%) countries with an increase in DTP3 coverage. Coverage remained the same in 7 countries between 2024 and 2025.
</a:t>
            </a:r>
          </a:p>
        </p:txBody>
      </p:sp>
      <p:sp>
        <p:nvSpPr>
          <p:cNvPr id="23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2024 and 2025, DTP3 coverage increased in eight countries and decreased in five countries.</a:t>
            </a:r>
          </a:p>
        </p:txBody>
      </p:sp>
      <p:grpSp xmlns:pic="http://schemas.openxmlformats.org/drawingml/2006/picture">
        <p:nvGrpSpPr>
          <p:cNvPr id="240" name=""/>
          <p:cNvGrpSpPr/>
          <p:nvPr/>
        </p:nvGrpSpPr>
        <p:grpSpPr>
          <a:xfrm>
            <a:off x="292608" y="1005840"/>
            <a:ext cx="8595360" cy="28575"/>
            <a:chOff x="292608" y="1005840"/>
            <a:chExt cx="8595360" cy="28575"/>
          </a:xfrm>
        </p:grpSpPr>
        <p:sp>
          <p:nvSpPr>
            <p:cNvPr id="24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4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DTP3 coverage in countries in MENA from lowest to highest coverage, and the rank of the top 10 countries with the most un- and undervaccinated children, based on absolute numbers.
In 2025, DTP3 coverage ranged from 39% in Yemen to 99% in State of Palestine and Oman.
14 out of 20 (70%) countries had coverage of at least 90%.
Yemen had DTP3 coverage of 39% and the highest absolute number of un- and undervaccinated children in the region, followed by Sudan.
Large cohort countries may have high numbers of un- and undervaccinated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Yemen had the lowest DTP3 coverage and also the highest number of un- and undervaccinated children.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strike="noStrike">
                <a:solidFill>
                  <a:srgbClr val="FFFFFF">
                    <a:alpha val="100000"/>
                  </a:srgbClr>
                </a:solidFill>
                <a:latin typeface="Aptos (Body)"/>
                <a:cs typeface="Aptos (Body)"/>
                <a:ea typeface="Aptos (Body)"/>
                <a:sym typeface="Aptos (Body)"/>
              </a:rPr>
              <a:t>Vaccine coverage
</a:t>
            </a:r>
            <a:r>
              <a:rPr cap="none" sz="1200" i="0" b="0" u="none" strike="noStrik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Unvaccinated
</a:t>
            </a:r>
            <a:r>
              <a:rPr cap="none" sz="1200" i="0" b="0" u="none" strike="noStrik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Under-vaccinated
</a:t>
            </a:r>
            <a:r>
              <a:rPr cap="none" sz="1200" i="0" b="0" u="none" strike="noStrik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Vaccine-Doses
</a:t>
            </a:r>
            <a:r>
              <a:rPr cap="none" sz="1200" i="0" b="0" u="none" strike="noStrike">
                <a:solidFill>
                  <a:srgbClr val="FFFFFF">
                    <a:alpha val="100000"/>
                  </a:srgbClr>
                </a:solidFill>
                <a:latin typeface="Aptos (Body)"/>
                <a:cs typeface="Aptos (Body)"/>
                <a:ea typeface="Aptos (Body)"/>
                <a:sym typeface="Aptos (Body)"/>
              </a:rPr>
              <a:t>•  Bacillus Calmette-Guerin (BCG): vaccine against tuberculosis
</a:t>
            </a:r>
            <a:r>
              <a:rPr cap="none" sz="1200" i="0" b="0" u="none" strike="noStrike">
                <a:solidFill>
                  <a:srgbClr val="FFFFFF">
                    <a:alpha val="100000"/>
                  </a:srgbClr>
                </a:solidFill>
                <a:latin typeface="Aptos (Body)"/>
                <a:cs typeface="Aptos (Body)"/>
                <a:ea typeface="Aptos (Body)"/>
                <a:sym typeface="Aptos (Body)"/>
              </a:rPr>
              <a:t>•  Hepatitis B birth dose, given within 24 hours after birth (HepBB)
</a:t>
            </a:r>
            <a:r>
              <a:rPr cap="none" sz="1200" i="0" b="0" u="none" strike="noStrik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strike="noStrike">
                <a:solidFill>
                  <a:srgbClr val="FFFFFF">
                    <a:alpha val="100000"/>
                  </a:srgbClr>
                </a:solidFill>
                <a:latin typeface="Aptos (Body)"/>
                <a:cs typeface="Aptos (Body)"/>
                <a:ea typeface="Aptos (Body)"/>
                <a:sym typeface="Aptos (Body)"/>
              </a:rPr>
              <a:t>•  Hepatitis B vaccine, third dose (HepB3)
</a:t>
            </a:r>
            <a:r>
              <a:rPr cap="none" sz="1200" i="0" b="0" u="none" strike="noStrike">
                <a:solidFill>
                  <a:srgbClr val="FFFFFF">
                    <a:alpha val="100000"/>
                  </a:srgbClr>
                </a:solidFill>
                <a:latin typeface="Aptos (Body)"/>
                <a:cs typeface="Aptos (Body)"/>
                <a:ea typeface="Aptos (Body)"/>
                <a:sym typeface="Aptos (Body)"/>
              </a:rPr>
              <a:t>•  Haemophilus influenzae type b vaccine, third dose (Hib3)
</a:t>
            </a:r>
            <a:r>
              <a:rPr cap="none" sz="1200" i="0" b="0" u="none" strike="noStrike">
                <a:solidFill>
                  <a:srgbClr val="FFFFFF">
                    <a:alpha val="100000"/>
                  </a:srgbClr>
                </a:solidFill>
                <a:latin typeface="Aptos (Body)"/>
                <a:cs typeface="Aptos (Body)"/>
                <a:ea typeface="Aptos (Body)"/>
                <a:sym typeface="Aptos (Body)"/>
              </a:rPr>
              <a:t>•  Inactivated polio vaccine, first dose (IPV1) and last dose (IPVC) 
</a:t>
            </a:r>
            <a:r>
              <a:rPr cap="none" sz="1200" i="0" b="0" u="none" strike="noStrike">
                <a:solidFill>
                  <a:srgbClr val="FFFFFF">
                    <a:alpha val="100000"/>
                  </a:srgbClr>
                </a:solidFill>
                <a:latin typeface="Aptos (Body)"/>
                <a:cs typeface="Aptos (Body)"/>
                <a:ea typeface="Aptos (Body)"/>
                <a:sym typeface="Aptos (Body)"/>
              </a:rPr>
              <a:t>•  Measles containing vaccine, first dose (MCV1) and second dose (MCV2)
</a:t>
            </a:r>
            <a:r>
              <a:rPr cap="none" sz="1200" i="0" b="0" u="none" strike="noStrike">
                <a:solidFill>
                  <a:srgbClr val="FFFFFF">
                    <a:alpha val="100000"/>
                  </a:srgbClr>
                </a:solidFill>
                <a:latin typeface="Aptos (Body)"/>
                <a:cs typeface="Aptos (Body)"/>
                <a:ea typeface="Aptos (Body)"/>
                <a:sym typeface="Aptos (Body)"/>
              </a:rPr>
              <a:t>•  Rotavirus vaccine, last dose (RotaC)
</a:t>
            </a:r>
            <a:r>
              <a:rPr cap="none" sz="1200" i="0" b="0" u="none" strike="noStrike">
                <a:solidFill>
                  <a:srgbClr val="FFFFFF">
                    <a:alpha val="100000"/>
                  </a:srgbClr>
                </a:solidFill>
                <a:latin typeface="Aptos (Body)"/>
                <a:cs typeface="Aptos (Body)"/>
                <a:ea typeface="Aptos (Body)"/>
                <a:sym typeface="Aptos (Body)"/>
              </a:rPr>
              <a:t>•  Pneumococcal vaccine, last dose (PCVC)
</a:t>
            </a:r>
            <a:r>
              <a:rPr cap="none" sz="1200" i="0" b="0" u="none" strike="noStrike">
                <a:solidFill>
                  <a:srgbClr val="FFFFFF">
                    <a:alpha val="100000"/>
                  </a:srgbClr>
                </a:solidFill>
                <a:latin typeface="Aptos (Body)"/>
                <a:cs typeface="Aptos (Body)"/>
                <a:ea typeface="Aptos (Body)"/>
                <a:sym typeface="Aptos (Body)"/>
              </a:rPr>
              <a:t>•  Yellow Fever vaccine (YFV) 
</a:t>
            </a:r>
            <a:r>
              <a:rPr cap="none" sz="1200" i="0" b="0" u="none" strike="noStrike">
                <a:solidFill>
                  <a:srgbClr val="FFFFFF">
                    <a:alpha val="100000"/>
                  </a:srgbClr>
                </a:solidFill>
                <a:latin typeface="Aptos (Body)"/>
                <a:cs typeface="Aptos (Body)"/>
                <a:ea typeface="Aptos (Body)"/>
                <a:sym typeface="Aptos (Body)"/>
              </a:rPr>
              <a:t>•  Meningococcal A vaccine (MengA) 
</a:t>
            </a:r>
            <a:r>
              <a:rPr cap="none" sz="1200" i="0" b="0" u="none" strike="noStrik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The Immunization Agenda 2030 (IA2030)
</a:t>
            </a:r>
            <a:r>
              <a:rPr cap="none" sz="1200" i="0" b="0" u="none" strike="noStrik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3216612" y="2007924"/>
              <a:ext cx="1938854" cy="3659584"/>
            </a:xfrm>
            <a:custGeom>
              <a:avLst/>
              <a:pathLst>
                <a:path w="1938854" h="3659584">
                  <a:moveTo>
                    <a:pt x="231634" y="2384969"/>
                  </a:moveTo>
                  <a:lnTo>
                    <a:pt x="263148" y="2445665"/>
                  </a:lnTo>
                  <a:lnTo>
                    <a:pt x="294663" y="2506361"/>
                  </a:lnTo>
                  <a:lnTo>
                    <a:pt x="326178" y="2567057"/>
                  </a:lnTo>
                  <a:lnTo>
                    <a:pt x="357693" y="2627753"/>
                  </a:lnTo>
                  <a:lnTo>
                    <a:pt x="389208" y="2688449"/>
                  </a:lnTo>
                  <a:lnTo>
                    <a:pt x="420722" y="2749145"/>
                  </a:lnTo>
                  <a:lnTo>
                    <a:pt x="452237" y="2809841"/>
                  </a:lnTo>
                  <a:lnTo>
                    <a:pt x="483752" y="2870537"/>
                  </a:lnTo>
                  <a:lnTo>
                    <a:pt x="515267" y="2931233"/>
                  </a:lnTo>
                  <a:lnTo>
                    <a:pt x="546782" y="2991929"/>
                  </a:lnTo>
                  <a:lnTo>
                    <a:pt x="578297" y="3052625"/>
                  </a:lnTo>
                  <a:lnTo>
                    <a:pt x="609811" y="3113321"/>
                  </a:lnTo>
                  <a:lnTo>
                    <a:pt x="641326" y="3174017"/>
                  </a:lnTo>
                  <a:lnTo>
                    <a:pt x="672841" y="3234713"/>
                  </a:lnTo>
                  <a:lnTo>
                    <a:pt x="704356" y="3295409"/>
                  </a:lnTo>
                  <a:lnTo>
                    <a:pt x="735871" y="3356105"/>
                  </a:lnTo>
                  <a:lnTo>
                    <a:pt x="767386" y="3416801"/>
                  </a:lnTo>
                  <a:lnTo>
                    <a:pt x="798900" y="3477496"/>
                  </a:lnTo>
                  <a:lnTo>
                    <a:pt x="830415" y="3538192"/>
                  </a:lnTo>
                  <a:lnTo>
                    <a:pt x="861930" y="3598888"/>
                  </a:lnTo>
                  <a:lnTo>
                    <a:pt x="893445" y="3659584"/>
                  </a:lnTo>
                  <a:lnTo>
                    <a:pt x="951654" y="3628088"/>
                  </a:lnTo>
                  <a:lnTo>
                    <a:pt x="1008753" y="3594624"/>
                  </a:lnTo>
                  <a:lnTo>
                    <a:pt x="1064678" y="3559230"/>
                  </a:lnTo>
                  <a:lnTo>
                    <a:pt x="1119361" y="3521948"/>
                  </a:lnTo>
                  <a:lnTo>
                    <a:pt x="1172741" y="3482822"/>
                  </a:lnTo>
                  <a:lnTo>
                    <a:pt x="1224753" y="3441896"/>
                  </a:lnTo>
                  <a:lnTo>
                    <a:pt x="1275339" y="3399219"/>
                  </a:lnTo>
                  <a:lnTo>
                    <a:pt x="1324439" y="3354840"/>
                  </a:lnTo>
                  <a:lnTo>
                    <a:pt x="1371995" y="3308812"/>
                  </a:lnTo>
                  <a:lnTo>
                    <a:pt x="1417953" y="3261187"/>
                  </a:lnTo>
                  <a:lnTo>
                    <a:pt x="1462259" y="3212021"/>
                  </a:lnTo>
                  <a:lnTo>
                    <a:pt x="1504861" y="3161372"/>
                  </a:lnTo>
                  <a:lnTo>
                    <a:pt x="1545709" y="3109299"/>
                  </a:lnTo>
                  <a:lnTo>
                    <a:pt x="1584756" y="3055861"/>
                  </a:lnTo>
                  <a:lnTo>
                    <a:pt x="1621956" y="3001122"/>
                  </a:lnTo>
                  <a:lnTo>
                    <a:pt x="1657267" y="2945145"/>
                  </a:lnTo>
                  <a:lnTo>
                    <a:pt x="1690647" y="2887996"/>
                  </a:lnTo>
                  <a:lnTo>
                    <a:pt x="1722056" y="2829740"/>
                  </a:lnTo>
                  <a:lnTo>
                    <a:pt x="1751459" y="2770447"/>
                  </a:lnTo>
                  <a:lnTo>
                    <a:pt x="1778821" y="2710185"/>
                  </a:lnTo>
                  <a:lnTo>
                    <a:pt x="1804111" y="2649023"/>
                  </a:lnTo>
                  <a:lnTo>
                    <a:pt x="1827298" y="2587035"/>
                  </a:lnTo>
                  <a:lnTo>
                    <a:pt x="1848356" y="2524291"/>
                  </a:lnTo>
                  <a:lnTo>
                    <a:pt x="1867260" y="2460865"/>
                  </a:lnTo>
                  <a:lnTo>
                    <a:pt x="1883989" y="2396830"/>
                  </a:lnTo>
                  <a:lnTo>
                    <a:pt x="1898522" y="2332262"/>
                  </a:lnTo>
                  <a:lnTo>
                    <a:pt x="1910843" y="2267236"/>
                  </a:lnTo>
                  <a:lnTo>
                    <a:pt x="1920937" y="2201827"/>
                  </a:lnTo>
                  <a:lnTo>
                    <a:pt x="1928794" y="2136111"/>
                  </a:lnTo>
                  <a:lnTo>
                    <a:pt x="1934402" y="2070166"/>
                  </a:lnTo>
                  <a:lnTo>
                    <a:pt x="1937757" y="2004068"/>
                  </a:lnTo>
                  <a:lnTo>
                    <a:pt x="1938854" y="1937893"/>
                  </a:lnTo>
                  <a:lnTo>
                    <a:pt x="1937691" y="1871720"/>
                  </a:lnTo>
                  <a:lnTo>
                    <a:pt x="1934271" y="1805625"/>
                  </a:lnTo>
                  <a:lnTo>
                    <a:pt x="1928597" y="1739685"/>
                  </a:lnTo>
                  <a:lnTo>
                    <a:pt x="1920676" y="1673978"/>
                  </a:lnTo>
                  <a:lnTo>
                    <a:pt x="1910517" y="1608579"/>
                  </a:lnTo>
                  <a:lnTo>
                    <a:pt x="1898131" y="1543565"/>
                  </a:lnTo>
                  <a:lnTo>
                    <a:pt x="1883534" y="1479011"/>
                  </a:lnTo>
                  <a:lnTo>
                    <a:pt x="1866742" y="1414993"/>
                  </a:lnTo>
                  <a:lnTo>
                    <a:pt x="1847775" y="1351586"/>
                  </a:lnTo>
                  <a:lnTo>
                    <a:pt x="1826654" y="1288863"/>
                  </a:lnTo>
                  <a:lnTo>
                    <a:pt x="1803406" y="1226897"/>
                  </a:lnTo>
                  <a:lnTo>
                    <a:pt x="1778056" y="1165761"/>
                  </a:lnTo>
                  <a:lnTo>
                    <a:pt x="1750634" y="1105526"/>
                  </a:lnTo>
                  <a:lnTo>
                    <a:pt x="1721172" y="1046261"/>
                  </a:lnTo>
                  <a:lnTo>
                    <a:pt x="1689705" y="988037"/>
                  </a:lnTo>
                  <a:lnTo>
                    <a:pt x="1656269" y="930921"/>
                  </a:lnTo>
                  <a:lnTo>
                    <a:pt x="1620903" y="874979"/>
                  </a:lnTo>
                  <a:lnTo>
                    <a:pt x="1583648" y="820277"/>
                  </a:lnTo>
                  <a:lnTo>
                    <a:pt x="1544548" y="766878"/>
                  </a:lnTo>
                  <a:lnTo>
                    <a:pt x="1503648" y="714845"/>
                  </a:lnTo>
                  <a:lnTo>
                    <a:pt x="1460996" y="664238"/>
                  </a:lnTo>
                  <a:lnTo>
                    <a:pt x="1416642" y="615116"/>
                  </a:lnTo>
                  <a:lnTo>
                    <a:pt x="1370637" y="567537"/>
                  </a:lnTo>
                  <a:lnTo>
                    <a:pt x="1323035" y="521556"/>
                  </a:lnTo>
                  <a:lnTo>
                    <a:pt x="1273891" y="477226"/>
                  </a:lnTo>
                  <a:lnTo>
                    <a:pt x="1223263" y="434599"/>
                  </a:lnTo>
                  <a:lnTo>
                    <a:pt x="1171210" y="393725"/>
                  </a:lnTo>
                  <a:lnTo>
                    <a:pt x="1117792" y="354651"/>
                  </a:lnTo>
                  <a:lnTo>
                    <a:pt x="1063071" y="317424"/>
                  </a:lnTo>
                  <a:lnTo>
                    <a:pt x="1007112" y="282085"/>
                  </a:lnTo>
                  <a:lnTo>
                    <a:pt x="949979" y="248678"/>
                  </a:lnTo>
                  <a:lnTo>
                    <a:pt x="891739" y="217239"/>
                  </a:lnTo>
                  <a:lnTo>
                    <a:pt x="832460" y="187807"/>
                  </a:lnTo>
                  <a:lnTo>
                    <a:pt x="772211" y="160415"/>
                  </a:lnTo>
                  <a:lnTo>
                    <a:pt x="711063" y="135095"/>
                  </a:lnTo>
                  <a:lnTo>
                    <a:pt x="649086" y="111877"/>
                  </a:lnTo>
                  <a:lnTo>
                    <a:pt x="586352" y="90788"/>
                  </a:lnTo>
                  <a:lnTo>
                    <a:pt x="522935" y="71852"/>
                  </a:lnTo>
                  <a:lnTo>
                    <a:pt x="458909" y="55092"/>
                  </a:lnTo>
                  <a:lnTo>
                    <a:pt x="394348" y="40527"/>
                  </a:lnTo>
                  <a:lnTo>
                    <a:pt x="329328" y="28174"/>
                  </a:lnTo>
                  <a:lnTo>
                    <a:pt x="263924" y="18047"/>
                  </a:lnTo>
                  <a:lnTo>
                    <a:pt x="198212" y="10158"/>
                  </a:lnTo>
                  <a:lnTo>
                    <a:pt x="132270" y="4517"/>
                  </a:lnTo>
                  <a:lnTo>
                    <a:pt x="66173" y="1129"/>
                  </a:lnTo>
                  <a:lnTo>
                    <a:pt x="0" y="0"/>
                  </a:lnTo>
                  <a:lnTo>
                    <a:pt x="0" y="68389"/>
                  </a:lnTo>
                  <a:lnTo>
                    <a:pt x="0" y="136779"/>
                  </a:lnTo>
                  <a:lnTo>
                    <a:pt x="0" y="205169"/>
                  </a:lnTo>
                  <a:lnTo>
                    <a:pt x="0" y="273559"/>
                  </a:lnTo>
                  <a:lnTo>
                    <a:pt x="0" y="341949"/>
                  </a:lnTo>
                  <a:lnTo>
                    <a:pt x="0" y="410339"/>
                  </a:lnTo>
                  <a:lnTo>
                    <a:pt x="0" y="478729"/>
                  </a:lnTo>
                  <a:lnTo>
                    <a:pt x="0" y="547119"/>
                  </a:lnTo>
                  <a:lnTo>
                    <a:pt x="0" y="615509"/>
                  </a:lnTo>
                  <a:lnTo>
                    <a:pt x="0" y="683899"/>
                  </a:lnTo>
                  <a:lnTo>
                    <a:pt x="0" y="752289"/>
                  </a:lnTo>
                  <a:lnTo>
                    <a:pt x="0" y="820679"/>
                  </a:lnTo>
                  <a:lnTo>
                    <a:pt x="0" y="889069"/>
                  </a:lnTo>
                  <a:lnTo>
                    <a:pt x="0" y="957459"/>
                  </a:lnTo>
                  <a:lnTo>
                    <a:pt x="0" y="1025849"/>
                  </a:lnTo>
                  <a:lnTo>
                    <a:pt x="0" y="1094238"/>
                  </a:lnTo>
                  <a:lnTo>
                    <a:pt x="0" y="1162628"/>
                  </a:lnTo>
                  <a:lnTo>
                    <a:pt x="0" y="1231018"/>
                  </a:lnTo>
                  <a:lnTo>
                    <a:pt x="0" y="1299408"/>
                  </a:lnTo>
                  <a:lnTo>
                    <a:pt x="0" y="1367798"/>
                  </a:lnTo>
                  <a:lnTo>
                    <a:pt x="0" y="1436188"/>
                  </a:lnTo>
                  <a:lnTo>
                    <a:pt x="66724" y="1440636"/>
                  </a:lnTo>
                  <a:lnTo>
                    <a:pt x="132268" y="1453902"/>
                  </a:lnTo>
                  <a:lnTo>
                    <a:pt x="195470" y="1475751"/>
                  </a:lnTo>
                  <a:lnTo>
                    <a:pt x="255213" y="1505796"/>
                  </a:lnTo>
                  <a:lnTo>
                    <a:pt x="310439" y="1543506"/>
                  </a:lnTo>
                  <a:lnTo>
                    <a:pt x="360171" y="1588213"/>
                  </a:lnTo>
                  <a:lnTo>
                    <a:pt x="403529" y="1639125"/>
                  </a:lnTo>
                  <a:lnTo>
                    <a:pt x="439744" y="1695343"/>
                  </a:lnTo>
                  <a:lnTo>
                    <a:pt x="468177" y="1755870"/>
                  </a:lnTo>
                  <a:lnTo>
                    <a:pt x="488323" y="1819636"/>
                  </a:lnTo>
                  <a:lnTo>
                    <a:pt x="499827" y="1885511"/>
                  </a:lnTo>
                  <a:lnTo>
                    <a:pt x="502485" y="1952331"/>
                  </a:lnTo>
                  <a:lnTo>
                    <a:pt x="496249" y="2018912"/>
                  </a:lnTo>
                  <a:lnTo>
                    <a:pt x="481231" y="2084077"/>
                  </a:lnTo>
                  <a:lnTo>
                    <a:pt x="457695" y="2146671"/>
                  </a:lnTo>
                  <a:lnTo>
                    <a:pt x="426059" y="2205587"/>
                  </a:lnTo>
                  <a:lnTo>
                    <a:pt x="386882" y="2259782"/>
                  </a:lnTo>
                  <a:lnTo>
                    <a:pt x="340858" y="2308297"/>
                  </a:lnTo>
                  <a:lnTo>
                    <a:pt x="288802" y="2350274"/>
                  </a:lnTo>
                  <a:close/>
                </a:path>
              </a:pathLst>
            </a:custGeom>
            <a:solidFill>
              <a:srgbClr val="FBE426">
                <a:alpha val="100000"/>
              </a:srgbClr>
            </a:solidFill>
            <a:ln w="13550" cap="flat">
              <a:solidFill>
                <a:srgbClr val="000000">
                  <a:alpha val="100000"/>
                </a:srgbClr>
              </a:solidFill>
              <a:prstDash val="solid"/>
              <a:miter/>
            </a:ln>
          </p:spPr>
          <p:txBody>
            <a:bodyPr/>
            <a:lstStyle/>
            <a:p/>
          </p:txBody>
        </p:sp>
        <p:sp>
          <p:nvSpPr>
            <p:cNvPr id="5" name="pg5"/>
            <p:cNvSpPr/>
            <p:nvPr/>
          </p:nvSpPr>
          <p:spPr>
            <a:xfrm>
              <a:off x="1574377" y="4213982"/>
              <a:ext cx="2535680" cy="1671626"/>
            </a:xfrm>
            <a:custGeom>
              <a:avLst/>
              <a:pathLst>
                <a:path w="2535680" h="1671626">
                  <a:moveTo>
                    <a:pt x="1216470" y="0"/>
                  </a:moveTo>
                  <a:lnTo>
                    <a:pt x="1158543" y="36354"/>
                  </a:lnTo>
                  <a:lnTo>
                    <a:pt x="1100616" y="72708"/>
                  </a:lnTo>
                  <a:lnTo>
                    <a:pt x="1042689" y="109062"/>
                  </a:lnTo>
                  <a:lnTo>
                    <a:pt x="984761" y="145416"/>
                  </a:lnTo>
                  <a:lnTo>
                    <a:pt x="926834" y="181770"/>
                  </a:lnTo>
                  <a:lnTo>
                    <a:pt x="868907" y="218125"/>
                  </a:lnTo>
                  <a:lnTo>
                    <a:pt x="810980" y="254479"/>
                  </a:lnTo>
                  <a:lnTo>
                    <a:pt x="753053" y="290833"/>
                  </a:lnTo>
                  <a:lnTo>
                    <a:pt x="695126" y="327187"/>
                  </a:lnTo>
                  <a:lnTo>
                    <a:pt x="637198" y="363541"/>
                  </a:lnTo>
                  <a:lnTo>
                    <a:pt x="579271" y="399895"/>
                  </a:lnTo>
                  <a:lnTo>
                    <a:pt x="521344" y="436250"/>
                  </a:lnTo>
                  <a:lnTo>
                    <a:pt x="463417" y="472604"/>
                  </a:lnTo>
                  <a:lnTo>
                    <a:pt x="405490" y="508958"/>
                  </a:lnTo>
                  <a:lnTo>
                    <a:pt x="347563" y="545312"/>
                  </a:lnTo>
                  <a:lnTo>
                    <a:pt x="289635" y="581666"/>
                  </a:lnTo>
                  <a:lnTo>
                    <a:pt x="231708" y="618021"/>
                  </a:lnTo>
                  <a:lnTo>
                    <a:pt x="173781" y="654375"/>
                  </a:lnTo>
                  <a:lnTo>
                    <a:pt x="115854" y="690729"/>
                  </a:lnTo>
                  <a:lnTo>
                    <a:pt x="57927" y="727083"/>
                  </a:lnTo>
                  <a:lnTo>
                    <a:pt x="0" y="763437"/>
                  </a:lnTo>
                  <a:lnTo>
                    <a:pt x="35817" y="818420"/>
                  </a:lnTo>
                  <a:lnTo>
                    <a:pt x="73475" y="872160"/>
                  </a:lnTo>
                  <a:lnTo>
                    <a:pt x="112929" y="924594"/>
                  </a:lnTo>
                  <a:lnTo>
                    <a:pt x="154136" y="975664"/>
                  </a:lnTo>
                  <a:lnTo>
                    <a:pt x="197047" y="1025309"/>
                  </a:lnTo>
                  <a:lnTo>
                    <a:pt x="241614" y="1073474"/>
                  </a:lnTo>
                  <a:lnTo>
                    <a:pt x="287784" y="1120104"/>
                  </a:lnTo>
                  <a:lnTo>
                    <a:pt x="335507" y="1165144"/>
                  </a:lnTo>
                  <a:lnTo>
                    <a:pt x="384726" y="1208543"/>
                  </a:lnTo>
                  <a:lnTo>
                    <a:pt x="435386" y="1250252"/>
                  </a:lnTo>
                  <a:lnTo>
                    <a:pt x="487428" y="1290223"/>
                  </a:lnTo>
                  <a:lnTo>
                    <a:pt x="540793" y="1328410"/>
                  </a:lnTo>
                  <a:lnTo>
                    <a:pt x="595419" y="1364769"/>
                  </a:lnTo>
                  <a:lnTo>
                    <a:pt x="651245" y="1399259"/>
                  </a:lnTo>
                  <a:lnTo>
                    <a:pt x="708206" y="1431839"/>
                  </a:lnTo>
                  <a:lnTo>
                    <a:pt x="766237" y="1462474"/>
                  </a:lnTo>
                  <a:lnTo>
                    <a:pt x="825271" y="1491127"/>
                  </a:lnTo>
                  <a:lnTo>
                    <a:pt x="885241" y="1517766"/>
                  </a:lnTo>
                  <a:lnTo>
                    <a:pt x="946078" y="1542361"/>
                  </a:lnTo>
                  <a:lnTo>
                    <a:pt x="1007713" y="1564882"/>
                  </a:lnTo>
                  <a:lnTo>
                    <a:pt x="1070074" y="1585305"/>
                  </a:lnTo>
                  <a:lnTo>
                    <a:pt x="1133091" y="1603606"/>
                  </a:lnTo>
                  <a:lnTo>
                    <a:pt x="1196691" y="1619764"/>
                  </a:lnTo>
                  <a:lnTo>
                    <a:pt x="1260801" y="1633761"/>
                  </a:lnTo>
                  <a:lnTo>
                    <a:pt x="1325349" y="1645580"/>
                  </a:lnTo>
                  <a:lnTo>
                    <a:pt x="1390259" y="1655208"/>
                  </a:lnTo>
                  <a:lnTo>
                    <a:pt x="1455458" y="1662634"/>
                  </a:lnTo>
                  <a:lnTo>
                    <a:pt x="1520871" y="1667849"/>
                  </a:lnTo>
                  <a:lnTo>
                    <a:pt x="1586423" y="1670847"/>
                  </a:lnTo>
                  <a:lnTo>
                    <a:pt x="1652039" y="1671626"/>
                  </a:lnTo>
                  <a:lnTo>
                    <a:pt x="1717643" y="1670184"/>
                  </a:lnTo>
                  <a:lnTo>
                    <a:pt x="1783162" y="1666522"/>
                  </a:lnTo>
                  <a:lnTo>
                    <a:pt x="1848518" y="1660646"/>
                  </a:lnTo>
                  <a:lnTo>
                    <a:pt x="1913639" y="1652561"/>
                  </a:lnTo>
                  <a:lnTo>
                    <a:pt x="1978448" y="1642277"/>
                  </a:lnTo>
                  <a:lnTo>
                    <a:pt x="2042873" y="1629806"/>
                  </a:lnTo>
                  <a:lnTo>
                    <a:pt x="2106839" y="1615162"/>
                  </a:lnTo>
                  <a:lnTo>
                    <a:pt x="2170272" y="1598362"/>
                  </a:lnTo>
                  <a:lnTo>
                    <a:pt x="2233100" y="1579424"/>
                  </a:lnTo>
                  <a:lnTo>
                    <a:pt x="2295252" y="1558372"/>
                  </a:lnTo>
                  <a:lnTo>
                    <a:pt x="2356656" y="1535228"/>
                  </a:lnTo>
                  <a:lnTo>
                    <a:pt x="2417241" y="1510019"/>
                  </a:lnTo>
                  <a:lnTo>
                    <a:pt x="2476939" y="1482775"/>
                  </a:lnTo>
                  <a:lnTo>
                    <a:pt x="2535680" y="1453526"/>
                  </a:lnTo>
                  <a:lnTo>
                    <a:pt x="2504165" y="1392831"/>
                  </a:lnTo>
                  <a:lnTo>
                    <a:pt x="2472650" y="1332135"/>
                  </a:lnTo>
                  <a:lnTo>
                    <a:pt x="2441136" y="1271439"/>
                  </a:lnTo>
                  <a:lnTo>
                    <a:pt x="2409621" y="1210743"/>
                  </a:lnTo>
                  <a:lnTo>
                    <a:pt x="2378106" y="1150047"/>
                  </a:lnTo>
                  <a:lnTo>
                    <a:pt x="2346591" y="1089351"/>
                  </a:lnTo>
                  <a:lnTo>
                    <a:pt x="2315076" y="1028655"/>
                  </a:lnTo>
                  <a:lnTo>
                    <a:pt x="2283562" y="967959"/>
                  </a:lnTo>
                  <a:lnTo>
                    <a:pt x="2252047" y="907263"/>
                  </a:lnTo>
                  <a:lnTo>
                    <a:pt x="2220532" y="846567"/>
                  </a:lnTo>
                  <a:lnTo>
                    <a:pt x="2189017" y="785871"/>
                  </a:lnTo>
                  <a:lnTo>
                    <a:pt x="2157502" y="725175"/>
                  </a:lnTo>
                  <a:lnTo>
                    <a:pt x="2125987" y="664479"/>
                  </a:lnTo>
                  <a:lnTo>
                    <a:pt x="2094473" y="603783"/>
                  </a:lnTo>
                  <a:lnTo>
                    <a:pt x="2062958" y="543087"/>
                  </a:lnTo>
                  <a:lnTo>
                    <a:pt x="2031443" y="482391"/>
                  </a:lnTo>
                  <a:lnTo>
                    <a:pt x="1999928" y="421695"/>
                  </a:lnTo>
                  <a:lnTo>
                    <a:pt x="1968413" y="360999"/>
                  </a:lnTo>
                  <a:lnTo>
                    <a:pt x="1936898" y="300303"/>
                  </a:lnTo>
                  <a:lnTo>
                    <a:pt x="1905384" y="239607"/>
                  </a:lnTo>
                  <a:lnTo>
                    <a:pt x="1873869" y="178912"/>
                  </a:lnTo>
                  <a:lnTo>
                    <a:pt x="1811536" y="206094"/>
                  </a:lnTo>
                  <a:lnTo>
                    <a:pt x="1746104" y="224614"/>
                  </a:lnTo>
                  <a:lnTo>
                    <a:pt x="1678771" y="234133"/>
                  </a:lnTo>
                  <a:lnTo>
                    <a:pt x="1610770" y="234477"/>
                  </a:lnTo>
                  <a:lnTo>
                    <a:pt x="1543345" y="225639"/>
                  </a:lnTo>
                  <a:lnTo>
                    <a:pt x="1477729" y="207782"/>
                  </a:lnTo>
                  <a:lnTo>
                    <a:pt x="1415124" y="181231"/>
                  </a:lnTo>
                  <a:lnTo>
                    <a:pt x="1356676" y="146474"/>
                  </a:lnTo>
                  <a:lnTo>
                    <a:pt x="1303453" y="104146"/>
                  </a:lnTo>
                  <a:lnTo>
                    <a:pt x="1256431" y="55021"/>
                  </a:lnTo>
                  <a:close/>
                </a:path>
              </a:pathLst>
            </a:custGeom>
            <a:solidFill>
              <a:srgbClr val="B10DA1">
                <a:alpha val="100000"/>
              </a:srgbClr>
            </a:solidFill>
            <a:ln w="13550" cap="flat">
              <a:solidFill>
                <a:srgbClr val="000000">
                  <a:alpha val="100000"/>
                </a:srgbClr>
              </a:solidFill>
              <a:prstDash val="solid"/>
              <a:miter/>
            </a:ln>
          </p:spPr>
          <p:txBody>
            <a:bodyPr/>
            <a:lstStyle/>
            <a:p/>
          </p:txBody>
        </p:sp>
        <p:sp>
          <p:nvSpPr>
            <p:cNvPr id="6" name="pg6"/>
            <p:cNvSpPr/>
            <p:nvPr/>
          </p:nvSpPr>
          <p:spPr>
            <a:xfrm>
              <a:off x="1277818" y="3562897"/>
              <a:ext cx="1513029" cy="1414522"/>
            </a:xfrm>
            <a:custGeom>
              <a:avLst/>
              <a:pathLst>
                <a:path w="1513029" h="1414522">
                  <a:moveTo>
                    <a:pt x="1446079" y="284356"/>
                  </a:moveTo>
                  <a:lnTo>
                    <a:pt x="1379043" y="270815"/>
                  </a:lnTo>
                  <a:lnTo>
                    <a:pt x="1312007" y="257275"/>
                  </a:lnTo>
                  <a:lnTo>
                    <a:pt x="1244971" y="243734"/>
                  </a:lnTo>
                  <a:lnTo>
                    <a:pt x="1177935" y="230193"/>
                  </a:lnTo>
                  <a:lnTo>
                    <a:pt x="1110899" y="216652"/>
                  </a:lnTo>
                  <a:lnTo>
                    <a:pt x="1043863" y="203111"/>
                  </a:lnTo>
                  <a:lnTo>
                    <a:pt x="976827" y="189571"/>
                  </a:lnTo>
                  <a:lnTo>
                    <a:pt x="909791" y="176030"/>
                  </a:lnTo>
                  <a:lnTo>
                    <a:pt x="842755" y="162489"/>
                  </a:lnTo>
                  <a:lnTo>
                    <a:pt x="775718" y="148948"/>
                  </a:lnTo>
                  <a:lnTo>
                    <a:pt x="708682" y="135407"/>
                  </a:lnTo>
                  <a:lnTo>
                    <a:pt x="641646" y="121867"/>
                  </a:lnTo>
                  <a:lnTo>
                    <a:pt x="574610" y="108326"/>
                  </a:lnTo>
                  <a:lnTo>
                    <a:pt x="507574" y="94785"/>
                  </a:lnTo>
                  <a:lnTo>
                    <a:pt x="440538" y="81244"/>
                  </a:lnTo>
                  <a:lnTo>
                    <a:pt x="373502" y="67703"/>
                  </a:lnTo>
                  <a:lnTo>
                    <a:pt x="306466" y="54163"/>
                  </a:lnTo>
                  <a:lnTo>
                    <a:pt x="239430" y="40622"/>
                  </a:lnTo>
                  <a:lnTo>
                    <a:pt x="172394" y="27081"/>
                  </a:lnTo>
                  <a:lnTo>
                    <a:pt x="105358" y="13540"/>
                  </a:lnTo>
                  <a:lnTo>
                    <a:pt x="38322" y="0"/>
                  </a:lnTo>
                  <a:lnTo>
                    <a:pt x="26201" y="65848"/>
                  </a:lnTo>
                  <a:lnTo>
                    <a:pt x="16360" y="132075"/>
                  </a:lnTo>
                  <a:lnTo>
                    <a:pt x="8812" y="198603"/>
                  </a:lnTo>
                  <a:lnTo>
                    <a:pt x="3565" y="265352"/>
                  </a:lnTo>
                  <a:lnTo>
                    <a:pt x="627" y="332242"/>
                  </a:lnTo>
                  <a:lnTo>
                    <a:pt x="0" y="399194"/>
                  </a:lnTo>
                  <a:lnTo>
                    <a:pt x="1684" y="466128"/>
                  </a:lnTo>
                  <a:lnTo>
                    <a:pt x="5679" y="532963"/>
                  </a:lnTo>
                  <a:lnTo>
                    <a:pt x="11979" y="599621"/>
                  </a:lnTo>
                  <a:lnTo>
                    <a:pt x="20577" y="666021"/>
                  </a:lnTo>
                  <a:lnTo>
                    <a:pt x="31463" y="732085"/>
                  </a:lnTo>
                  <a:lnTo>
                    <a:pt x="44623" y="797734"/>
                  </a:lnTo>
                  <a:lnTo>
                    <a:pt x="60042" y="862889"/>
                  </a:lnTo>
                  <a:lnTo>
                    <a:pt x="77701" y="927473"/>
                  </a:lnTo>
                  <a:lnTo>
                    <a:pt x="97580" y="991408"/>
                  </a:lnTo>
                  <a:lnTo>
                    <a:pt x="119654" y="1054619"/>
                  </a:lnTo>
                  <a:lnTo>
                    <a:pt x="143898" y="1117031"/>
                  </a:lnTo>
                  <a:lnTo>
                    <a:pt x="170283" y="1178568"/>
                  </a:lnTo>
                  <a:lnTo>
                    <a:pt x="198776" y="1239157"/>
                  </a:lnTo>
                  <a:lnTo>
                    <a:pt x="229345" y="1298726"/>
                  </a:lnTo>
                  <a:lnTo>
                    <a:pt x="261952" y="1357205"/>
                  </a:lnTo>
                  <a:lnTo>
                    <a:pt x="296558" y="1414522"/>
                  </a:lnTo>
                  <a:lnTo>
                    <a:pt x="354486" y="1378168"/>
                  </a:lnTo>
                  <a:lnTo>
                    <a:pt x="412413" y="1341814"/>
                  </a:lnTo>
                  <a:lnTo>
                    <a:pt x="470340" y="1305460"/>
                  </a:lnTo>
                  <a:lnTo>
                    <a:pt x="528267" y="1269105"/>
                  </a:lnTo>
                  <a:lnTo>
                    <a:pt x="586194" y="1232751"/>
                  </a:lnTo>
                  <a:lnTo>
                    <a:pt x="644121" y="1196397"/>
                  </a:lnTo>
                  <a:lnTo>
                    <a:pt x="702049" y="1160043"/>
                  </a:lnTo>
                  <a:lnTo>
                    <a:pt x="759976" y="1123689"/>
                  </a:lnTo>
                  <a:lnTo>
                    <a:pt x="817903" y="1087335"/>
                  </a:lnTo>
                  <a:lnTo>
                    <a:pt x="875830" y="1050980"/>
                  </a:lnTo>
                  <a:lnTo>
                    <a:pt x="933757" y="1014626"/>
                  </a:lnTo>
                  <a:lnTo>
                    <a:pt x="991684" y="978272"/>
                  </a:lnTo>
                  <a:lnTo>
                    <a:pt x="1049612" y="941918"/>
                  </a:lnTo>
                  <a:lnTo>
                    <a:pt x="1107539" y="905564"/>
                  </a:lnTo>
                  <a:lnTo>
                    <a:pt x="1165466" y="869209"/>
                  </a:lnTo>
                  <a:lnTo>
                    <a:pt x="1223393" y="832855"/>
                  </a:lnTo>
                  <a:lnTo>
                    <a:pt x="1281320" y="796501"/>
                  </a:lnTo>
                  <a:lnTo>
                    <a:pt x="1339247" y="760147"/>
                  </a:lnTo>
                  <a:lnTo>
                    <a:pt x="1397175" y="723793"/>
                  </a:lnTo>
                  <a:lnTo>
                    <a:pt x="1455102" y="687439"/>
                  </a:lnTo>
                  <a:lnTo>
                    <a:pt x="1513029" y="651084"/>
                  </a:lnTo>
                  <a:lnTo>
                    <a:pt x="1477489" y="583558"/>
                  </a:lnTo>
                  <a:lnTo>
                    <a:pt x="1452579" y="511430"/>
                  </a:lnTo>
                  <a:lnTo>
                    <a:pt x="1438875" y="436362"/>
                  </a:lnTo>
                  <a:lnTo>
                    <a:pt x="1436691" y="360085"/>
                  </a:lnTo>
                  <a:close/>
                </a:path>
              </a:pathLst>
            </a:custGeom>
            <a:solidFill>
              <a:srgbClr val="85660D">
                <a:alpha val="100000"/>
              </a:srgbClr>
            </a:solidFill>
            <a:ln w="13550" cap="flat">
              <a:solidFill>
                <a:srgbClr val="000000">
                  <a:alpha val="100000"/>
                </a:srgbClr>
              </a:solidFill>
              <a:prstDash val="solid"/>
              <a:miter/>
            </a:ln>
          </p:spPr>
          <p:txBody>
            <a:bodyPr/>
            <a:lstStyle/>
            <a:p/>
          </p:txBody>
        </p:sp>
        <p:sp>
          <p:nvSpPr>
            <p:cNvPr id="7" name="pg7"/>
            <p:cNvSpPr/>
            <p:nvPr/>
          </p:nvSpPr>
          <p:spPr>
            <a:xfrm>
              <a:off x="1316140" y="2559567"/>
              <a:ext cx="1549292" cy="1287686"/>
            </a:xfrm>
            <a:custGeom>
              <a:avLst/>
              <a:pathLst>
                <a:path w="1549292" h="1287686">
                  <a:moveTo>
                    <a:pt x="1549292" y="1027563"/>
                  </a:moveTo>
                  <a:lnTo>
                    <a:pt x="1501512" y="978632"/>
                  </a:lnTo>
                  <a:lnTo>
                    <a:pt x="1453733" y="929700"/>
                  </a:lnTo>
                  <a:lnTo>
                    <a:pt x="1405953" y="880768"/>
                  </a:lnTo>
                  <a:lnTo>
                    <a:pt x="1358174" y="831837"/>
                  </a:lnTo>
                  <a:lnTo>
                    <a:pt x="1310394" y="782905"/>
                  </a:lnTo>
                  <a:lnTo>
                    <a:pt x="1262615" y="733974"/>
                  </a:lnTo>
                  <a:lnTo>
                    <a:pt x="1214835" y="685042"/>
                  </a:lnTo>
                  <a:lnTo>
                    <a:pt x="1167056" y="636110"/>
                  </a:lnTo>
                  <a:lnTo>
                    <a:pt x="1119276" y="587179"/>
                  </a:lnTo>
                  <a:lnTo>
                    <a:pt x="1071497" y="538247"/>
                  </a:lnTo>
                  <a:lnTo>
                    <a:pt x="1023717" y="489316"/>
                  </a:lnTo>
                  <a:lnTo>
                    <a:pt x="975938" y="440384"/>
                  </a:lnTo>
                  <a:lnTo>
                    <a:pt x="928158" y="391452"/>
                  </a:lnTo>
                  <a:lnTo>
                    <a:pt x="880379" y="342521"/>
                  </a:lnTo>
                  <a:lnTo>
                    <a:pt x="832599" y="293589"/>
                  </a:lnTo>
                  <a:lnTo>
                    <a:pt x="784820" y="244658"/>
                  </a:lnTo>
                  <a:lnTo>
                    <a:pt x="737040" y="195726"/>
                  </a:lnTo>
                  <a:lnTo>
                    <a:pt x="689261" y="146794"/>
                  </a:lnTo>
                  <a:lnTo>
                    <a:pt x="641481" y="97863"/>
                  </a:lnTo>
                  <a:lnTo>
                    <a:pt x="593702" y="48931"/>
                  </a:lnTo>
                  <a:lnTo>
                    <a:pt x="545922" y="0"/>
                  </a:lnTo>
                  <a:lnTo>
                    <a:pt x="497973" y="48496"/>
                  </a:lnTo>
                  <a:lnTo>
                    <a:pt x="451759" y="98649"/>
                  </a:lnTo>
                  <a:lnTo>
                    <a:pt x="407338" y="150396"/>
                  </a:lnTo>
                  <a:lnTo>
                    <a:pt x="364764" y="203673"/>
                  </a:lnTo>
                  <a:lnTo>
                    <a:pt x="324090" y="258415"/>
                  </a:lnTo>
                  <a:lnTo>
                    <a:pt x="285366" y="314554"/>
                  </a:lnTo>
                  <a:lnTo>
                    <a:pt x="248641" y="372019"/>
                  </a:lnTo>
                  <a:lnTo>
                    <a:pt x="213959" y="430741"/>
                  </a:lnTo>
                  <a:lnTo>
                    <a:pt x="181364" y="490646"/>
                  </a:lnTo>
                  <a:lnTo>
                    <a:pt x="150896" y="551660"/>
                  </a:lnTo>
                  <a:lnTo>
                    <a:pt x="122593" y="613708"/>
                  </a:lnTo>
                  <a:lnTo>
                    <a:pt x="96489" y="676713"/>
                  </a:lnTo>
                  <a:lnTo>
                    <a:pt x="72618" y="740597"/>
                  </a:lnTo>
                  <a:lnTo>
                    <a:pt x="51008" y="805281"/>
                  </a:lnTo>
                  <a:lnTo>
                    <a:pt x="31686" y="870685"/>
                  </a:lnTo>
                  <a:lnTo>
                    <a:pt x="14676" y="936728"/>
                  </a:lnTo>
                  <a:lnTo>
                    <a:pt x="0" y="1003329"/>
                  </a:lnTo>
                  <a:lnTo>
                    <a:pt x="67036" y="1016870"/>
                  </a:lnTo>
                  <a:lnTo>
                    <a:pt x="134072" y="1030411"/>
                  </a:lnTo>
                  <a:lnTo>
                    <a:pt x="201108" y="1043951"/>
                  </a:lnTo>
                  <a:lnTo>
                    <a:pt x="268144" y="1057492"/>
                  </a:lnTo>
                  <a:lnTo>
                    <a:pt x="335180" y="1071033"/>
                  </a:lnTo>
                  <a:lnTo>
                    <a:pt x="402216" y="1084574"/>
                  </a:lnTo>
                  <a:lnTo>
                    <a:pt x="469252" y="1098115"/>
                  </a:lnTo>
                  <a:lnTo>
                    <a:pt x="536288" y="1111655"/>
                  </a:lnTo>
                  <a:lnTo>
                    <a:pt x="603324" y="1125196"/>
                  </a:lnTo>
                  <a:lnTo>
                    <a:pt x="670360" y="1138737"/>
                  </a:lnTo>
                  <a:lnTo>
                    <a:pt x="737396" y="1152278"/>
                  </a:lnTo>
                  <a:lnTo>
                    <a:pt x="804432" y="1165819"/>
                  </a:lnTo>
                  <a:lnTo>
                    <a:pt x="871468" y="1179359"/>
                  </a:lnTo>
                  <a:lnTo>
                    <a:pt x="938504" y="1192900"/>
                  </a:lnTo>
                  <a:lnTo>
                    <a:pt x="1005540" y="1206441"/>
                  </a:lnTo>
                  <a:lnTo>
                    <a:pt x="1072576" y="1219982"/>
                  </a:lnTo>
                  <a:lnTo>
                    <a:pt x="1139612" y="1233523"/>
                  </a:lnTo>
                  <a:lnTo>
                    <a:pt x="1206648" y="1247063"/>
                  </a:lnTo>
                  <a:lnTo>
                    <a:pt x="1273684" y="1260604"/>
                  </a:lnTo>
                  <a:lnTo>
                    <a:pt x="1340720" y="1274145"/>
                  </a:lnTo>
                  <a:lnTo>
                    <a:pt x="1407756" y="1287686"/>
                  </a:lnTo>
                  <a:lnTo>
                    <a:pt x="1428076" y="1215409"/>
                  </a:lnTo>
                  <a:lnTo>
                    <a:pt x="1458934" y="1146965"/>
                  </a:lnTo>
                  <a:lnTo>
                    <a:pt x="1499642" y="1083881"/>
                  </a:lnTo>
                  <a:close/>
                </a:path>
              </a:pathLst>
            </a:custGeom>
            <a:solidFill>
              <a:srgbClr val="1C8356">
                <a:alpha val="100000"/>
              </a:srgbClr>
            </a:solidFill>
            <a:ln w="13550" cap="flat">
              <a:solidFill>
                <a:srgbClr val="000000">
                  <a:alpha val="100000"/>
                </a:srgbClr>
              </a:solidFill>
              <a:prstDash val="solid"/>
              <a:miter/>
            </a:ln>
          </p:spPr>
          <p:txBody>
            <a:bodyPr/>
            <a:lstStyle/>
            <a:p/>
          </p:txBody>
        </p:sp>
        <p:sp>
          <p:nvSpPr>
            <p:cNvPr id="8" name="pg8"/>
            <p:cNvSpPr/>
            <p:nvPr/>
          </p:nvSpPr>
          <p:spPr>
            <a:xfrm>
              <a:off x="1862063" y="2359398"/>
              <a:ext cx="1065922" cy="1227733"/>
            </a:xfrm>
            <a:custGeom>
              <a:avLst/>
              <a:pathLst>
                <a:path w="1065922" h="1227733">
                  <a:moveTo>
                    <a:pt x="1065922" y="1175837"/>
                  </a:moveTo>
                  <a:lnTo>
                    <a:pt x="1026653" y="1119845"/>
                  </a:lnTo>
                  <a:lnTo>
                    <a:pt x="987384" y="1063853"/>
                  </a:lnTo>
                  <a:lnTo>
                    <a:pt x="948115" y="1007860"/>
                  </a:lnTo>
                  <a:lnTo>
                    <a:pt x="908846" y="951868"/>
                  </a:lnTo>
                  <a:lnTo>
                    <a:pt x="869577" y="895876"/>
                  </a:lnTo>
                  <a:lnTo>
                    <a:pt x="830308" y="839884"/>
                  </a:lnTo>
                  <a:lnTo>
                    <a:pt x="791039" y="783891"/>
                  </a:lnTo>
                  <a:lnTo>
                    <a:pt x="751770" y="727899"/>
                  </a:lnTo>
                  <a:lnTo>
                    <a:pt x="712501" y="671907"/>
                  </a:lnTo>
                  <a:lnTo>
                    <a:pt x="673232" y="615915"/>
                  </a:lnTo>
                  <a:lnTo>
                    <a:pt x="633964" y="559922"/>
                  </a:lnTo>
                  <a:lnTo>
                    <a:pt x="594695" y="503930"/>
                  </a:lnTo>
                  <a:lnTo>
                    <a:pt x="555426" y="447938"/>
                  </a:lnTo>
                  <a:lnTo>
                    <a:pt x="516157" y="391945"/>
                  </a:lnTo>
                  <a:lnTo>
                    <a:pt x="476888" y="335953"/>
                  </a:lnTo>
                  <a:lnTo>
                    <a:pt x="437619" y="279961"/>
                  </a:lnTo>
                  <a:lnTo>
                    <a:pt x="398350" y="223969"/>
                  </a:lnTo>
                  <a:lnTo>
                    <a:pt x="359081" y="167976"/>
                  </a:lnTo>
                  <a:lnTo>
                    <a:pt x="319812" y="111984"/>
                  </a:lnTo>
                  <a:lnTo>
                    <a:pt x="280543" y="55992"/>
                  </a:lnTo>
                  <a:lnTo>
                    <a:pt x="241274" y="0"/>
                  </a:lnTo>
                  <a:lnTo>
                    <a:pt x="177966" y="46338"/>
                  </a:lnTo>
                  <a:lnTo>
                    <a:pt x="116585" y="95200"/>
                  </a:lnTo>
                  <a:lnTo>
                    <a:pt x="57230" y="146505"/>
                  </a:lnTo>
                  <a:lnTo>
                    <a:pt x="0" y="200169"/>
                  </a:lnTo>
                  <a:lnTo>
                    <a:pt x="47779" y="249101"/>
                  </a:lnTo>
                  <a:lnTo>
                    <a:pt x="95558" y="298033"/>
                  </a:lnTo>
                  <a:lnTo>
                    <a:pt x="143338" y="346964"/>
                  </a:lnTo>
                  <a:lnTo>
                    <a:pt x="191117" y="395896"/>
                  </a:lnTo>
                  <a:lnTo>
                    <a:pt x="238897" y="444827"/>
                  </a:lnTo>
                  <a:lnTo>
                    <a:pt x="286676" y="493759"/>
                  </a:lnTo>
                  <a:lnTo>
                    <a:pt x="334456" y="542691"/>
                  </a:lnTo>
                  <a:lnTo>
                    <a:pt x="382235" y="591622"/>
                  </a:lnTo>
                  <a:lnTo>
                    <a:pt x="430015" y="640554"/>
                  </a:lnTo>
                  <a:lnTo>
                    <a:pt x="477794" y="689485"/>
                  </a:lnTo>
                  <a:lnTo>
                    <a:pt x="525574" y="738417"/>
                  </a:lnTo>
                  <a:lnTo>
                    <a:pt x="573353" y="787349"/>
                  </a:lnTo>
                  <a:lnTo>
                    <a:pt x="621133" y="836280"/>
                  </a:lnTo>
                  <a:lnTo>
                    <a:pt x="668912" y="885212"/>
                  </a:lnTo>
                  <a:lnTo>
                    <a:pt x="716692" y="934143"/>
                  </a:lnTo>
                  <a:lnTo>
                    <a:pt x="764471" y="983075"/>
                  </a:lnTo>
                  <a:lnTo>
                    <a:pt x="812251" y="1032007"/>
                  </a:lnTo>
                  <a:lnTo>
                    <a:pt x="860030" y="1080938"/>
                  </a:lnTo>
                  <a:lnTo>
                    <a:pt x="907810" y="1129870"/>
                  </a:lnTo>
                  <a:lnTo>
                    <a:pt x="955589" y="1178802"/>
                  </a:lnTo>
                  <a:lnTo>
                    <a:pt x="1003369" y="1227733"/>
                  </a:lnTo>
                  <a:close/>
                </a:path>
              </a:pathLst>
            </a:custGeom>
            <a:solidFill>
              <a:srgbClr val="C4451C">
                <a:alpha val="100000"/>
              </a:srgbClr>
            </a:solidFill>
            <a:ln w="13550" cap="flat">
              <a:solidFill>
                <a:srgbClr val="000000">
                  <a:alpha val="100000"/>
                </a:srgbClr>
              </a:solidFill>
              <a:prstDash val="solid"/>
              <a:miter/>
            </a:ln>
          </p:spPr>
          <p:txBody>
            <a:bodyPr/>
            <a:lstStyle/>
            <a:p/>
          </p:txBody>
        </p:sp>
        <p:sp>
          <p:nvSpPr>
            <p:cNvPr id="9" name="pg9"/>
            <p:cNvSpPr/>
            <p:nvPr/>
          </p:nvSpPr>
          <p:spPr>
            <a:xfrm>
              <a:off x="2103338" y="2206488"/>
              <a:ext cx="891680" cy="1328747"/>
            </a:xfrm>
            <a:custGeom>
              <a:avLst/>
              <a:pathLst>
                <a:path w="891680" h="1328747">
                  <a:moveTo>
                    <a:pt x="891680" y="1289104"/>
                  </a:moveTo>
                  <a:lnTo>
                    <a:pt x="861531" y="1227718"/>
                  </a:lnTo>
                  <a:lnTo>
                    <a:pt x="831382" y="1166332"/>
                  </a:lnTo>
                  <a:lnTo>
                    <a:pt x="801233" y="1104946"/>
                  </a:lnTo>
                  <a:lnTo>
                    <a:pt x="771084" y="1043560"/>
                  </a:lnTo>
                  <a:lnTo>
                    <a:pt x="740935" y="982174"/>
                  </a:lnTo>
                  <a:lnTo>
                    <a:pt x="710786" y="920788"/>
                  </a:lnTo>
                  <a:lnTo>
                    <a:pt x="680638" y="859402"/>
                  </a:lnTo>
                  <a:lnTo>
                    <a:pt x="650489" y="798016"/>
                  </a:lnTo>
                  <a:lnTo>
                    <a:pt x="620340" y="736630"/>
                  </a:lnTo>
                  <a:lnTo>
                    <a:pt x="590191" y="675245"/>
                  </a:lnTo>
                  <a:lnTo>
                    <a:pt x="560042" y="613859"/>
                  </a:lnTo>
                  <a:lnTo>
                    <a:pt x="529893" y="552473"/>
                  </a:lnTo>
                  <a:lnTo>
                    <a:pt x="499745" y="491087"/>
                  </a:lnTo>
                  <a:lnTo>
                    <a:pt x="469596" y="429701"/>
                  </a:lnTo>
                  <a:lnTo>
                    <a:pt x="439447" y="368315"/>
                  </a:lnTo>
                  <a:lnTo>
                    <a:pt x="409298" y="306929"/>
                  </a:lnTo>
                  <a:lnTo>
                    <a:pt x="379149" y="245543"/>
                  </a:lnTo>
                  <a:lnTo>
                    <a:pt x="349000" y="184157"/>
                  </a:lnTo>
                  <a:lnTo>
                    <a:pt x="318852" y="122771"/>
                  </a:lnTo>
                  <a:lnTo>
                    <a:pt x="288703" y="61385"/>
                  </a:lnTo>
                  <a:lnTo>
                    <a:pt x="258554" y="0"/>
                  </a:lnTo>
                  <a:lnTo>
                    <a:pt x="191740" y="34438"/>
                  </a:lnTo>
                  <a:lnTo>
                    <a:pt x="126311" y="71440"/>
                  </a:lnTo>
                  <a:lnTo>
                    <a:pt x="62365" y="110950"/>
                  </a:lnTo>
                  <a:lnTo>
                    <a:pt x="0" y="152909"/>
                  </a:lnTo>
                  <a:lnTo>
                    <a:pt x="39268" y="208902"/>
                  </a:lnTo>
                  <a:lnTo>
                    <a:pt x="78537" y="264894"/>
                  </a:lnTo>
                  <a:lnTo>
                    <a:pt x="117806" y="320886"/>
                  </a:lnTo>
                  <a:lnTo>
                    <a:pt x="157075" y="376878"/>
                  </a:lnTo>
                  <a:lnTo>
                    <a:pt x="196344" y="432871"/>
                  </a:lnTo>
                  <a:lnTo>
                    <a:pt x="235613" y="488863"/>
                  </a:lnTo>
                  <a:lnTo>
                    <a:pt x="274882" y="544855"/>
                  </a:lnTo>
                  <a:lnTo>
                    <a:pt x="314151" y="600847"/>
                  </a:lnTo>
                  <a:lnTo>
                    <a:pt x="353420" y="656840"/>
                  </a:lnTo>
                  <a:lnTo>
                    <a:pt x="392689" y="712832"/>
                  </a:lnTo>
                  <a:lnTo>
                    <a:pt x="431958" y="768824"/>
                  </a:lnTo>
                  <a:lnTo>
                    <a:pt x="471227" y="824817"/>
                  </a:lnTo>
                  <a:lnTo>
                    <a:pt x="510495" y="880809"/>
                  </a:lnTo>
                  <a:lnTo>
                    <a:pt x="549764" y="936801"/>
                  </a:lnTo>
                  <a:lnTo>
                    <a:pt x="589033" y="992793"/>
                  </a:lnTo>
                  <a:lnTo>
                    <a:pt x="628302" y="1048786"/>
                  </a:lnTo>
                  <a:lnTo>
                    <a:pt x="667571" y="1104778"/>
                  </a:lnTo>
                  <a:lnTo>
                    <a:pt x="706840" y="1160770"/>
                  </a:lnTo>
                  <a:lnTo>
                    <a:pt x="746109" y="1216762"/>
                  </a:lnTo>
                  <a:lnTo>
                    <a:pt x="785378" y="1272755"/>
                  </a:lnTo>
                  <a:lnTo>
                    <a:pt x="824647" y="1328747"/>
                  </a:lnTo>
                  <a:close/>
                </a:path>
              </a:pathLst>
            </a:custGeom>
            <a:solidFill>
              <a:srgbClr val="325A9B">
                <a:alpha val="100000"/>
              </a:srgbClr>
            </a:solidFill>
            <a:ln w="13550" cap="flat">
              <a:solidFill>
                <a:srgbClr val="000000">
                  <a:alpha val="100000"/>
                </a:srgbClr>
              </a:solidFill>
              <a:prstDash val="solid"/>
              <a:miter/>
            </a:ln>
          </p:spPr>
          <p:txBody>
            <a:bodyPr/>
            <a:lstStyle/>
            <a:p/>
          </p:txBody>
        </p:sp>
        <p:sp>
          <p:nvSpPr>
            <p:cNvPr id="10" name="pg10"/>
            <p:cNvSpPr/>
            <p:nvPr/>
          </p:nvSpPr>
          <p:spPr>
            <a:xfrm>
              <a:off x="2361892" y="2104119"/>
              <a:ext cx="698352" cy="1391472"/>
            </a:xfrm>
            <a:custGeom>
              <a:avLst/>
              <a:pathLst>
                <a:path w="698352" h="1391472">
                  <a:moveTo>
                    <a:pt x="698352" y="1364932"/>
                  </a:moveTo>
                  <a:lnTo>
                    <a:pt x="677078" y="1299935"/>
                  </a:lnTo>
                  <a:lnTo>
                    <a:pt x="655803" y="1234939"/>
                  </a:lnTo>
                  <a:lnTo>
                    <a:pt x="634529" y="1169942"/>
                  </a:lnTo>
                  <a:lnTo>
                    <a:pt x="613254" y="1104945"/>
                  </a:lnTo>
                  <a:lnTo>
                    <a:pt x="591980" y="1039948"/>
                  </a:lnTo>
                  <a:lnTo>
                    <a:pt x="570706" y="974951"/>
                  </a:lnTo>
                  <a:lnTo>
                    <a:pt x="549431" y="909955"/>
                  </a:lnTo>
                  <a:lnTo>
                    <a:pt x="528157" y="844958"/>
                  </a:lnTo>
                  <a:lnTo>
                    <a:pt x="506882" y="779961"/>
                  </a:lnTo>
                  <a:lnTo>
                    <a:pt x="485608" y="714964"/>
                  </a:lnTo>
                  <a:lnTo>
                    <a:pt x="464334" y="649967"/>
                  </a:lnTo>
                  <a:lnTo>
                    <a:pt x="443059" y="584971"/>
                  </a:lnTo>
                  <a:lnTo>
                    <a:pt x="421785" y="519974"/>
                  </a:lnTo>
                  <a:lnTo>
                    <a:pt x="400510" y="454977"/>
                  </a:lnTo>
                  <a:lnTo>
                    <a:pt x="379236" y="389980"/>
                  </a:lnTo>
                  <a:lnTo>
                    <a:pt x="357962" y="324983"/>
                  </a:lnTo>
                  <a:lnTo>
                    <a:pt x="336687" y="259987"/>
                  </a:lnTo>
                  <a:lnTo>
                    <a:pt x="315413" y="194990"/>
                  </a:lnTo>
                  <a:lnTo>
                    <a:pt x="294138" y="129993"/>
                  </a:lnTo>
                  <a:lnTo>
                    <a:pt x="272864" y="64996"/>
                  </a:lnTo>
                  <a:lnTo>
                    <a:pt x="251590" y="0"/>
                  </a:lnTo>
                  <a:lnTo>
                    <a:pt x="187385" y="22268"/>
                  </a:lnTo>
                  <a:lnTo>
                    <a:pt x="124000" y="46772"/>
                  </a:lnTo>
                  <a:lnTo>
                    <a:pt x="61512" y="73483"/>
                  </a:lnTo>
                  <a:lnTo>
                    <a:pt x="0" y="102368"/>
                  </a:lnTo>
                  <a:lnTo>
                    <a:pt x="30148" y="163754"/>
                  </a:lnTo>
                  <a:lnTo>
                    <a:pt x="60297" y="225140"/>
                  </a:lnTo>
                  <a:lnTo>
                    <a:pt x="90446" y="286526"/>
                  </a:lnTo>
                  <a:lnTo>
                    <a:pt x="120595" y="347911"/>
                  </a:lnTo>
                  <a:lnTo>
                    <a:pt x="150744" y="409297"/>
                  </a:lnTo>
                  <a:lnTo>
                    <a:pt x="180893" y="470683"/>
                  </a:lnTo>
                  <a:lnTo>
                    <a:pt x="211041" y="532069"/>
                  </a:lnTo>
                  <a:lnTo>
                    <a:pt x="241190" y="593455"/>
                  </a:lnTo>
                  <a:lnTo>
                    <a:pt x="271339" y="654841"/>
                  </a:lnTo>
                  <a:lnTo>
                    <a:pt x="301488" y="716227"/>
                  </a:lnTo>
                  <a:lnTo>
                    <a:pt x="331637" y="777613"/>
                  </a:lnTo>
                  <a:lnTo>
                    <a:pt x="361786" y="838999"/>
                  </a:lnTo>
                  <a:lnTo>
                    <a:pt x="391934" y="900385"/>
                  </a:lnTo>
                  <a:lnTo>
                    <a:pt x="422083" y="961771"/>
                  </a:lnTo>
                  <a:lnTo>
                    <a:pt x="452232" y="1023157"/>
                  </a:lnTo>
                  <a:lnTo>
                    <a:pt x="482381" y="1084542"/>
                  </a:lnTo>
                  <a:lnTo>
                    <a:pt x="512530" y="1145928"/>
                  </a:lnTo>
                  <a:lnTo>
                    <a:pt x="542679" y="1207314"/>
                  </a:lnTo>
                  <a:lnTo>
                    <a:pt x="572827" y="1268700"/>
                  </a:lnTo>
                  <a:lnTo>
                    <a:pt x="602976" y="1330086"/>
                  </a:lnTo>
                  <a:lnTo>
                    <a:pt x="633125" y="1391472"/>
                  </a:lnTo>
                  <a:close/>
                </a:path>
              </a:pathLst>
            </a:custGeom>
            <a:solidFill>
              <a:srgbClr val="F8A19F">
                <a:alpha val="100000"/>
              </a:srgbClr>
            </a:solidFill>
            <a:ln w="13550" cap="flat">
              <a:solidFill>
                <a:srgbClr val="000000">
                  <a:alpha val="100000"/>
                </a:srgbClr>
              </a:solidFill>
              <a:prstDash val="solid"/>
              <a:miter/>
            </a:ln>
          </p:spPr>
          <p:txBody>
            <a:bodyPr/>
            <a:lstStyle/>
            <a:p/>
          </p:txBody>
        </p:sp>
        <p:sp>
          <p:nvSpPr>
            <p:cNvPr id="11" name="pg11"/>
            <p:cNvSpPr/>
            <p:nvPr/>
          </p:nvSpPr>
          <p:spPr>
            <a:xfrm>
              <a:off x="2613482" y="2062599"/>
              <a:ext cx="484598" cy="1406453"/>
            </a:xfrm>
            <a:custGeom>
              <a:avLst/>
              <a:pathLst>
                <a:path w="484598" h="1406453">
                  <a:moveTo>
                    <a:pt x="484598" y="1395688"/>
                  </a:moveTo>
                  <a:lnTo>
                    <a:pt x="468471" y="1329227"/>
                  </a:lnTo>
                  <a:lnTo>
                    <a:pt x="452344" y="1262765"/>
                  </a:lnTo>
                  <a:lnTo>
                    <a:pt x="436217" y="1196304"/>
                  </a:lnTo>
                  <a:lnTo>
                    <a:pt x="420091" y="1129843"/>
                  </a:lnTo>
                  <a:lnTo>
                    <a:pt x="403964" y="1063381"/>
                  </a:lnTo>
                  <a:lnTo>
                    <a:pt x="387837" y="996920"/>
                  </a:lnTo>
                  <a:lnTo>
                    <a:pt x="371711" y="930459"/>
                  </a:lnTo>
                  <a:lnTo>
                    <a:pt x="355584" y="863997"/>
                  </a:lnTo>
                  <a:lnTo>
                    <a:pt x="339457" y="797536"/>
                  </a:lnTo>
                  <a:lnTo>
                    <a:pt x="323331" y="731074"/>
                  </a:lnTo>
                  <a:lnTo>
                    <a:pt x="307204" y="664613"/>
                  </a:lnTo>
                  <a:lnTo>
                    <a:pt x="291077" y="598152"/>
                  </a:lnTo>
                  <a:lnTo>
                    <a:pt x="274950" y="531690"/>
                  </a:lnTo>
                  <a:lnTo>
                    <a:pt x="258824" y="465229"/>
                  </a:lnTo>
                  <a:lnTo>
                    <a:pt x="242697" y="398768"/>
                  </a:lnTo>
                  <a:lnTo>
                    <a:pt x="226570" y="332306"/>
                  </a:lnTo>
                  <a:lnTo>
                    <a:pt x="210444" y="265845"/>
                  </a:lnTo>
                  <a:lnTo>
                    <a:pt x="194317" y="199384"/>
                  </a:lnTo>
                  <a:lnTo>
                    <a:pt x="178190" y="132922"/>
                  </a:lnTo>
                  <a:lnTo>
                    <a:pt x="162064" y="66461"/>
                  </a:lnTo>
                  <a:lnTo>
                    <a:pt x="145937" y="0"/>
                  </a:lnTo>
                  <a:lnTo>
                    <a:pt x="72562" y="19332"/>
                  </a:lnTo>
                  <a:lnTo>
                    <a:pt x="0" y="41520"/>
                  </a:lnTo>
                  <a:lnTo>
                    <a:pt x="21274" y="106517"/>
                  </a:lnTo>
                  <a:lnTo>
                    <a:pt x="42548" y="171514"/>
                  </a:lnTo>
                  <a:lnTo>
                    <a:pt x="63823" y="236510"/>
                  </a:lnTo>
                  <a:lnTo>
                    <a:pt x="85097" y="301507"/>
                  </a:lnTo>
                  <a:lnTo>
                    <a:pt x="106372" y="366504"/>
                  </a:lnTo>
                  <a:lnTo>
                    <a:pt x="127646" y="431501"/>
                  </a:lnTo>
                  <a:lnTo>
                    <a:pt x="148920" y="496498"/>
                  </a:lnTo>
                  <a:lnTo>
                    <a:pt x="170195" y="561494"/>
                  </a:lnTo>
                  <a:lnTo>
                    <a:pt x="191469" y="626491"/>
                  </a:lnTo>
                  <a:lnTo>
                    <a:pt x="212744" y="691488"/>
                  </a:lnTo>
                  <a:lnTo>
                    <a:pt x="234018" y="756485"/>
                  </a:lnTo>
                  <a:lnTo>
                    <a:pt x="255292" y="821482"/>
                  </a:lnTo>
                  <a:lnTo>
                    <a:pt x="276567" y="886478"/>
                  </a:lnTo>
                  <a:lnTo>
                    <a:pt x="297841" y="951475"/>
                  </a:lnTo>
                  <a:lnTo>
                    <a:pt x="319116" y="1016472"/>
                  </a:lnTo>
                  <a:lnTo>
                    <a:pt x="340390" y="1081469"/>
                  </a:lnTo>
                  <a:lnTo>
                    <a:pt x="361664" y="1146466"/>
                  </a:lnTo>
                  <a:lnTo>
                    <a:pt x="382939" y="1211462"/>
                  </a:lnTo>
                  <a:lnTo>
                    <a:pt x="404213" y="1276459"/>
                  </a:lnTo>
                  <a:lnTo>
                    <a:pt x="425488" y="1341456"/>
                  </a:lnTo>
                  <a:lnTo>
                    <a:pt x="446762" y="1406453"/>
                  </a:lnTo>
                  <a:close/>
                </a:path>
              </a:pathLst>
            </a:custGeom>
            <a:solidFill>
              <a:srgbClr val="AA0DFE">
                <a:alpha val="100000"/>
              </a:srgbClr>
            </a:solidFill>
            <a:ln w="13550" cap="flat">
              <a:solidFill>
                <a:srgbClr val="000000">
                  <a:alpha val="100000"/>
                </a:srgbClr>
              </a:solidFill>
              <a:prstDash val="solid"/>
              <a:miter/>
            </a:ln>
          </p:spPr>
          <p:txBody>
            <a:bodyPr/>
            <a:lstStyle/>
            <a:p/>
          </p:txBody>
        </p:sp>
        <p:sp>
          <p:nvSpPr>
            <p:cNvPr id="12" name="pg12"/>
            <p:cNvSpPr/>
            <p:nvPr/>
          </p:nvSpPr>
          <p:spPr>
            <a:xfrm>
              <a:off x="2759420" y="2034761"/>
              <a:ext cx="373846" cy="1423526"/>
            </a:xfrm>
            <a:custGeom>
              <a:avLst/>
              <a:pathLst>
                <a:path w="373846" h="1423526">
                  <a:moveTo>
                    <a:pt x="373846" y="1416309"/>
                  </a:moveTo>
                  <a:lnTo>
                    <a:pt x="362506" y="1348865"/>
                  </a:lnTo>
                  <a:lnTo>
                    <a:pt x="351167" y="1281422"/>
                  </a:lnTo>
                  <a:lnTo>
                    <a:pt x="339827" y="1213979"/>
                  </a:lnTo>
                  <a:lnTo>
                    <a:pt x="328487" y="1146535"/>
                  </a:lnTo>
                  <a:lnTo>
                    <a:pt x="317148" y="1079092"/>
                  </a:lnTo>
                  <a:lnTo>
                    <a:pt x="305808" y="1011649"/>
                  </a:lnTo>
                  <a:lnTo>
                    <a:pt x="294469" y="944206"/>
                  </a:lnTo>
                  <a:lnTo>
                    <a:pt x="283129" y="876762"/>
                  </a:lnTo>
                  <a:lnTo>
                    <a:pt x="271790" y="809319"/>
                  </a:lnTo>
                  <a:lnTo>
                    <a:pt x="260450" y="741876"/>
                  </a:lnTo>
                  <a:lnTo>
                    <a:pt x="249110" y="674432"/>
                  </a:lnTo>
                  <a:lnTo>
                    <a:pt x="237771" y="606989"/>
                  </a:lnTo>
                  <a:lnTo>
                    <a:pt x="226431" y="539546"/>
                  </a:lnTo>
                  <a:lnTo>
                    <a:pt x="215092" y="472103"/>
                  </a:lnTo>
                  <a:lnTo>
                    <a:pt x="203752" y="404659"/>
                  </a:lnTo>
                  <a:lnTo>
                    <a:pt x="192412" y="337216"/>
                  </a:lnTo>
                  <a:lnTo>
                    <a:pt x="181073" y="269773"/>
                  </a:lnTo>
                  <a:lnTo>
                    <a:pt x="169733" y="202329"/>
                  </a:lnTo>
                  <a:lnTo>
                    <a:pt x="158394" y="134886"/>
                  </a:lnTo>
                  <a:lnTo>
                    <a:pt x="147054" y="67443"/>
                  </a:lnTo>
                  <a:lnTo>
                    <a:pt x="135715" y="0"/>
                  </a:lnTo>
                  <a:lnTo>
                    <a:pt x="67608" y="12706"/>
                  </a:lnTo>
                  <a:lnTo>
                    <a:pt x="0" y="27837"/>
                  </a:lnTo>
                  <a:lnTo>
                    <a:pt x="16126" y="94298"/>
                  </a:lnTo>
                  <a:lnTo>
                    <a:pt x="32253" y="160760"/>
                  </a:lnTo>
                  <a:lnTo>
                    <a:pt x="48380" y="227221"/>
                  </a:lnTo>
                  <a:lnTo>
                    <a:pt x="64506" y="293683"/>
                  </a:lnTo>
                  <a:lnTo>
                    <a:pt x="80633" y="360144"/>
                  </a:lnTo>
                  <a:lnTo>
                    <a:pt x="96760" y="426605"/>
                  </a:lnTo>
                  <a:lnTo>
                    <a:pt x="112886" y="493067"/>
                  </a:lnTo>
                  <a:lnTo>
                    <a:pt x="129013" y="559528"/>
                  </a:lnTo>
                  <a:lnTo>
                    <a:pt x="145140" y="625989"/>
                  </a:lnTo>
                  <a:lnTo>
                    <a:pt x="161267" y="692451"/>
                  </a:lnTo>
                  <a:lnTo>
                    <a:pt x="177393" y="758912"/>
                  </a:lnTo>
                  <a:lnTo>
                    <a:pt x="193520" y="825373"/>
                  </a:lnTo>
                  <a:lnTo>
                    <a:pt x="209647" y="891835"/>
                  </a:lnTo>
                  <a:lnTo>
                    <a:pt x="225773" y="958296"/>
                  </a:lnTo>
                  <a:lnTo>
                    <a:pt x="241900" y="1024758"/>
                  </a:lnTo>
                  <a:lnTo>
                    <a:pt x="258027" y="1091219"/>
                  </a:lnTo>
                  <a:lnTo>
                    <a:pt x="274153" y="1157680"/>
                  </a:lnTo>
                  <a:lnTo>
                    <a:pt x="290280" y="1224142"/>
                  </a:lnTo>
                  <a:lnTo>
                    <a:pt x="306407" y="1290603"/>
                  </a:lnTo>
                  <a:lnTo>
                    <a:pt x="322534" y="1357064"/>
                  </a:lnTo>
                  <a:lnTo>
                    <a:pt x="338660" y="1423526"/>
                  </a:lnTo>
                  <a:close/>
                </a:path>
              </a:pathLst>
            </a:custGeom>
            <a:solidFill>
              <a:srgbClr val="F6222E">
                <a:alpha val="100000"/>
              </a:srgbClr>
            </a:solidFill>
            <a:ln w="13550" cap="flat">
              <a:solidFill>
                <a:srgbClr val="000000">
                  <a:alpha val="100000"/>
                </a:srgbClr>
              </a:solidFill>
              <a:prstDash val="solid"/>
              <a:miter/>
            </a:ln>
          </p:spPr>
          <p:txBody>
            <a:bodyPr/>
            <a:lstStyle/>
            <a:p/>
          </p:txBody>
        </p:sp>
        <p:sp>
          <p:nvSpPr>
            <p:cNvPr id="13" name="pg13"/>
            <p:cNvSpPr/>
            <p:nvPr/>
          </p:nvSpPr>
          <p:spPr>
            <a:xfrm>
              <a:off x="2895135" y="2023897"/>
              <a:ext cx="257087" cy="1427173"/>
            </a:xfrm>
            <a:custGeom>
              <a:avLst/>
              <a:pathLst>
                <a:path w="257087" h="1427173">
                  <a:moveTo>
                    <a:pt x="257087" y="1424356"/>
                  </a:moveTo>
                  <a:lnTo>
                    <a:pt x="248326" y="1356530"/>
                  </a:lnTo>
                  <a:lnTo>
                    <a:pt x="239565" y="1288703"/>
                  </a:lnTo>
                  <a:lnTo>
                    <a:pt x="230805" y="1220877"/>
                  </a:lnTo>
                  <a:lnTo>
                    <a:pt x="222044" y="1153050"/>
                  </a:lnTo>
                  <a:lnTo>
                    <a:pt x="213284" y="1085224"/>
                  </a:lnTo>
                  <a:lnTo>
                    <a:pt x="204523" y="1017397"/>
                  </a:lnTo>
                  <a:lnTo>
                    <a:pt x="195763" y="949571"/>
                  </a:lnTo>
                  <a:lnTo>
                    <a:pt x="187002" y="881744"/>
                  </a:lnTo>
                  <a:lnTo>
                    <a:pt x="178242" y="813918"/>
                  </a:lnTo>
                  <a:lnTo>
                    <a:pt x="169481" y="746091"/>
                  </a:lnTo>
                  <a:lnTo>
                    <a:pt x="160721" y="678265"/>
                  </a:lnTo>
                  <a:lnTo>
                    <a:pt x="151960" y="610438"/>
                  </a:lnTo>
                  <a:lnTo>
                    <a:pt x="143200" y="542612"/>
                  </a:lnTo>
                  <a:lnTo>
                    <a:pt x="134439" y="474785"/>
                  </a:lnTo>
                  <a:lnTo>
                    <a:pt x="125679" y="406959"/>
                  </a:lnTo>
                  <a:lnTo>
                    <a:pt x="116918" y="339132"/>
                  </a:lnTo>
                  <a:lnTo>
                    <a:pt x="108157" y="271306"/>
                  </a:lnTo>
                  <a:lnTo>
                    <a:pt x="99397" y="203479"/>
                  </a:lnTo>
                  <a:lnTo>
                    <a:pt x="90636" y="135653"/>
                  </a:lnTo>
                  <a:lnTo>
                    <a:pt x="81876" y="67826"/>
                  </a:lnTo>
                  <a:lnTo>
                    <a:pt x="73115" y="0"/>
                  </a:lnTo>
                  <a:lnTo>
                    <a:pt x="0" y="10864"/>
                  </a:lnTo>
                  <a:lnTo>
                    <a:pt x="11339" y="78307"/>
                  </a:lnTo>
                  <a:lnTo>
                    <a:pt x="22679" y="145751"/>
                  </a:lnTo>
                  <a:lnTo>
                    <a:pt x="34018" y="213194"/>
                  </a:lnTo>
                  <a:lnTo>
                    <a:pt x="45358" y="280637"/>
                  </a:lnTo>
                  <a:lnTo>
                    <a:pt x="56697" y="348080"/>
                  </a:lnTo>
                  <a:lnTo>
                    <a:pt x="68037" y="415524"/>
                  </a:lnTo>
                  <a:lnTo>
                    <a:pt x="79377" y="482967"/>
                  </a:lnTo>
                  <a:lnTo>
                    <a:pt x="90716" y="550410"/>
                  </a:lnTo>
                  <a:lnTo>
                    <a:pt x="102056" y="617854"/>
                  </a:lnTo>
                  <a:lnTo>
                    <a:pt x="113395" y="685297"/>
                  </a:lnTo>
                  <a:lnTo>
                    <a:pt x="124735" y="752740"/>
                  </a:lnTo>
                  <a:lnTo>
                    <a:pt x="136074" y="820183"/>
                  </a:lnTo>
                  <a:lnTo>
                    <a:pt x="147414" y="887627"/>
                  </a:lnTo>
                  <a:lnTo>
                    <a:pt x="158754" y="955070"/>
                  </a:lnTo>
                  <a:lnTo>
                    <a:pt x="170093" y="1022513"/>
                  </a:lnTo>
                  <a:lnTo>
                    <a:pt x="181433" y="1089957"/>
                  </a:lnTo>
                  <a:lnTo>
                    <a:pt x="192772" y="1157400"/>
                  </a:lnTo>
                  <a:lnTo>
                    <a:pt x="204112" y="1224843"/>
                  </a:lnTo>
                  <a:lnTo>
                    <a:pt x="215451" y="1292286"/>
                  </a:lnTo>
                  <a:lnTo>
                    <a:pt x="226791" y="1359730"/>
                  </a:lnTo>
                  <a:lnTo>
                    <a:pt x="238131" y="1427173"/>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14" name="pg14"/>
            <p:cNvSpPr/>
            <p:nvPr/>
          </p:nvSpPr>
          <p:spPr>
            <a:xfrm>
              <a:off x="2968251" y="2016070"/>
              <a:ext cx="202330" cy="1432183"/>
            </a:xfrm>
            <a:custGeom>
              <a:avLst/>
              <a:pathLst>
                <a:path w="202330" h="1432183">
                  <a:moveTo>
                    <a:pt x="202330" y="1430154"/>
                  </a:moveTo>
                  <a:lnTo>
                    <a:pt x="196067" y="1362051"/>
                  </a:lnTo>
                  <a:lnTo>
                    <a:pt x="189804" y="1293949"/>
                  </a:lnTo>
                  <a:lnTo>
                    <a:pt x="183542" y="1225846"/>
                  </a:lnTo>
                  <a:lnTo>
                    <a:pt x="177279" y="1157743"/>
                  </a:lnTo>
                  <a:lnTo>
                    <a:pt x="171016" y="1089641"/>
                  </a:lnTo>
                  <a:lnTo>
                    <a:pt x="164754" y="1021538"/>
                  </a:lnTo>
                  <a:lnTo>
                    <a:pt x="158491" y="953436"/>
                  </a:lnTo>
                  <a:lnTo>
                    <a:pt x="152228" y="885333"/>
                  </a:lnTo>
                  <a:lnTo>
                    <a:pt x="145966" y="817230"/>
                  </a:lnTo>
                  <a:lnTo>
                    <a:pt x="139703" y="749128"/>
                  </a:lnTo>
                  <a:lnTo>
                    <a:pt x="133440" y="681025"/>
                  </a:lnTo>
                  <a:lnTo>
                    <a:pt x="127177" y="612923"/>
                  </a:lnTo>
                  <a:lnTo>
                    <a:pt x="120915" y="544820"/>
                  </a:lnTo>
                  <a:lnTo>
                    <a:pt x="114652" y="476718"/>
                  </a:lnTo>
                  <a:lnTo>
                    <a:pt x="108389" y="408615"/>
                  </a:lnTo>
                  <a:lnTo>
                    <a:pt x="102127" y="340512"/>
                  </a:lnTo>
                  <a:lnTo>
                    <a:pt x="95864" y="272410"/>
                  </a:lnTo>
                  <a:lnTo>
                    <a:pt x="89601" y="204307"/>
                  </a:lnTo>
                  <a:lnTo>
                    <a:pt x="83339" y="136205"/>
                  </a:lnTo>
                  <a:lnTo>
                    <a:pt x="77076" y="68102"/>
                  </a:lnTo>
                  <a:lnTo>
                    <a:pt x="70813" y="0"/>
                  </a:lnTo>
                  <a:lnTo>
                    <a:pt x="0" y="7826"/>
                  </a:lnTo>
                  <a:lnTo>
                    <a:pt x="8760" y="75653"/>
                  </a:lnTo>
                  <a:lnTo>
                    <a:pt x="17521" y="143479"/>
                  </a:lnTo>
                  <a:lnTo>
                    <a:pt x="26281" y="211306"/>
                  </a:lnTo>
                  <a:lnTo>
                    <a:pt x="35042" y="279132"/>
                  </a:lnTo>
                  <a:lnTo>
                    <a:pt x="43802" y="346959"/>
                  </a:lnTo>
                  <a:lnTo>
                    <a:pt x="52563" y="414785"/>
                  </a:lnTo>
                  <a:lnTo>
                    <a:pt x="61323" y="482612"/>
                  </a:lnTo>
                  <a:lnTo>
                    <a:pt x="70084" y="550438"/>
                  </a:lnTo>
                  <a:lnTo>
                    <a:pt x="78844" y="618265"/>
                  </a:lnTo>
                  <a:lnTo>
                    <a:pt x="87605" y="686091"/>
                  </a:lnTo>
                  <a:lnTo>
                    <a:pt x="96365" y="753918"/>
                  </a:lnTo>
                  <a:lnTo>
                    <a:pt x="105126" y="821744"/>
                  </a:lnTo>
                  <a:lnTo>
                    <a:pt x="113886" y="889571"/>
                  </a:lnTo>
                  <a:lnTo>
                    <a:pt x="122647" y="957397"/>
                  </a:lnTo>
                  <a:lnTo>
                    <a:pt x="131407" y="1025224"/>
                  </a:lnTo>
                  <a:lnTo>
                    <a:pt x="140168" y="1093050"/>
                  </a:lnTo>
                  <a:lnTo>
                    <a:pt x="148929" y="1160877"/>
                  </a:lnTo>
                  <a:lnTo>
                    <a:pt x="157689" y="1228703"/>
                  </a:lnTo>
                  <a:lnTo>
                    <a:pt x="166450" y="1296530"/>
                  </a:lnTo>
                  <a:lnTo>
                    <a:pt x="175210" y="1364356"/>
                  </a:lnTo>
                  <a:lnTo>
                    <a:pt x="183971" y="1432183"/>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15" name="pg15"/>
            <p:cNvSpPr/>
            <p:nvPr/>
          </p:nvSpPr>
          <p:spPr>
            <a:xfrm>
              <a:off x="3039064" y="2010934"/>
              <a:ext cx="149549" cy="1435290"/>
            </a:xfrm>
            <a:custGeom>
              <a:avLst/>
              <a:pathLst>
                <a:path w="149549" h="1435290">
                  <a:moveTo>
                    <a:pt x="149549" y="1433959"/>
                  </a:moveTo>
                  <a:lnTo>
                    <a:pt x="145739" y="1365675"/>
                  </a:lnTo>
                  <a:lnTo>
                    <a:pt x="141930" y="1297391"/>
                  </a:lnTo>
                  <a:lnTo>
                    <a:pt x="138121" y="1229107"/>
                  </a:lnTo>
                  <a:lnTo>
                    <a:pt x="134312" y="1160823"/>
                  </a:lnTo>
                  <a:lnTo>
                    <a:pt x="130502" y="1092540"/>
                  </a:lnTo>
                  <a:lnTo>
                    <a:pt x="126693" y="1024256"/>
                  </a:lnTo>
                  <a:lnTo>
                    <a:pt x="122884" y="955972"/>
                  </a:lnTo>
                  <a:lnTo>
                    <a:pt x="119074" y="887688"/>
                  </a:lnTo>
                  <a:lnTo>
                    <a:pt x="115265" y="819405"/>
                  </a:lnTo>
                  <a:lnTo>
                    <a:pt x="111456" y="751121"/>
                  </a:lnTo>
                  <a:lnTo>
                    <a:pt x="107647" y="682837"/>
                  </a:lnTo>
                  <a:lnTo>
                    <a:pt x="103837" y="614553"/>
                  </a:lnTo>
                  <a:lnTo>
                    <a:pt x="100028" y="546270"/>
                  </a:lnTo>
                  <a:lnTo>
                    <a:pt x="96219" y="477986"/>
                  </a:lnTo>
                  <a:lnTo>
                    <a:pt x="92409" y="409702"/>
                  </a:lnTo>
                  <a:lnTo>
                    <a:pt x="88600" y="341418"/>
                  </a:lnTo>
                  <a:lnTo>
                    <a:pt x="84791" y="273135"/>
                  </a:lnTo>
                  <a:lnTo>
                    <a:pt x="80982" y="204851"/>
                  </a:lnTo>
                  <a:lnTo>
                    <a:pt x="77172" y="136567"/>
                  </a:lnTo>
                  <a:lnTo>
                    <a:pt x="73363" y="68283"/>
                  </a:lnTo>
                  <a:lnTo>
                    <a:pt x="69554" y="0"/>
                  </a:lnTo>
                  <a:lnTo>
                    <a:pt x="0" y="5136"/>
                  </a:lnTo>
                  <a:lnTo>
                    <a:pt x="6262" y="73239"/>
                  </a:lnTo>
                  <a:lnTo>
                    <a:pt x="12525" y="141341"/>
                  </a:lnTo>
                  <a:lnTo>
                    <a:pt x="18788" y="209444"/>
                  </a:lnTo>
                  <a:lnTo>
                    <a:pt x="25050" y="277546"/>
                  </a:lnTo>
                  <a:lnTo>
                    <a:pt x="31313" y="345649"/>
                  </a:lnTo>
                  <a:lnTo>
                    <a:pt x="37576" y="413751"/>
                  </a:lnTo>
                  <a:lnTo>
                    <a:pt x="43838" y="481854"/>
                  </a:lnTo>
                  <a:lnTo>
                    <a:pt x="50101" y="549957"/>
                  </a:lnTo>
                  <a:lnTo>
                    <a:pt x="56364" y="618059"/>
                  </a:lnTo>
                  <a:lnTo>
                    <a:pt x="62626" y="686162"/>
                  </a:lnTo>
                  <a:lnTo>
                    <a:pt x="68889" y="754264"/>
                  </a:lnTo>
                  <a:lnTo>
                    <a:pt x="75152" y="822367"/>
                  </a:lnTo>
                  <a:lnTo>
                    <a:pt x="81415" y="890470"/>
                  </a:lnTo>
                  <a:lnTo>
                    <a:pt x="87677" y="958572"/>
                  </a:lnTo>
                  <a:lnTo>
                    <a:pt x="93940" y="1026675"/>
                  </a:lnTo>
                  <a:lnTo>
                    <a:pt x="100203" y="1094777"/>
                  </a:lnTo>
                  <a:lnTo>
                    <a:pt x="106465" y="1162880"/>
                  </a:lnTo>
                  <a:lnTo>
                    <a:pt x="112728" y="1230982"/>
                  </a:lnTo>
                  <a:lnTo>
                    <a:pt x="118991" y="1299085"/>
                  </a:lnTo>
                  <a:lnTo>
                    <a:pt x="125253" y="1367188"/>
                  </a:lnTo>
                  <a:lnTo>
                    <a:pt x="131516" y="1435290"/>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16" name="pg16"/>
            <p:cNvSpPr/>
            <p:nvPr/>
          </p:nvSpPr>
          <p:spPr>
            <a:xfrm>
              <a:off x="3108619" y="2009509"/>
              <a:ext cx="87670" cy="1435383"/>
            </a:xfrm>
            <a:custGeom>
              <a:avLst/>
              <a:pathLst>
                <a:path w="87670" h="1435383">
                  <a:moveTo>
                    <a:pt x="87670" y="1435014"/>
                  </a:moveTo>
                  <a:lnTo>
                    <a:pt x="84905" y="1366680"/>
                  </a:lnTo>
                  <a:lnTo>
                    <a:pt x="82140" y="1298346"/>
                  </a:lnTo>
                  <a:lnTo>
                    <a:pt x="79375" y="1230012"/>
                  </a:lnTo>
                  <a:lnTo>
                    <a:pt x="76610" y="1161678"/>
                  </a:lnTo>
                  <a:lnTo>
                    <a:pt x="73845" y="1093344"/>
                  </a:lnTo>
                  <a:lnTo>
                    <a:pt x="71080" y="1025010"/>
                  </a:lnTo>
                  <a:lnTo>
                    <a:pt x="68315" y="956676"/>
                  </a:lnTo>
                  <a:lnTo>
                    <a:pt x="65550" y="888342"/>
                  </a:lnTo>
                  <a:lnTo>
                    <a:pt x="62785" y="820008"/>
                  </a:lnTo>
                  <a:lnTo>
                    <a:pt x="60020" y="751674"/>
                  </a:lnTo>
                  <a:lnTo>
                    <a:pt x="57255" y="683340"/>
                  </a:lnTo>
                  <a:lnTo>
                    <a:pt x="54490" y="615006"/>
                  </a:lnTo>
                  <a:lnTo>
                    <a:pt x="51725" y="546672"/>
                  </a:lnTo>
                  <a:lnTo>
                    <a:pt x="48960" y="478338"/>
                  </a:lnTo>
                  <a:lnTo>
                    <a:pt x="46195" y="410004"/>
                  </a:lnTo>
                  <a:lnTo>
                    <a:pt x="43430" y="341670"/>
                  </a:lnTo>
                  <a:lnTo>
                    <a:pt x="40665" y="273336"/>
                  </a:lnTo>
                  <a:lnTo>
                    <a:pt x="37900" y="205002"/>
                  </a:lnTo>
                  <a:lnTo>
                    <a:pt x="35135" y="136668"/>
                  </a:lnTo>
                  <a:lnTo>
                    <a:pt x="32370" y="68334"/>
                  </a:lnTo>
                  <a:lnTo>
                    <a:pt x="29605" y="0"/>
                  </a:lnTo>
                  <a:lnTo>
                    <a:pt x="0" y="1424"/>
                  </a:lnTo>
                  <a:lnTo>
                    <a:pt x="3809" y="69708"/>
                  </a:lnTo>
                  <a:lnTo>
                    <a:pt x="7618" y="137992"/>
                  </a:lnTo>
                  <a:lnTo>
                    <a:pt x="11427" y="206275"/>
                  </a:lnTo>
                  <a:lnTo>
                    <a:pt x="15237" y="274559"/>
                  </a:lnTo>
                  <a:lnTo>
                    <a:pt x="19046" y="342843"/>
                  </a:lnTo>
                  <a:lnTo>
                    <a:pt x="22855" y="411127"/>
                  </a:lnTo>
                  <a:lnTo>
                    <a:pt x="26664" y="479411"/>
                  </a:lnTo>
                  <a:lnTo>
                    <a:pt x="30474" y="547694"/>
                  </a:lnTo>
                  <a:lnTo>
                    <a:pt x="34283" y="615978"/>
                  </a:lnTo>
                  <a:lnTo>
                    <a:pt x="38092" y="684262"/>
                  </a:lnTo>
                  <a:lnTo>
                    <a:pt x="41902" y="752546"/>
                  </a:lnTo>
                  <a:lnTo>
                    <a:pt x="45711" y="820829"/>
                  </a:lnTo>
                  <a:lnTo>
                    <a:pt x="49520" y="889113"/>
                  </a:lnTo>
                  <a:lnTo>
                    <a:pt x="53329" y="957397"/>
                  </a:lnTo>
                  <a:lnTo>
                    <a:pt x="57139" y="1025681"/>
                  </a:lnTo>
                  <a:lnTo>
                    <a:pt x="60948" y="1093964"/>
                  </a:lnTo>
                  <a:lnTo>
                    <a:pt x="64757" y="1162248"/>
                  </a:lnTo>
                  <a:lnTo>
                    <a:pt x="68567" y="1230532"/>
                  </a:lnTo>
                  <a:lnTo>
                    <a:pt x="72376" y="1298816"/>
                  </a:lnTo>
                  <a:lnTo>
                    <a:pt x="76185" y="1367099"/>
                  </a:lnTo>
                  <a:lnTo>
                    <a:pt x="79994" y="1435383"/>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17" name="pg17"/>
            <p:cNvSpPr/>
            <p:nvPr/>
          </p:nvSpPr>
          <p:spPr>
            <a:xfrm>
              <a:off x="3138224" y="2008658"/>
              <a:ext cx="64556" cy="1435865"/>
            </a:xfrm>
            <a:custGeom>
              <a:avLst/>
              <a:pathLst>
                <a:path w="64556" h="1435865">
                  <a:moveTo>
                    <a:pt x="64556" y="1435644"/>
                  </a:moveTo>
                  <a:lnTo>
                    <a:pt x="62675" y="1367280"/>
                  </a:lnTo>
                  <a:lnTo>
                    <a:pt x="60793" y="1298916"/>
                  </a:lnTo>
                  <a:lnTo>
                    <a:pt x="58911" y="1230552"/>
                  </a:lnTo>
                  <a:lnTo>
                    <a:pt x="57029" y="1162188"/>
                  </a:lnTo>
                  <a:lnTo>
                    <a:pt x="55148" y="1093824"/>
                  </a:lnTo>
                  <a:lnTo>
                    <a:pt x="53266" y="1025460"/>
                  </a:lnTo>
                  <a:lnTo>
                    <a:pt x="51384" y="957096"/>
                  </a:lnTo>
                  <a:lnTo>
                    <a:pt x="49502" y="888732"/>
                  </a:lnTo>
                  <a:lnTo>
                    <a:pt x="47621" y="820368"/>
                  </a:lnTo>
                  <a:lnTo>
                    <a:pt x="45739" y="752004"/>
                  </a:lnTo>
                  <a:lnTo>
                    <a:pt x="43857" y="683640"/>
                  </a:lnTo>
                  <a:lnTo>
                    <a:pt x="41975" y="615276"/>
                  </a:lnTo>
                  <a:lnTo>
                    <a:pt x="40094" y="546912"/>
                  </a:lnTo>
                  <a:lnTo>
                    <a:pt x="38212" y="478548"/>
                  </a:lnTo>
                  <a:lnTo>
                    <a:pt x="36330" y="410184"/>
                  </a:lnTo>
                  <a:lnTo>
                    <a:pt x="34448" y="341820"/>
                  </a:lnTo>
                  <a:lnTo>
                    <a:pt x="32567" y="273456"/>
                  </a:lnTo>
                  <a:lnTo>
                    <a:pt x="30685" y="205092"/>
                  </a:lnTo>
                  <a:lnTo>
                    <a:pt x="28803" y="136728"/>
                  </a:lnTo>
                  <a:lnTo>
                    <a:pt x="26921" y="68364"/>
                  </a:lnTo>
                  <a:lnTo>
                    <a:pt x="25040" y="0"/>
                  </a:lnTo>
                  <a:lnTo>
                    <a:pt x="0" y="851"/>
                  </a:lnTo>
                  <a:lnTo>
                    <a:pt x="2765" y="69185"/>
                  </a:lnTo>
                  <a:lnTo>
                    <a:pt x="5530" y="137519"/>
                  </a:lnTo>
                  <a:lnTo>
                    <a:pt x="8295" y="205853"/>
                  </a:lnTo>
                  <a:lnTo>
                    <a:pt x="11060" y="274187"/>
                  </a:lnTo>
                  <a:lnTo>
                    <a:pt x="13825" y="342521"/>
                  </a:lnTo>
                  <a:lnTo>
                    <a:pt x="16590" y="410855"/>
                  </a:lnTo>
                  <a:lnTo>
                    <a:pt x="19355" y="479189"/>
                  </a:lnTo>
                  <a:lnTo>
                    <a:pt x="22120" y="547523"/>
                  </a:lnTo>
                  <a:lnTo>
                    <a:pt x="24885" y="615857"/>
                  </a:lnTo>
                  <a:lnTo>
                    <a:pt x="27650" y="684191"/>
                  </a:lnTo>
                  <a:lnTo>
                    <a:pt x="30415" y="752525"/>
                  </a:lnTo>
                  <a:lnTo>
                    <a:pt x="33180" y="820859"/>
                  </a:lnTo>
                  <a:lnTo>
                    <a:pt x="35945" y="889193"/>
                  </a:lnTo>
                  <a:lnTo>
                    <a:pt x="38710" y="957527"/>
                  </a:lnTo>
                  <a:lnTo>
                    <a:pt x="41475" y="1025861"/>
                  </a:lnTo>
                  <a:lnTo>
                    <a:pt x="44240" y="1094195"/>
                  </a:lnTo>
                  <a:lnTo>
                    <a:pt x="47005" y="1162529"/>
                  </a:lnTo>
                  <a:lnTo>
                    <a:pt x="49770" y="1230863"/>
                  </a:lnTo>
                  <a:lnTo>
                    <a:pt x="52535" y="1299197"/>
                  </a:lnTo>
                  <a:lnTo>
                    <a:pt x="55300" y="1367531"/>
                  </a:lnTo>
                  <a:lnTo>
                    <a:pt x="58065" y="1435865"/>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18" name="pg18"/>
            <p:cNvSpPr/>
            <p:nvPr/>
          </p:nvSpPr>
          <p:spPr>
            <a:xfrm>
              <a:off x="3163264" y="2008302"/>
              <a:ext cx="43416" cy="1436000"/>
            </a:xfrm>
            <a:custGeom>
              <a:avLst/>
              <a:pathLst>
                <a:path w="43416" h="1436000">
                  <a:moveTo>
                    <a:pt x="43416" y="1435908"/>
                  </a:moveTo>
                  <a:lnTo>
                    <a:pt x="42065" y="1367531"/>
                  </a:lnTo>
                  <a:lnTo>
                    <a:pt x="40714" y="1299155"/>
                  </a:lnTo>
                  <a:lnTo>
                    <a:pt x="39363" y="1230778"/>
                  </a:lnTo>
                  <a:lnTo>
                    <a:pt x="38012" y="1162401"/>
                  </a:lnTo>
                  <a:lnTo>
                    <a:pt x="36660" y="1094025"/>
                  </a:lnTo>
                  <a:lnTo>
                    <a:pt x="35309" y="1025648"/>
                  </a:lnTo>
                  <a:lnTo>
                    <a:pt x="33958" y="957272"/>
                  </a:lnTo>
                  <a:lnTo>
                    <a:pt x="32607" y="888895"/>
                  </a:lnTo>
                  <a:lnTo>
                    <a:pt x="31256" y="820519"/>
                  </a:lnTo>
                  <a:lnTo>
                    <a:pt x="29905" y="752142"/>
                  </a:lnTo>
                  <a:lnTo>
                    <a:pt x="28553" y="683765"/>
                  </a:lnTo>
                  <a:lnTo>
                    <a:pt x="27202" y="615389"/>
                  </a:lnTo>
                  <a:lnTo>
                    <a:pt x="25851" y="547012"/>
                  </a:lnTo>
                  <a:lnTo>
                    <a:pt x="24500" y="478636"/>
                  </a:lnTo>
                  <a:lnTo>
                    <a:pt x="23149" y="410259"/>
                  </a:lnTo>
                  <a:lnTo>
                    <a:pt x="21798" y="341882"/>
                  </a:lnTo>
                  <a:lnTo>
                    <a:pt x="20446" y="273506"/>
                  </a:lnTo>
                  <a:lnTo>
                    <a:pt x="19095" y="205129"/>
                  </a:lnTo>
                  <a:lnTo>
                    <a:pt x="17744" y="136753"/>
                  </a:lnTo>
                  <a:lnTo>
                    <a:pt x="16393" y="68376"/>
                  </a:lnTo>
                  <a:lnTo>
                    <a:pt x="15042" y="0"/>
                  </a:lnTo>
                  <a:lnTo>
                    <a:pt x="0" y="355"/>
                  </a:lnTo>
                  <a:lnTo>
                    <a:pt x="1881" y="68719"/>
                  </a:lnTo>
                  <a:lnTo>
                    <a:pt x="3763" y="137083"/>
                  </a:lnTo>
                  <a:lnTo>
                    <a:pt x="5645" y="205447"/>
                  </a:lnTo>
                  <a:lnTo>
                    <a:pt x="7527" y="273811"/>
                  </a:lnTo>
                  <a:lnTo>
                    <a:pt x="9408" y="342175"/>
                  </a:lnTo>
                  <a:lnTo>
                    <a:pt x="11290" y="410539"/>
                  </a:lnTo>
                  <a:lnTo>
                    <a:pt x="13172" y="478903"/>
                  </a:lnTo>
                  <a:lnTo>
                    <a:pt x="15054" y="547267"/>
                  </a:lnTo>
                  <a:lnTo>
                    <a:pt x="16935" y="615632"/>
                  </a:lnTo>
                  <a:lnTo>
                    <a:pt x="18817" y="683996"/>
                  </a:lnTo>
                  <a:lnTo>
                    <a:pt x="20699" y="752360"/>
                  </a:lnTo>
                  <a:lnTo>
                    <a:pt x="22581" y="820724"/>
                  </a:lnTo>
                  <a:lnTo>
                    <a:pt x="24462" y="889088"/>
                  </a:lnTo>
                  <a:lnTo>
                    <a:pt x="26344" y="957452"/>
                  </a:lnTo>
                  <a:lnTo>
                    <a:pt x="28226" y="1025816"/>
                  </a:lnTo>
                  <a:lnTo>
                    <a:pt x="30108" y="1094180"/>
                  </a:lnTo>
                  <a:lnTo>
                    <a:pt x="31989" y="1162544"/>
                  </a:lnTo>
                  <a:lnTo>
                    <a:pt x="33871" y="1230908"/>
                  </a:lnTo>
                  <a:lnTo>
                    <a:pt x="35753" y="1299272"/>
                  </a:lnTo>
                  <a:lnTo>
                    <a:pt x="37635" y="1367636"/>
                  </a:lnTo>
                  <a:lnTo>
                    <a:pt x="39516" y="1436000"/>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19" name="pg19"/>
            <p:cNvSpPr/>
            <p:nvPr/>
          </p:nvSpPr>
          <p:spPr>
            <a:xfrm>
              <a:off x="3178306" y="2008075"/>
              <a:ext cx="32027" cy="1436135"/>
            </a:xfrm>
            <a:custGeom>
              <a:avLst/>
              <a:pathLst>
                <a:path w="32027" h="1436135">
                  <a:moveTo>
                    <a:pt x="32027" y="1436076"/>
                  </a:moveTo>
                  <a:lnTo>
                    <a:pt x="31172" y="1367691"/>
                  </a:lnTo>
                  <a:lnTo>
                    <a:pt x="30318" y="1299307"/>
                  </a:lnTo>
                  <a:lnTo>
                    <a:pt x="29464" y="1230922"/>
                  </a:lnTo>
                  <a:lnTo>
                    <a:pt x="28610" y="1162538"/>
                  </a:lnTo>
                  <a:lnTo>
                    <a:pt x="27756" y="1094153"/>
                  </a:lnTo>
                  <a:lnTo>
                    <a:pt x="26901" y="1025768"/>
                  </a:lnTo>
                  <a:lnTo>
                    <a:pt x="26047" y="957384"/>
                  </a:lnTo>
                  <a:lnTo>
                    <a:pt x="25193" y="888999"/>
                  </a:lnTo>
                  <a:lnTo>
                    <a:pt x="24339" y="820615"/>
                  </a:lnTo>
                  <a:lnTo>
                    <a:pt x="23485" y="752230"/>
                  </a:lnTo>
                  <a:lnTo>
                    <a:pt x="22631" y="683845"/>
                  </a:lnTo>
                  <a:lnTo>
                    <a:pt x="21776" y="615461"/>
                  </a:lnTo>
                  <a:lnTo>
                    <a:pt x="20922" y="547076"/>
                  </a:lnTo>
                  <a:lnTo>
                    <a:pt x="20068" y="478692"/>
                  </a:lnTo>
                  <a:lnTo>
                    <a:pt x="19214" y="410307"/>
                  </a:lnTo>
                  <a:lnTo>
                    <a:pt x="18360" y="341922"/>
                  </a:lnTo>
                  <a:lnTo>
                    <a:pt x="17505" y="273538"/>
                  </a:lnTo>
                  <a:lnTo>
                    <a:pt x="16651" y="205153"/>
                  </a:lnTo>
                  <a:lnTo>
                    <a:pt x="15797" y="136769"/>
                  </a:lnTo>
                  <a:lnTo>
                    <a:pt x="14943" y="68384"/>
                  </a:lnTo>
                  <a:lnTo>
                    <a:pt x="14089" y="0"/>
                  </a:lnTo>
                  <a:lnTo>
                    <a:pt x="0" y="227"/>
                  </a:lnTo>
                  <a:lnTo>
                    <a:pt x="1351" y="68603"/>
                  </a:lnTo>
                  <a:lnTo>
                    <a:pt x="2702" y="136980"/>
                  </a:lnTo>
                  <a:lnTo>
                    <a:pt x="4053" y="205356"/>
                  </a:lnTo>
                  <a:lnTo>
                    <a:pt x="5404" y="273733"/>
                  </a:lnTo>
                  <a:lnTo>
                    <a:pt x="6755" y="342110"/>
                  </a:lnTo>
                  <a:lnTo>
                    <a:pt x="8106" y="410486"/>
                  </a:lnTo>
                  <a:lnTo>
                    <a:pt x="9458" y="478863"/>
                  </a:lnTo>
                  <a:lnTo>
                    <a:pt x="10809" y="547239"/>
                  </a:lnTo>
                  <a:lnTo>
                    <a:pt x="12160" y="615616"/>
                  </a:lnTo>
                  <a:lnTo>
                    <a:pt x="13511" y="683993"/>
                  </a:lnTo>
                  <a:lnTo>
                    <a:pt x="14862" y="752369"/>
                  </a:lnTo>
                  <a:lnTo>
                    <a:pt x="16213" y="820746"/>
                  </a:lnTo>
                  <a:lnTo>
                    <a:pt x="17565" y="889122"/>
                  </a:lnTo>
                  <a:lnTo>
                    <a:pt x="18916" y="957499"/>
                  </a:lnTo>
                  <a:lnTo>
                    <a:pt x="20267" y="1025875"/>
                  </a:lnTo>
                  <a:lnTo>
                    <a:pt x="21618" y="1094252"/>
                  </a:lnTo>
                  <a:lnTo>
                    <a:pt x="22969" y="1162629"/>
                  </a:lnTo>
                  <a:lnTo>
                    <a:pt x="24320" y="1231005"/>
                  </a:lnTo>
                  <a:lnTo>
                    <a:pt x="25672" y="1299382"/>
                  </a:lnTo>
                  <a:lnTo>
                    <a:pt x="27023" y="1367758"/>
                  </a:lnTo>
                  <a:lnTo>
                    <a:pt x="28374" y="1436135"/>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20" name="pg20"/>
            <p:cNvSpPr/>
            <p:nvPr/>
          </p:nvSpPr>
          <p:spPr>
            <a:xfrm>
              <a:off x="3192395" y="2007985"/>
              <a:ext cx="20231" cy="1436166"/>
            </a:xfrm>
            <a:custGeom>
              <a:avLst/>
              <a:pathLst>
                <a:path w="20231" h="1436166">
                  <a:moveTo>
                    <a:pt x="20231" y="1436143"/>
                  </a:moveTo>
                  <a:lnTo>
                    <a:pt x="19689" y="1367755"/>
                  </a:lnTo>
                  <a:lnTo>
                    <a:pt x="19147" y="1299367"/>
                  </a:lnTo>
                  <a:lnTo>
                    <a:pt x="18605" y="1230980"/>
                  </a:lnTo>
                  <a:lnTo>
                    <a:pt x="18063" y="1162592"/>
                  </a:lnTo>
                  <a:lnTo>
                    <a:pt x="17521" y="1094204"/>
                  </a:lnTo>
                  <a:lnTo>
                    <a:pt x="16979" y="1025816"/>
                  </a:lnTo>
                  <a:lnTo>
                    <a:pt x="16437" y="957428"/>
                  </a:lnTo>
                  <a:lnTo>
                    <a:pt x="15894" y="889041"/>
                  </a:lnTo>
                  <a:lnTo>
                    <a:pt x="15352" y="820653"/>
                  </a:lnTo>
                  <a:lnTo>
                    <a:pt x="14810" y="752265"/>
                  </a:lnTo>
                  <a:lnTo>
                    <a:pt x="14268" y="683877"/>
                  </a:lnTo>
                  <a:lnTo>
                    <a:pt x="13726" y="615490"/>
                  </a:lnTo>
                  <a:lnTo>
                    <a:pt x="13184" y="547102"/>
                  </a:lnTo>
                  <a:lnTo>
                    <a:pt x="12642" y="478714"/>
                  </a:lnTo>
                  <a:lnTo>
                    <a:pt x="12100" y="410326"/>
                  </a:lnTo>
                  <a:lnTo>
                    <a:pt x="11558" y="341938"/>
                  </a:lnTo>
                  <a:lnTo>
                    <a:pt x="11015" y="273551"/>
                  </a:lnTo>
                  <a:lnTo>
                    <a:pt x="10473" y="205163"/>
                  </a:lnTo>
                  <a:lnTo>
                    <a:pt x="9931" y="136775"/>
                  </a:lnTo>
                  <a:lnTo>
                    <a:pt x="9389" y="68387"/>
                  </a:lnTo>
                  <a:lnTo>
                    <a:pt x="8847" y="0"/>
                  </a:lnTo>
                  <a:lnTo>
                    <a:pt x="0" y="90"/>
                  </a:lnTo>
                  <a:lnTo>
                    <a:pt x="854" y="68474"/>
                  </a:lnTo>
                  <a:lnTo>
                    <a:pt x="1708" y="136859"/>
                  </a:lnTo>
                  <a:lnTo>
                    <a:pt x="2562" y="205244"/>
                  </a:lnTo>
                  <a:lnTo>
                    <a:pt x="3416" y="273628"/>
                  </a:lnTo>
                  <a:lnTo>
                    <a:pt x="4270" y="342013"/>
                  </a:lnTo>
                  <a:lnTo>
                    <a:pt x="5125" y="410397"/>
                  </a:lnTo>
                  <a:lnTo>
                    <a:pt x="5979" y="478782"/>
                  </a:lnTo>
                  <a:lnTo>
                    <a:pt x="6833" y="547167"/>
                  </a:lnTo>
                  <a:lnTo>
                    <a:pt x="7687" y="615551"/>
                  </a:lnTo>
                  <a:lnTo>
                    <a:pt x="8541" y="683936"/>
                  </a:lnTo>
                  <a:lnTo>
                    <a:pt x="9396" y="752320"/>
                  </a:lnTo>
                  <a:lnTo>
                    <a:pt x="10250" y="820705"/>
                  </a:lnTo>
                  <a:lnTo>
                    <a:pt x="11104" y="889090"/>
                  </a:lnTo>
                  <a:lnTo>
                    <a:pt x="11958" y="957474"/>
                  </a:lnTo>
                  <a:lnTo>
                    <a:pt x="12812" y="1025859"/>
                  </a:lnTo>
                  <a:lnTo>
                    <a:pt x="13667" y="1094243"/>
                  </a:lnTo>
                  <a:lnTo>
                    <a:pt x="14521" y="1162628"/>
                  </a:lnTo>
                  <a:lnTo>
                    <a:pt x="15375" y="1231013"/>
                  </a:lnTo>
                  <a:lnTo>
                    <a:pt x="16229" y="1299397"/>
                  </a:lnTo>
                  <a:lnTo>
                    <a:pt x="17083" y="1367782"/>
                  </a:lnTo>
                  <a:lnTo>
                    <a:pt x="17938" y="1436166"/>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21" name="pg21"/>
            <p:cNvSpPr/>
            <p:nvPr/>
          </p:nvSpPr>
          <p:spPr>
            <a:xfrm>
              <a:off x="3201243" y="2007940"/>
              <a:ext cx="13301" cy="1436188"/>
            </a:xfrm>
            <a:custGeom>
              <a:avLst/>
              <a:pathLst>
                <a:path w="13301" h="1436188">
                  <a:moveTo>
                    <a:pt x="13301" y="1436176"/>
                  </a:moveTo>
                  <a:lnTo>
                    <a:pt x="13020" y="1367787"/>
                  </a:lnTo>
                  <a:lnTo>
                    <a:pt x="12739" y="1299397"/>
                  </a:lnTo>
                  <a:lnTo>
                    <a:pt x="12458" y="1231008"/>
                  </a:lnTo>
                  <a:lnTo>
                    <a:pt x="12176" y="1162619"/>
                  </a:lnTo>
                  <a:lnTo>
                    <a:pt x="11895" y="1094229"/>
                  </a:lnTo>
                  <a:lnTo>
                    <a:pt x="11614" y="1025840"/>
                  </a:lnTo>
                  <a:lnTo>
                    <a:pt x="11333" y="957450"/>
                  </a:lnTo>
                  <a:lnTo>
                    <a:pt x="11051" y="889061"/>
                  </a:lnTo>
                  <a:lnTo>
                    <a:pt x="10770" y="820672"/>
                  </a:lnTo>
                  <a:lnTo>
                    <a:pt x="10489" y="752282"/>
                  </a:lnTo>
                  <a:lnTo>
                    <a:pt x="10208" y="683893"/>
                  </a:lnTo>
                  <a:lnTo>
                    <a:pt x="9927" y="615504"/>
                  </a:lnTo>
                  <a:lnTo>
                    <a:pt x="9645" y="547114"/>
                  </a:lnTo>
                  <a:lnTo>
                    <a:pt x="9364" y="478725"/>
                  </a:lnTo>
                  <a:lnTo>
                    <a:pt x="9083" y="410336"/>
                  </a:lnTo>
                  <a:lnTo>
                    <a:pt x="8802" y="341946"/>
                  </a:lnTo>
                  <a:lnTo>
                    <a:pt x="8520" y="273557"/>
                  </a:lnTo>
                  <a:lnTo>
                    <a:pt x="8239" y="205168"/>
                  </a:lnTo>
                  <a:lnTo>
                    <a:pt x="7958" y="136778"/>
                  </a:lnTo>
                  <a:lnTo>
                    <a:pt x="7677" y="68389"/>
                  </a:lnTo>
                  <a:lnTo>
                    <a:pt x="7395" y="0"/>
                  </a:lnTo>
                  <a:lnTo>
                    <a:pt x="0" y="44"/>
                  </a:lnTo>
                  <a:lnTo>
                    <a:pt x="542" y="68432"/>
                  </a:lnTo>
                  <a:lnTo>
                    <a:pt x="1084" y="136820"/>
                  </a:lnTo>
                  <a:lnTo>
                    <a:pt x="1626" y="205207"/>
                  </a:lnTo>
                  <a:lnTo>
                    <a:pt x="2168" y="273595"/>
                  </a:lnTo>
                  <a:lnTo>
                    <a:pt x="2710" y="341983"/>
                  </a:lnTo>
                  <a:lnTo>
                    <a:pt x="3252" y="410371"/>
                  </a:lnTo>
                  <a:lnTo>
                    <a:pt x="3794" y="478759"/>
                  </a:lnTo>
                  <a:lnTo>
                    <a:pt x="4336" y="547146"/>
                  </a:lnTo>
                  <a:lnTo>
                    <a:pt x="4879" y="615534"/>
                  </a:lnTo>
                  <a:lnTo>
                    <a:pt x="5421" y="683922"/>
                  </a:lnTo>
                  <a:lnTo>
                    <a:pt x="5963" y="752310"/>
                  </a:lnTo>
                  <a:lnTo>
                    <a:pt x="6505" y="820697"/>
                  </a:lnTo>
                  <a:lnTo>
                    <a:pt x="7047" y="889085"/>
                  </a:lnTo>
                  <a:lnTo>
                    <a:pt x="7589" y="957473"/>
                  </a:lnTo>
                  <a:lnTo>
                    <a:pt x="8131" y="1025861"/>
                  </a:lnTo>
                  <a:lnTo>
                    <a:pt x="8673" y="1094249"/>
                  </a:lnTo>
                  <a:lnTo>
                    <a:pt x="9215" y="1162636"/>
                  </a:lnTo>
                  <a:lnTo>
                    <a:pt x="9758" y="1231024"/>
                  </a:lnTo>
                  <a:lnTo>
                    <a:pt x="10300" y="1299412"/>
                  </a:lnTo>
                  <a:lnTo>
                    <a:pt x="10842" y="1367800"/>
                  </a:lnTo>
                  <a:lnTo>
                    <a:pt x="11384" y="1436188"/>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22" name="pg22"/>
            <p:cNvSpPr/>
            <p:nvPr/>
          </p:nvSpPr>
          <p:spPr>
            <a:xfrm>
              <a:off x="3208639" y="2007925"/>
              <a:ext cx="7345" cy="1436191"/>
            </a:xfrm>
            <a:custGeom>
              <a:avLst/>
              <a:pathLst>
                <a:path w="7345" h="1436191">
                  <a:moveTo>
                    <a:pt x="7345" y="1436187"/>
                  </a:moveTo>
                  <a:lnTo>
                    <a:pt x="7260" y="1367797"/>
                  </a:lnTo>
                  <a:lnTo>
                    <a:pt x="7174" y="1299407"/>
                  </a:lnTo>
                  <a:lnTo>
                    <a:pt x="7089" y="1231017"/>
                  </a:lnTo>
                  <a:lnTo>
                    <a:pt x="7004" y="1162627"/>
                  </a:lnTo>
                  <a:lnTo>
                    <a:pt x="6918" y="1094238"/>
                  </a:lnTo>
                  <a:lnTo>
                    <a:pt x="6833" y="1025848"/>
                  </a:lnTo>
                  <a:lnTo>
                    <a:pt x="6748" y="957458"/>
                  </a:lnTo>
                  <a:lnTo>
                    <a:pt x="6662" y="889068"/>
                  </a:lnTo>
                  <a:lnTo>
                    <a:pt x="6577" y="820678"/>
                  </a:lnTo>
                  <a:lnTo>
                    <a:pt x="6492" y="752288"/>
                  </a:lnTo>
                  <a:lnTo>
                    <a:pt x="6406" y="683898"/>
                  </a:lnTo>
                  <a:lnTo>
                    <a:pt x="6321" y="615508"/>
                  </a:lnTo>
                  <a:lnTo>
                    <a:pt x="6236" y="547119"/>
                  </a:lnTo>
                  <a:lnTo>
                    <a:pt x="6150" y="478729"/>
                  </a:lnTo>
                  <a:lnTo>
                    <a:pt x="6065" y="410339"/>
                  </a:lnTo>
                  <a:lnTo>
                    <a:pt x="5979" y="341949"/>
                  </a:lnTo>
                  <a:lnTo>
                    <a:pt x="5894" y="273559"/>
                  </a:lnTo>
                  <a:lnTo>
                    <a:pt x="5809" y="205169"/>
                  </a:lnTo>
                  <a:lnTo>
                    <a:pt x="5723" y="136779"/>
                  </a:lnTo>
                  <a:lnTo>
                    <a:pt x="5638" y="68389"/>
                  </a:lnTo>
                  <a:lnTo>
                    <a:pt x="5553" y="0"/>
                  </a:lnTo>
                  <a:lnTo>
                    <a:pt x="0" y="14"/>
                  </a:lnTo>
                  <a:lnTo>
                    <a:pt x="281" y="68404"/>
                  </a:lnTo>
                  <a:lnTo>
                    <a:pt x="562" y="136793"/>
                  </a:lnTo>
                  <a:lnTo>
                    <a:pt x="843" y="205182"/>
                  </a:lnTo>
                  <a:lnTo>
                    <a:pt x="1124" y="273572"/>
                  </a:lnTo>
                  <a:lnTo>
                    <a:pt x="1406" y="341961"/>
                  </a:lnTo>
                  <a:lnTo>
                    <a:pt x="1687" y="410351"/>
                  </a:lnTo>
                  <a:lnTo>
                    <a:pt x="1968" y="478740"/>
                  </a:lnTo>
                  <a:lnTo>
                    <a:pt x="2249" y="547129"/>
                  </a:lnTo>
                  <a:lnTo>
                    <a:pt x="2531" y="615519"/>
                  </a:lnTo>
                  <a:lnTo>
                    <a:pt x="2812" y="683908"/>
                  </a:lnTo>
                  <a:lnTo>
                    <a:pt x="3093" y="752297"/>
                  </a:lnTo>
                  <a:lnTo>
                    <a:pt x="3374" y="820687"/>
                  </a:lnTo>
                  <a:lnTo>
                    <a:pt x="3656" y="889076"/>
                  </a:lnTo>
                  <a:lnTo>
                    <a:pt x="3937" y="957465"/>
                  </a:lnTo>
                  <a:lnTo>
                    <a:pt x="4218" y="1025855"/>
                  </a:lnTo>
                  <a:lnTo>
                    <a:pt x="4499" y="1094244"/>
                  </a:lnTo>
                  <a:lnTo>
                    <a:pt x="4781" y="1162633"/>
                  </a:lnTo>
                  <a:lnTo>
                    <a:pt x="5062" y="1231023"/>
                  </a:lnTo>
                  <a:lnTo>
                    <a:pt x="5343" y="1299412"/>
                  </a:lnTo>
                  <a:lnTo>
                    <a:pt x="5624" y="1367801"/>
                  </a:lnTo>
                  <a:lnTo>
                    <a:pt x="5905" y="1436191"/>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23" name="pg23"/>
            <p:cNvSpPr/>
            <p:nvPr/>
          </p:nvSpPr>
          <p:spPr>
            <a:xfrm>
              <a:off x="3214192" y="2007924"/>
              <a:ext cx="2419" cy="1436189"/>
            </a:xfrm>
            <a:custGeom>
              <a:avLst/>
              <a:pathLst>
                <a:path w="2419" h="1436189">
                  <a:moveTo>
                    <a:pt x="2419" y="1436188"/>
                  </a:moveTo>
                  <a:lnTo>
                    <a:pt x="2419" y="1367798"/>
                  </a:lnTo>
                  <a:lnTo>
                    <a:pt x="2419" y="1299408"/>
                  </a:lnTo>
                  <a:lnTo>
                    <a:pt x="2419" y="1231018"/>
                  </a:lnTo>
                  <a:lnTo>
                    <a:pt x="2419" y="1162628"/>
                  </a:lnTo>
                  <a:lnTo>
                    <a:pt x="2419" y="1094238"/>
                  </a:lnTo>
                  <a:lnTo>
                    <a:pt x="2419" y="1025849"/>
                  </a:lnTo>
                  <a:lnTo>
                    <a:pt x="2419" y="957459"/>
                  </a:lnTo>
                  <a:lnTo>
                    <a:pt x="2419" y="889069"/>
                  </a:lnTo>
                  <a:lnTo>
                    <a:pt x="2419" y="820679"/>
                  </a:lnTo>
                  <a:lnTo>
                    <a:pt x="2419" y="752289"/>
                  </a:lnTo>
                  <a:lnTo>
                    <a:pt x="2419" y="683899"/>
                  </a:lnTo>
                  <a:lnTo>
                    <a:pt x="2419" y="615509"/>
                  </a:lnTo>
                  <a:lnTo>
                    <a:pt x="2419" y="547119"/>
                  </a:lnTo>
                  <a:lnTo>
                    <a:pt x="2419" y="478729"/>
                  </a:lnTo>
                  <a:lnTo>
                    <a:pt x="2419" y="410339"/>
                  </a:lnTo>
                  <a:lnTo>
                    <a:pt x="2419" y="341949"/>
                  </a:lnTo>
                  <a:lnTo>
                    <a:pt x="2419" y="273559"/>
                  </a:lnTo>
                  <a:lnTo>
                    <a:pt x="2419" y="205169"/>
                  </a:lnTo>
                  <a:lnTo>
                    <a:pt x="2419" y="136779"/>
                  </a:lnTo>
                  <a:lnTo>
                    <a:pt x="2419" y="68389"/>
                  </a:lnTo>
                  <a:lnTo>
                    <a:pt x="2419" y="0"/>
                  </a:lnTo>
                  <a:lnTo>
                    <a:pt x="0" y="1"/>
                  </a:lnTo>
                  <a:lnTo>
                    <a:pt x="85" y="68391"/>
                  </a:lnTo>
                  <a:lnTo>
                    <a:pt x="170" y="136781"/>
                  </a:lnTo>
                  <a:lnTo>
                    <a:pt x="256" y="205171"/>
                  </a:lnTo>
                  <a:lnTo>
                    <a:pt x="341" y="273561"/>
                  </a:lnTo>
                  <a:lnTo>
                    <a:pt x="426" y="341950"/>
                  </a:lnTo>
                  <a:lnTo>
                    <a:pt x="512" y="410340"/>
                  </a:lnTo>
                  <a:lnTo>
                    <a:pt x="597" y="478730"/>
                  </a:lnTo>
                  <a:lnTo>
                    <a:pt x="682" y="547120"/>
                  </a:lnTo>
                  <a:lnTo>
                    <a:pt x="768" y="615510"/>
                  </a:lnTo>
                  <a:lnTo>
                    <a:pt x="853" y="683900"/>
                  </a:lnTo>
                  <a:lnTo>
                    <a:pt x="938" y="752290"/>
                  </a:lnTo>
                  <a:lnTo>
                    <a:pt x="1024" y="820680"/>
                  </a:lnTo>
                  <a:lnTo>
                    <a:pt x="1109" y="889069"/>
                  </a:lnTo>
                  <a:lnTo>
                    <a:pt x="1194" y="957459"/>
                  </a:lnTo>
                  <a:lnTo>
                    <a:pt x="1280" y="1025849"/>
                  </a:lnTo>
                  <a:lnTo>
                    <a:pt x="1365" y="1094239"/>
                  </a:lnTo>
                  <a:lnTo>
                    <a:pt x="1451" y="1162629"/>
                  </a:lnTo>
                  <a:lnTo>
                    <a:pt x="1536" y="1231019"/>
                  </a:lnTo>
                  <a:lnTo>
                    <a:pt x="1621" y="1299409"/>
                  </a:lnTo>
                  <a:lnTo>
                    <a:pt x="1707" y="1367799"/>
                  </a:lnTo>
                  <a:lnTo>
                    <a:pt x="1792" y="1436189"/>
                  </a:lnTo>
                  <a:close/>
                </a:path>
              </a:pathLst>
            </a:custGeom>
            <a:solidFill>
              <a:srgbClr val="E8E8E8">
                <a:alpha val="100000"/>
              </a:srgbClr>
            </a:solidFill>
            <a:ln w="13550" cap="flat">
              <a:solidFill>
                <a:srgbClr val="000000">
                  <a:alpha val="100000"/>
                </a:srgbClr>
              </a:solidFill>
              <a:prstDash val="solid"/>
              <a:miter/>
            </a:ln>
          </p:spPr>
          <p:txBody>
            <a:bodyPr/>
            <a:lstStyle/>
            <a:p/>
          </p:txBody>
        </p:sp>
        <p:sp>
          <p:nvSpPr>
            <p:cNvPr id="24" name="tx24"/>
            <p:cNvSpPr/>
            <p:nvPr/>
          </p:nvSpPr>
          <p:spPr>
            <a:xfrm>
              <a:off x="3060021" y="3869192"/>
              <a:ext cx="313182"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2m</a:t>
              </a:r>
            </a:p>
          </p:txBody>
        </p:sp>
        <p:sp>
          <p:nvSpPr>
            <p:cNvPr id="25" name="tx25"/>
            <p:cNvSpPr/>
            <p:nvPr/>
          </p:nvSpPr>
          <p:spPr>
            <a:xfrm>
              <a:off x="5712180" y="1667406"/>
              <a:ext cx="291309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DTP3 unvaccinated (% of total unvaccinated)</a:t>
              </a:r>
            </a:p>
          </p:txBody>
        </p:sp>
        <p:sp>
          <p:nvSpPr>
            <p:cNvPr id="26" name="rc26"/>
            <p:cNvSpPr/>
            <p:nvPr/>
          </p:nvSpPr>
          <p:spPr>
            <a:xfrm>
              <a:off x="5721180" y="1860753"/>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p:txBody>
        </p:sp>
        <p:sp>
          <p:nvSpPr>
            <p:cNvPr id="27" name="rc27"/>
            <p:cNvSpPr/>
            <p:nvPr/>
          </p:nvSpPr>
          <p:spPr>
            <a:xfrm>
              <a:off x="5721180" y="2080209"/>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p:txBody>
        </p:sp>
        <p:sp>
          <p:nvSpPr>
            <p:cNvPr id="28" name="rc28"/>
            <p:cNvSpPr/>
            <p:nvPr/>
          </p:nvSpPr>
          <p:spPr>
            <a:xfrm>
              <a:off x="5721180" y="2299665"/>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p:txBody>
        </p:sp>
        <p:sp>
          <p:nvSpPr>
            <p:cNvPr id="29" name="rc29"/>
            <p:cNvSpPr/>
            <p:nvPr/>
          </p:nvSpPr>
          <p:spPr>
            <a:xfrm>
              <a:off x="5721180" y="2519121"/>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p:txBody>
        </p:sp>
        <p:sp>
          <p:nvSpPr>
            <p:cNvPr id="30" name="rc30"/>
            <p:cNvSpPr/>
            <p:nvPr/>
          </p:nvSpPr>
          <p:spPr>
            <a:xfrm>
              <a:off x="5721180" y="2738577"/>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p:txBody>
        </p:sp>
        <p:sp>
          <p:nvSpPr>
            <p:cNvPr id="31" name="rc31"/>
            <p:cNvSpPr/>
            <p:nvPr/>
          </p:nvSpPr>
          <p:spPr>
            <a:xfrm>
              <a:off x="5721180" y="2958033"/>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p:txBody>
        </p:sp>
        <p:sp>
          <p:nvSpPr>
            <p:cNvPr id="32" name="rc32"/>
            <p:cNvSpPr/>
            <p:nvPr/>
          </p:nvSpPr>
          <p:spPr>
            <a:xfrm>
              <a:off x="5721180" y="3177489"/>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p:txBody>
        </p:sp>
        <p:sp>
          <p:nvSpPr>
            <p:cNvPr id="33" name="rc33"/>
            <p:cNvSpPr/>
            <p:nvPr/>
          </p:nvSpPr>
          <p:spPr>
            <a:xfrm>
              <a:off x="5721180" y="3396945"/>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p:txBody>
        </p:sp>
        <p:sp>
          <p:nvSpPr>
            <p:cNvPr id="34" name="rc34"/>
            <p:cNvSpPr/>
            <p:nvPr/>
          </p:nvSpPr>
          <p:spPr>
            <a:xfrm>
              <a:off x="5721180" y="3616401"/>
              <a:ext cx="201456" cy="201456"/>
            </a:xfrm>
            <a:prstGeom prst="rect">
              <a:avLst/>
            </a:prstGeom>
            <a:solidFill>
              <a:srgbClr val="F6222E">
                <a:alpha val="100000"/>
              </a:srgbClr>
            </a:solidFill>
            <a:ln w="13550" cap="flat">
              <a:solidFill>
                <a:srgbClr val="000000">
                  <a:alpha val="100000"/>
                </a:srgbClr>
              </a:solidFill>
              <a:prstDash val="solid"/>
              <a:miter/>
            </a:ln>
          </p:spPr>
          <p:txBody>
            <a:bodyPr/>
            <a:lstStyle/>
            <a:p/>
          </p:txBody>
        </p:sp>
        <p:sp>
          <p:nvSpPr>
            <p:cNvPr id="35" name="rc35"/>
            <p:cNvSpPr/>
            <p:nvPr/>
          </p:nvSpPr>
          <p:spPr>
            <a:xfrm>
              <a:off x="5721180" y="3835857"/>
              <a:ext cx="201456"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36" name="rc36"/>
            <p:cNvSpPr/>
            <p:nvPr/>
          </p:nvSpPr>
          <p:spPr>
            <a:xfrm>
              <a:off x="5721180" y="4055313"/>
              <a:ext cx="201456"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37" name="rc37"/>
            <p:cNvSpPr/>
            <p:nvPr/>
          </p:nvSpPr>
          <p:spPr>
            <a:xfrm>
              <a:off x="5721180" y="4274769"/>
              <a:ext cx="201456"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38" name="rc38"/>
            <p:cNvSpPr/>
            <p:nvPr/>
          </p:nvSpPr>
          <p:spPr>
            <a:xfrm>
              <a:off x="5721180" y="4494225"/>
              <a:ext cx="201456"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39" name="rc39"/>
            <p:cNvSpPr/>
            <p:nvPr/>
          </p:nvSpPr>
          <p:spPr>
            <a:xfrm>
              <a:off x="5721180" y="4713681"/>
              <a:ext cx="201456"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40" name="rc40"/>
            <p:cNvSpPr/>
            <p:nvPr/>
          </p:nvSpPr>
          <p:spPr>
            <a:xfrm>
              <a:off x="5721180" y="4933137"/>
              <a:ext cx="201456"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41" name="rc41"/>
            <p:cNvSpPr/>
            <p:nvPr/>
          </p:nvSpPr>
          <p:spPr>
            <a:xfrm>
              <a:off x="5721180" y="5152593"/>
              <a:ext cx="201456"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42" name="rc42"/>
            <p:cNvSpPr/>
            <p:nvPr/>
          </p:nvSpPr>
          <p:spPr>
            <a:xfrm>
              <a:off x="5721180" y="5372049"/>
              <a:ext cx="201456"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43" name="rc43"/>
            <p:cNvSpPr/>
            <p:nvPr/>
          </p:nvSpPr>
          <p:spPr>
            <a:xfrm>
              <a:off x="5721180" y="5591505"/>
              <a:ext cx="201456"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44" name="rc44"/>
            <p:cNvSpPr/>
            <p:nvPr/>
          </p:nvSpPr>
          <p:spPr>
            <a:xfrm>
              <a:off x="5721180" y="5810961"/>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45" name="rc45"/>
            <p:cNvSpPr/>
            <p:nvPr/>
          </p:nvSpPr>
          <p:spPr>
            <a:xfrm>
              <a:off x="5721180" y="6030417"/>
              <a:ext cx="201456" cy="201456"/>
            </a:xfrm>
            <a:prstGeom prst="rect">
              <a:avLst/>
            </a:prstGeom>
            <a:solidFill>
              <a:srgbClr val="E8E8E8">
                <a:alpha val="100000"/>
              </a:srgbClr>
            </a:solidFill>
            <a:ln w="13550" cap="flat">
              <a:solidFill>
                <a:srgbClr val="000000">
                  <a:alpha val="100000"/>
                </a:srgbClr>
              </a:solidFill>
              <a:prstDash val="solid"/>
              <a:miter/>
            </a:ln>
          </p:spPr>
          <p:txBody>
            <a:bodyPr/>
            <a:lstStyle/>
            <a:p/>
          </p:txBody>
        </p:sp>
        <p:sp>
          <p:nvSpPr>
            <p:cNvPr id="46" name="tx46"/>
            <p:cNvSpPr/>
            <p:nvPr/>
          </p:nvSpPr>
          <p:spPr>
            <a:xfrm>
              <a:off x="6001225" y="1921476"/>
              <a:ext cx="13923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Yemen: 832,000 (42.4%) </a:t>
              </a:r>
            </a:p>
          </p:txBody>
        </p:sp>
        <p:sp>
          <p:nvSpPr>
            <p:cNvPr id="47" name="tx47"/>
            <p:cNvSpPr/>
            <p:nvPr/>
          </p:nvSpPr>
          <p:spPr>
            <a:xfrm>
              <a:off x="6001225" y="2140932"/>
              <a:ext cx="137370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Sudan: 465,000 (23.7%) </a:t>
              </a:r>
            </a:p>
          </p:txBody>
        </p:sp>
        <p:sp>
          <p:nvSpPr>
            <p:cNvPr id="48" name="tx48"/>
            <p:cNvSpPr/>
            <p:nvPr/>
          </p:nvSpPr>
          <p:spPr>
            <a:xfrm>
              <a:off x="6001225" y="2360388"/>
              <a:ext cx="13050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Syria: 237,000 (12.1%) </a:t>
              </a:r>
            </a:p>
          </p:txBody>
        </p:sp>
        <p:sp>
          <p:nvSpPr>
            <p:cNvPr id="49" name="tx49"/>
            <p:cNvSpPr/>
            <p:nvPr/>
          </p:nvSpPr>
          <p:spPr>
            <a:xfrm>
              <a:off x="6001225" y="2579844"/>
              <a:ext cx="11809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Iraq: 187,000 (9.5%) </a:t>
              </a:r>
            </a:p>
          </p:txBody>
        </p:sp>
        <p:sp>
          <p:nvSpPr>
            <p:cNvPr id="50" name="tx50"/>
            <p:cNvSpPr/>
            <p:nvPr/>
          </p:nvSpPr>
          <p:spPr>
            <a:xfrm>
              <a:off x="6001225" y="2799300"/>
              <a:ext cx="12678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 Algeria: 51,000 (2.6%) </a:t>
              </a:r>
            </a:p>
          </p:txBody>
        </p:sp>
        <p:sp>
          <p:nvSpPr>
            <p:cNvPr id="51" name="tx51"/>
            <p:cNvSpPr/>
            <p:nvPr/>
          </p:nvSpPr>
          <p:spPr>
            <a:xfrm>
              <a:off x="6001225" y="3018756"/>
              <a:ext cx="121194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 Egypt: 48,000 (2.5%) </a:t>
              </a:r>
            </a:p>
          </p:txBody>
        </p:sp>
        <p:sp>
          <p:nvSpPr>
            <p:cNvPr id="52" name="tx52"/>
            <p:cNvSpPr/>
            <p:nvPr/>
          </p:nvSpPr>
          <p:spPr>
            <a:xfrm>
              <a:off x="6001225" y="3238212"/>
              <a:ext cx="1361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 Lebanon: 44,000 (2.2%) </a:t>
              </a:r>
            </a:p>
          </p:txBody>
        </p:sp>
        <p:sp>
          <p:nvSpPr>
            <p:cNvPr id="53" name="tx53"/>
            <p:cNvSpPr/>
            <p:nvPr/>
          </p:nvSpPr>
          <p:spPr>
            <a:xfrm>
              <a:off x="6001225" y="3457668"/>
              <a:ext cx="13546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 Morocco: 24,000 (1.2%) </a:t>
              </a:r>
            </a:p>
          </p:txBody>
        </p:sp>
        <p:sp>
          <p:nvSpPr>
            <p:cNvPr id="54" name="tx54"/>
            <p:cNvSpPr/>
            <p:nvPr/>
          </p:nvSpPr>
          <p:spPr>
            <a:xfrm>
              <a:off x="6001225" y="3677124"/>
              <a:ext cx="11187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 Iran: 22,000 (1.1%) </a:t>
              </a:r>
            </a:p>
          </p:txBody>
        </p:sp>
        <p:sp>
          <p:nvSpPr>
            <p:cNvPr id="55" name="tx55"/>
            <p:cNvSpPr/>
            <p:nvPr/>
          </p:nvSpPr>
          <p:spPr>
            <a:xfrm>
              <a:off x="6001225" y="3896580"/>
              <a:ext cx="12274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 Libya: 12,000 (&lt;1%) </a:t>
              </a:r>
            </a:p>
          </p:txBody>
        </p:sp>
        <p:sp>
          <p:nvSpPr>
            <p:cNvPr id="56" name="tx56"/>
            <p:cNvSpPr/>
            <p:nvPr/>
          </p:nvSpPr>
          <p:spPr>
            <a:xfrm>
              <a:off x="6001225" y="4116036"/>
              <a:ext cx="12854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11) Jordan: 11,000 (&lt;1%) </a:t>
              </a:r>
            </a:p>
          </p:txBody>
        </p:sp>
        <p:sp>
          <p:nvSpPr>
            <p:cNvPr id="57" name="tx57"/>
            <p:cNvSpPr/>
            <p:nvPr/>
          </p:nvSpPr>
          <p:spPr>
            <a:xfrm>
              <a:off x="6001225" y="4335492"/>
              <a:ext cx="15858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12) Saudi Arabia: 11,000 (&lt;1%) </a:t>
              </a:r>
            </a:p>
          </p:txBody>
        </p:sp>
        <p:sp>
          <p:nvSpPr>
            <p:cNvPr id="58" name="tx58"/>
            <p:cNvSpPr/>
            <p:nvPr/>
          </p:nvSpPr>
          <p:spPr>
            <a:xfrm>
              <a:off x="6001225" y="4554948"/>
              <a:ext cx="125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13) Tunisia: 5,000 (&lt;1%) </a:t>
              </a:r>
            </a:p>
          </p:txBody>
        </p:sp>
        <p:sp>
          <p:nvSpPr>
            <p:cNvPr id="59" name="tx59"/>
            <p:cNvSpPr/>
            <p:nvPr/>
          </p:nvSpPr>
          <p:spPr>
            <a:xfrm>
              <a:off x="6001225" y="4774404"/>
              <a:ext cx="12707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14) Djibouti: 4,000 (&lt;1%) </a:t>
              </a:r>
            </a:p>
          </p:txBody>
        </p:sp>
        <p:sp>
          <p:nvSpPr>
            <p:cNvPr id="60" name="tx60"/>
            <p:cNvSpPr/>
            <p:nvPr/>
          </p:nvSpPr>
          <p:spPr>
            <a:xfrm>
              <a:off x="6001225" y="4993860"/>
              <a:ext cx="123352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15) Kuwait: 2,000 (&lt;1%) </a:t>
              </a:r>
            </a:p>
          </p:txBody>
        </p:sp>
        <p:sp>
          <p:nvSpPr>
            <p:cNvPr id="61" name="tx61"/>
            <p:cNvSpPr/>
            <p:nvPr/>
          </p:nvSpPr>
          <p:spPr>
            <a:xfrm>
              <a:off x="6001225" y="5213316"/>
              <a:ext cx="19542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16) United Arab Emirates: 2,000 (&lt;1%) </a:t>
              </a:r>
            </a:p>
          </p:txBody>
        </p:sp>
        <p:sp>
          <p:nvSpPr>
            <p:cNvPr id="62" name="tx62"/>
            <p:cNvSpPr/>
            <p:nvPr/>
          </p:nvSpPr>
          <p:spPr>
            <a:xfrm>
              <a:off x="6001225" y="5432772"/>
              <a:ext cx="177439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17) State of Palestine: 1,000 (&lt;1%) </a:t>
              </a:r>
            </a:p>
          </p:txBody>
        </p:sp>
        <p:sp>
          <p:nvSpPr>
            <p:cNvPr id="63" name="tx63"/>
            <p:cNvSpPr/>
            <p:nvPr/>
          </p:nvSpPr>
          <p:spPr>
            <a:xfrm>
              <a:off x="6001225" y="5652228"/>
              <a:ext cx="11777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18) Qatar: 1,000 (&lt;1%) </a:t>
              </a:r>
            </a:p>
          </p:txBody>
        </p:sp>
        <p:sp>
          <p:nvSpPr>
            <p:cNvPr id="64" name="tx64"/>
            <p:cNvSpPr/>
            <p:nvPr/>
          </p:nvSpPr>
          <p:spPr>
            <a:xfrm>
              <a:off x="6001225" y="5871684"/>
              <a:ext cx="12678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19) Oman: &lt;1,000 (&lt;1%) </a:t>
              </a:r>
            </a:p>
          </p:txBody>
        </p:sp>
        <p:sp>
          <p:nvSpPr>
            <p:cNvPr id="65" name="tx65"/>
            <p:cNvSpPr/>
            <p:nvPr/>
          </p:nvSpPr>
          <p:spPr>
            <a:xfrm>
              <a:off x="6001225" y="6091140"/>
              <a:ext cx="12553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 Bahrain: &lt;500 (&lt;1%) </a:t>
              </a:r>
            </a:p>
          </p:txBody>
        </p:sp>
        <p:sp>
          <p:nvSpPr>
            <p:cNvPr id="66" name="tx66"/>
            <p:cNvSpPr/>
            <p:nvPr/>
          </p:nvSpPr>
          <p:spPr>
            <a:xfrm>
              <a:off x="793043" y="1368037"/>
              <a:ext cx="349209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 DTP3 unvaccinated (% of total unvaccinated)</a:t>
              </a:r>
            </a:p>
          </p:txBody>
        </p:sp>
        <p:sp>
          <p:nvSpPr>
            <p:cNvPr id="67" name="tx67"/>
            <p:cNvSpPr/>
            <p:nvPr/>
          </p:nvSpPr>
          <p:spPr>
            <a:xfrm>
              <a:off x="1478197" y="6439936"/>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68" name="tx68"/>
            <p:cNvSpPr/>
            <p:nvPr/>
          </p:nvSpPr>
          <p:spPr>
            <a:xfrm>
              <a:off x="1594692" y="6560637"/>
              <a:ext cx="40454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region ranking based on highest to lowest</a:t>
              </a:r>
            </a:p>
          </p:txBody>
        </p:sp>
        <p:sp>
          <p:nvSpPr>
            <p:cNvPr id="69" name="tx69"/>
            <p:cNvSpPr/>
            <p:nvPr/>
          </p:nvSpPr>
          <p:spPr>
            <a:xfrm>
              <a:off x="2023637" y="6681337"/>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2 countries accounted for over half (66.1%) of all un- and under-vaccinated children in MENA.
Yemen had the highest number of children who did not receive DTP3 (n=832,000), which is approximately 42.4% of all un- and under-vaccinated children in MENA (n=2 million).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7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2 countries accounted for over half of all un- and under-vaccinated children in MENA, with Yemen contributing the highest share.</a:t>
            </a:r>
          </a:p>
        </p:txBody>
      </p:sp>
      <p:grpSp xmlns:pic="http://schemas.openxmlformats.org/drawingml/2006/picture">
        <p:nvGrpSpPr>
          <p:cNvPr id="72" name=""/>
          <p:cNvGrpSpPr/>
          <p:nvPr/>
        </p:nvGrpSpPr>
        <p:grpSpPr>
          <a:xfrm>
            <a:off x="292608" y="914400"/>
            <a:ext cx="8595360" cy="28575"/>
            <a:chOff x="292608" y="914400"/>
            <a:chExt cx="8595360" cy="28575"/>
          </a:xfrm>
        </p:grpSpPr>
        <p:sp>
          <p:nvSpPr>
            <p:cNvPr id="73"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4"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MCV1</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3002" y="3821042"/>
              <a:ext cx="7548917" cy="0"/>
            </a:xfrm>
            <a:custGeom>
              <a:avLst/>
              <a:pathLst>
                <a:path w="7548917" h="0">
                  <a:moveTo>
                    <a:pt x="0" y="0"/>
                  </a:moveTo>
                  <a:lnTo>
                    <a:pt x="7548917" y="0"/>
                  </a:lnTo>
                  <a:lnTo>
                    <a:pt x="7548917" y="0"/>
                  </a:lnTo>
                </a:path>
              </a:pathLst>
            </a:custGeom>
            <a:ln w="6775" cap="flat">
              <a:solidFill>
                <a:srgbClr val="EBEBEB">
                  <a:alpha val="100000"/>
                </a:srgbClr>
              </a:solidFill>
              <a:prstDash val="solid"/>
              <a:round/>
            </a:ln>
          </p:spPr>
          <p:txBody>
            <a:bodyPr/>
            <a:lstStyle/>
            <a:p/>
          </p:txBody>
        </p:sp>
        <p:sp>
          <p:nvSpPr>
            <p:cNvPr id="6" name="pl6"/>
            <p:cNvSpPr/>
            <p:nvPr/>
          </p:nvSpPr>
          <p:spPr>
            <a:xfrm>
              <a:off x="963002" y="3177193"/>
              <a:ext cx="7548917" cy="0"/>
            </a:xfrm>
            <a:custGeom>
              <a:avLst/>
              <a:pathLst>
                <a:path w="7548917" h="0">
                  <a:moveTo>
                    <a:pt x="0" y="0"/>
                  </a:moveTo>
                  <a:lnTo>
                    <a:pt x="7548917" y="0"/>
                  </a:lnTo>
                  <a:lnTo>
                    <a:pt x="7548917" y="0"/>
                  </a:lnTo>
                </a:path>
              </a:pathLst>
            </a:custGeom>
            <a:ln w="6775" cap="flat">
              <a:solidFill>
                <a:srgbClr val="EBEBEB">
                  <a:alpha val="100000"/>
                </a:srgbClr>
              </a:solidFill>
              <a:prstDash val="solid"/>
              <a:round/>
            </a:ln>
          </p:spPr>
          <p:txBody>
            <a:bodyPr/>
            <a:lstStyle/>
            <a:p/>
          </p:txBody>
        </p:sp>
        <p:sp>
          <p:nvSpPr>
            <p:cNvPr id="7" name="pl7"/>
            <p:cNvSpPr/>
            <p:nvPr/>
          </p:nvSpPr>
          <p:spPr>
            <a:xfrm>
              <a:off x="963002" y="2533343"/>
              <a:ext cx="7548917" cy="0"/>
            </a:xfrm>
            <a:custGeom>
              <a:avLst/>
              <a:pathLst>
                <a:path w="7548917" h="0">
                  <a:moveTo>
                    <a:pt x="0" y="0"/>
                  </a:moveTo>
                  <a:lnTo>
                    <a:pt x="7548917" y="0"/>
                  </a:lnTo>
                  <a:lnTo>
                    <a:pt x="7548917" y="0"/>
                  </a:lnTo>
                </a:path>
              </a:pathLst>
            </a:custGeom>
            <a:ln w="6775" cap="flat">
              <a:solidFill>
                <a:srgbClr val="EBEBEB">
                  <a:alpha val="100000"/>
                </a:srgbClr>
              </a:solidFill>
              <a:prstDash val="solid"/>
              <a:round/>
            </a:ln>
          </p:spPr>
          <p:txBody>
            <a:bodyPr/>
            <a:lstStyle/>
            <a:p/>
          </p:txBody>
        </p:sp>
        <p:sp>
          <p:nvSpPr>
            <p:cNvPr id="8" name="pl8"/>
            <p:cNvSpPr/>
            <p:nvPr/>
          </p:nvSpPr>
          <p:spPr>
            <a:xfrm>
              <a:off x="963002" y="1889494"/>
              <a:ext cx="7548917" cy="0"/>
            </a:xfrm>
            <a:custGeom>
              <a:avLst/>
              <a:pathLst>
                <a:path w="7548917" h="0">
                  <a:moveTo>
                    <a:pt x="0" y="0"/>
                  </a:moveTo>
                  <a:lnTo>
                    <a:pt x="7548917" y="0"/>
                  </a:lnTo>
                  <a:lnTo>
                    <a:pt x="7548917" y="0"/>
                  </a:lnTo>
                </a:path>
              </a:pathLst>
            </a:custGeom>
            <a:ln w="6775" cap="flat">
              <a:solidFill>
                <a:srgbClr val="EBEBEB">
                  <a:alpha val="100000"/>
                </a:srgbClr>
              </a:solidFill>
              <a:prstDash val="solid"/>
              <a:round/>
            </a:ln>
          </p:spPr>
          <p:txBody>
            <a:bodyPr/>
            <a:lstStyle/>
            <a:p/>
          </p:txBody>
        </p:sp>
        <p:sp>
          <p:nvSpPr>
            <p:cNvPr id="9" name="pl9"/>
            <p:cNvSpPr/>
            <p:nvPr/>
          </p:nvSpPr>
          <p:spPr>
            <a:xfrm>
              <a:off x="963002" y="4142966"/>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0" name="pl10"/>
            <p:cNvSpPr/>
            <p:nvPr/>
          </p:nvSpPr>
          <p:spPr>
            <a:xfrm>
              <a:off x="963002" y="3499117"/>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1" name="pl11"/>
            <p:cNvSpPr/>
            <p:nvPr/>
          </p:nvSpPr>
          <p:spPr>
            <a:xfrm>
              <a:off x="963002" y="2855268"/>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2" name="pl12"/>
            <p:cNvSpPr/>
            <p:nvPr/>
          </p:nvSpPr>
          <p:spPr>
            <a:xfrm>
              <a:off x="963002" y="2211419"/>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3" name="pl13"/>
            <p:cNvSpPr/>
            <p:nvPr/>
          </p:nvSpPr>
          <p:spPr>
            <a:xfrm>
              <a:off x="1425369"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50206"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75042"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399878"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59747"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24715"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89682"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54649"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19616"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84584"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49551"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06134" y="3720306"/>
              <a:ext cx="238470" cy="422659"/>
            </a:xfrm>
            <a:prstGeom prst="rect">
              <a:avLst/>
            </a:prstGeom>
            <a:solidFill>
              <a:srgbClr val="E2231A">
                <a:alpha val="100000"/>
              </a:srgbClr>
            </a:solidFill>
          </p:spPr>
          <p:txBody>
            <a:bodyPr/>
            <a:lstStyle/>
            <a:p/>
          </p:txBody>
        </p:sp>
        <p:sp>
          <p:nvSpPr>
            <p:cNvPr id="25" name="rc25"/>
            <p:cNvSpPr/>
            <p:nvPr/>
          </p:nvSpPr>
          <p:spPr>
            <a:xfrm>
              <a:off x="1571101" y="3696945"/>
              <a:ext cx="238470" cy="446020"/>
            </a:xfrm>
            <a:prstGeom prst="rect">
              <a:avLst/>
            </a:prstGeom>
            <a:solidFill>
              <a:srgbClr val="E2231A">
                <a:alpha val="100000"/>
              </a:srgbClr>
            </a:solidFill>
          </p:spPr>
          <p:txBody>
            <a:bodyPr/>
            <a:lstStyle/>
            <a:p/>
          </p:txBody>
        </p:sp>
        <p:sp>
          <p:nvSpPr>
            <p:cNvPr id="26" name="rc26"/>
            <p:cNvSpPr/>
            <p:nvPr/>
          </p:nvSpPr>
          <p:spPr>
            <a:xfrm>
              <a:off x="1836069" y="3660228"/>
              <a:ext cx="238470" cy="482738"/>
            </a:xfrm>
            <a:prstGeom prst="rect">
              <a:avLst/>
            </a:prstGeom>
            <a:solidFill>
              <a:srgbClr val="E2231A">
                <a:alpha val="100000"/>
              </a:srgbClr>
            </a:solidFill>
          </p:spPr>
          <p:txBody>
            <a:bodyPr/>
            <a:lstStyle/>
            <a:p/>
          </p:txBody>
        </p:sp>
        <p:sp>
          <p:nvSpPr>
            <p:cNvPr id="27" name="rc27"/>
            <p:cNvSpPr/>
            <p:nvPr/>
          </p:nvSpPr>
          <p:spPr>
            <a:xfrm>
              <a:off x="2101036" y="3678829"/>
              <a:ext cx="238470" cy="464136"/>
            </a:xfrm>
            <a:prstGeom prst="rect">
              <a:avLst/>
            </a:prstGeom>
            <a:solidFill>
              <a:srgbClr val="E2231A">
                <a:alpha val="100000"/>
              </a:srgbClr>
            </a:solidFill>
          </p:spPr>
          <p:txBody>
            <a:bodyPr/>
            <a:lstStyle/>
            <a:p/>
          </p:txBody>
        </p:sp>
        <p:sp>
          <p:nvSpPr>
            <p:cNvPr id="28" name="rc28"/>
            <p:cNvSpPr/>
            <p:nvPr/>
          </p:nvSpPr>
          <p:spPr>
            <a:xfrm>
              <a:off x="2366003" y="3686113"/>
              <a:ext cx="238470" cy="456853"/>
            </a:xfrm>
            <a:prstGeom prst="rect">
              <a:avLst/>
            </a:prstGeom>
            <a:solidFill>
              <a:srgbClr val="E2231A">
                <a:alpha val="100000"/>
              </a:srgbClr>
            </a:solidFill>
          </p:spPr>
          <p:txBody>
            <a:bodyPr/>
            <a:lstStyle/>
            <a:p/>
          </p:txBody>
        </p:sp>
        <p:sp>
          <p:nvSpPr>
            <p:cNvPr id="29" name="rc29"/>
            <p:cNvSpPr/>
            <p:nvPr/>
          </p:nvSpPr>
          <p:spPr>
            <a:xfrm>
              <a:off x="2630970" y="3690314"/>
              <a:ext cx="238470" cy="452652"/>
            </a:xfrm>
            <a:prstGeom prst="rect">
              <a:avLst/>
            </a:prstGeom>
            <a:solidFill>
              <a:srgbClr val="E2231A">
                <a:alpha val="100000"/>
              </a:srgbClr>
            </a:solidFill>
          </p:spPr>
          <p:txBody>
            <a:bodyPr/>
            <a:lstStyle/>
            <a:p/>
          </p:txBody>
        </p:sp>
        <p:sp>
          <p:nvSpPr>
            <p:cNvPr id="30" name="rc30"/>
            <p:cNvSpPr/>
            <p:nvPr/>
          </p:nvSpPr>
          <p:spPr>
            <a:xfrm>
              <a:off x="2895938" y="3689990"/>
              <a:ext cx="238470" cy="452976"/>
            </a:xfrm>
            <a:prstGeom prst="rect">
              <a:avLst/>
            </a:prstGeom>
            <a:solidFill>
              <a:srgbClr val="E2231A">
                <a:alpha val="100000"/>
              </a:srgbClr>
            </a:solidFill>
          </p:spPr>
          <p:txBody>
            <a:bodyPr/>
            <a:lstStyle/>
            <a:p/>
          </p:txBody>
        </p:sp>
        <p:sp>
          <p:nvSpPr>
            <p:cNvPr id="31" name="rc31"/>
            <p:cNvSpPr/>
            <p:nvPr/>
          </p:nvSpPr>
          <p:spPr>
            <a:xfrm>
              <a:off x="3160905" y="3723731"/>
              <a:ext cx="238470" cy="419235"/>
            </a:xfrm>
            <a:prstGeom prst="rect">
              <a:avLst/>
            </a:prstGeom>
            <a:solidFill>
              <a:srgbClr val="E2231A">
                <a:alpha val="100000"/>
              </a:srgbClr>
            </a:solidFill>
          </p:spPr>
          <p:txBody>
            <a:bodyPr/>
            <a:lstStyle/>
            <a:p/>
          </p:txBody>
        </p:sp>
        <p:sp>
          <p:nvSpPr>
            <p:cNvPr id="32" name="rc32"/>
            <p:cNvSpPr/>
            <p:nvPr/>
          </p:nvSpPr>
          <p:spPr>
            <a:xfrm>
              <a:off x="3425872" y="3705472"/>
              <a:ext cx="238470" cy="437494"/>
            </a:xfrm>
            <a:prstGeom prst="rect">
              <a:avLst/>
            </a:prstGeom>
            <a:solidFill>
              <a:srgbClr val="E2231A">
                <a:alpha val="100000"/>
              </a:srgbClr>
            </a:solidFill>
          </p:spPr>
          <p:txBody>
            <a:bodyPr/>
            <a:lstStyle/>
            <a:p/>
          </p:txBody>
        </p:sp>
        <p:sp>
          <p:nvSpPr>
            <p:cNvPr id="33" name="rc33"/>
            <p:cNvSpPr/>
            <p:nvPr/>
          </p:nvSpPr>
          <p:spPr>
            <a:xfrm>
              <a:off x="3690840" y="3764491"/>
              <a:ext cx="238470" cy="378475"/>
            </a:xfrm>
            <a:prstGeom prst="rect">
              <a:avLst/>
            </a:prstGeom>
            <a:solidFill>
              <a:srgbClr val="E2231A">
                <a:alpha val="100000"/>
              </a:srgbClr>
            </a:solidFill>
          </p:spPr>
          <p:txBody>
            <a:bodyPr/>
            <a:lstStyle/>
            <a:p/>
          </p:txBody>
        </p:sp>
        <p:sp>
          <p:nvSpPr>
            <p:cNvPr id="34" name="rc34"/>
            <p:cNvSpPr/>
            <p:nvPr/>
          </p:nvSpPr>
          <p:spPr>
            <a:xfrm>
              <a:off x="3955807" y="3804545"/>
              <a:ext cx="238470" cy="338421"/>
            </a:xfrm>
            <a:prstGeom prst="rect">
              <a:avLst/>
            </a:prstGeom>
            <a:solidFill>
              <a:srgbClr val="E2231A">
                <a:alpha val="100000"/>
              </a:srgbClr>
            </a:solidFill>
          </p:spPr>
          <p:txBody>
            <a:bodyPr/>
            <a:lstStyle/>
            <a:p/>
          </p:txBody>
        </p:sp>
        <p:sp>
          <p:nvSpPr>
            <p:cNvPr id="35" name="rc35"/>
            <p:cNvSpPr/>
            <p:nvPr/>
          </p:nvSpPr>
          <p:spPr>
            <a:xfrm>
              <a:off x="4220774" y="3806125"/>
              <a:ext cx="238470" cy="336841"/>
            </a:xfrm>
            <a:prstGeom prst="rect">
              <a:avLst/>
            </a:prstGeom>
            <a:solidFill>
              <a:srgbClr val="E2231A">
                <a:alpha val="100000"/>
              </a:srgbClr>
            </a:solidFill>
          </p:spPr>
          <p:txBody>
            <a:bodyPr/>
            <a:lstStyle/>
            <a:p/>
          </p:txBody>
        </p:sp>
        <p:sp>
          <p:nvSpPr>
            <p:cNvPr id="36" name="rc36"/>
            <p:cNvSpPr/>
            <p:nvPr/>
          </p:nvSpPr>
          <p:spPr>
            <a:xfrm>
              <a:off x="4485741" y="3711422"/>
              <a:ext cx="238470" cy="431544"/>
            </a:xfrm>
            <a:prstGeom prst="rect">
              <a:avLst/>
            </a:prstGeom>
            <a:solidFill>
              <a:srgbClr val="E2231A">
                <a:alpha val="100000"/>
              </a:srgbClr>
            </a:solidFill>
          </p:spPr>
          <p:txBody>
            <a:bodyPr/>
            <a:lstStyle/>
            <a:p/>
          </p:txBody>
        </p:sp>
        <p:sp>
          <p:nvSpPr>
            <p:cNvPr id="37" name="rc37"/>
            <p:cNvSpPr/>
            <p:nvPr/>
          </p:nvSpPr>
          <p:spPr>
            <a:xfrm>
              <a:off x="4750709" y="3734808"/>
              <a:ext cx="238470" cy="408158"/>
            </a:xfrm>
            <a:prstGeom prst="rect">
              <a:avLst/>
            </a:prstGeom>
            <a:solidFill>
              <a:srgbClr val="E2231A">
                <a:alpha val="100000"/>
              </a:srgbClr>
            </a:solidFill>
          </p:spPr>
          <p:txBody>
            <a:bodyPr/>
            <a:lstStyle/>
            <a:p/>
          </p:txBody>
        </p:sp>
        <p:sp>
          <p:nvSpPr>
            <p:cNvPr id="38" name="rc38"/>
            <p:cNvSpPr/>
            <p:nvPr/>
          </p:nvSpPr>
          <p:spPr>
            <a:xfrm>
              <a:off x="5015676" y="3688333"/>
              <a:ext cx="238470" cy="454633"/>
            </a:xfrm>
            <a:prstGeom prst="rect">
              <a:avLst/>
            </a:prstGeom>
            <a:solidFill>
              <a:srgbClr val="E2231A">
                <a:alpha val="100000"/>
              </a:srgbClr>
            </a:solidFill>
          </p:spPr>
          <p:txBody>
            <a:bodyPr/>
            <a:lstStyle/>
            <a:p/>
          </p:txBody>
        </p:sp>
        <p:sp>
          <p:nvSpPr>
            <p:cNvPr id="39" name="rc39"/>
            <p:cNvSpPr/>
            <p:nvPr/>
          </p:nvSpPr>
          <p:spPr>
            <a:xfrm>
              <a:off x="5280643" y="3677612"/>
              <a:ext cx="238470" cy="465354"/>
            </a:xfrm>
            <a:prstGeom prst="rect">
              <a:avLst/>
            </a:prstGeom>
            <a:solidFill>
              <a:srgbClr val="E2231A">
                <a:alpha val="100000"/>
              </a:srgbClr>
            </a:solidFill>
          </p:spPr>
          <p:txBody>
            <a:bodyPr/>
            <a:lstStyle/>
            <a:p/>
          </p:txBody>
        </p:sp>
        <p:sp>
          <p:nvSpPr>
            <p:cNvPr id="40" name="rc40"/>
            <p:cNvSpPr/>
            <p:nvPr/>
          </p:nvSpPr>
          <p:spPr>
            <a:xfrm>
              <a:off x="5545610" y="3747989"/>
              <a:ext cx="238470" cy="394976"/>
            </a:xfrm>
            <a:prstGeom prst="rect">
              <a:avLst/>
            </a:prstGeom>
            <a:solidFill>
              <a:srgbClr val="E2231A">
                <a:alpha val="100000"/>
              </a:srgbClr>
            </a:solidFill>
          </p:spPr>
          <p:txBody>
            <a:bodyPr/>
            <a:lstStyle/>
            <a:p/>
          </p:txBody>
        </p:sp>
        <p:sp>
          <p:nvSpPr>
            <p:cNvPr id="41" name="rc41"/>
            <p:cNvSpPr/>
            <p:nvPr/>
          </p:nvSpPr>
          <p:spPr>
            <a:xfrm>
              <a:off x="5810578" y="3719312"/>
              <a:ext cx="238470" cy="423653"/>
            </a:xfrm>
            <a:prstGeom prst="rect">
              <a:avLst/>
            </a:prstGeom>
            <a:solidFill>
              <a:srgbClr val="E2231A">
                <a:alpha val="100000"/>
              </a:srgbClr>
            </a:solidFill>
          </p:spPr>
          <p:txBody>
            <a:bodyPr/>
            <a:lstStyle/>
            <a:p/>
          </p:txBody>
        </p:sp>
        <p:sp>
          <p:nvSpPr>
            <p:cNvPr id="42" name="rc42"/>
            <p:cNvSpPr/>
            <p:nvPr/>
          </p:nvSpPr>
          <p:spPr>
            <a:xfrm>
              <a:off x="6075545" y="3680615"/>
              <a:ext cx="238470" cy="462351"/>
            </a:xfrm>
            <a:prstGeom prst="rect">
              <a:avLst/>
            </a:prstGeom>
            <a:solidFill>
              <a:srgbClr val="E2231A">
                <a:alpha val="100000"/>
              </a:srgbClr>
            </a:solidFill>
          </p:spPr>
          <p:txBody>
            <a:bodyPr/>
            <a:lstStyle/>
            <a:p/>
          </p:txBody>
        </p:sp>
        <p:sp>
          <p:nvSpPr>
            <p:cNvPr id="43" name="rc43"/>
            <p:cNvSpPr/>
            <p:nvPr/>
          </p:nvSpPr>
          <p:spPr>
            <a:xfrm>
              <a:off x="6340512" y="3683724"/>
              <a:ext cx="238470" cy="459242"/>
            </a:xfrm>
            <a:prstGeom prst="rect">
              <a:avLst/>
            </a:prstGeom>
            <a:solidFill>
              <a:srgbClr val="E2231A">
                <a:alpha val="100000"/>
              </a:srgbClr>
            </a:solidFill>
          </p:spPr>
          <p:txBody>
            <a:bodyPr/>
            <a:lstStyle/>
            <a:p/>
          </p:txBody>
        </p:sp>
        <p:sp>
          <p:nvSpPr>
            <p:cNvPr id="44" name="rc44"/>
            <p:cNvSpPr/>
            <p:nvPr/>
          </p:nvSpPr>
          <p:spPr>
            <a:xfrm>
              <a:off x="6605479" y="3650764"/>
              <a:ext cx="238470" cy="492201"/>
            </a:xfrm>
            <a:prstGeom prst="rect">
              <a:avLst/>
            </a:prstGeom>
            <a:solidFill>
              <a:srgbClr val="E2231A">
                <a:alpha val="100000"/>
              </a:srgbClr>
            </a:solidFill>
          </p:spPr>
          <p:txBody>
            <a:bodyPr/>
            <a:lstStyle/>
            <a:p/>
          </p:txBody>
        </p:sp>
        <p:sp>
          <p:nvSpPr>
            <p:cNvPr id="45" name="rc45"/>
            <p:cNvSpPr/>
            <p:nvPr/>
          </p:nvSpPr>
          <p:spPr>
            <a:xfrm>
              <a:off x="6870447" y="3595596"/>
              <a:ext cx="238470" cy="547370"/>
            </a:xfrm>
            <a:prstGeom prst="rect">
              <a:avLst/>
            </a:prstGeom>
            <a:solidFill>
              <a:srgbClr val="E2231A">
                <a:alpha val="100000"/>
              </a:srgbClr>
            </a:solidFill>
          </p:spPr>
          <p:txBody>
            <a:bodyPr/>
            <a:lstStyle/>
            <a:p/>
          </p:txBody>
        </p:sp>
        <p:sp>
          <p:nvSpPr>
            <p:cNvPr id="46" name="rc46"/>
            <p:cNvSpPr/>
            <p:nvPr/>
          </p:nvSpPr>
          <p:spPr>
            <a:xfrm>
              <a:off x="7135414" y="3615371"/>
              <a:ext cx="238470" cy="527594"/>
            </a:xfrm>
            <a:prstGeom prst="rect">
              <a:avLst/>
            </a:prstGeom>
            <a:solidFill>
              <a:srgbClr val="E2231A">
                <a:alpha val="100000"/>
              </a:srgbClr>
            </a:solidFill>
          </p:spPr>
          <p:txBody>
            <a:bodyPr/>
            <a:lstStyle/>
            <a:p/>
          </p:txBody>
        </p:sp>
        <p:sp>
          <p:nvSpPr>
            <p:cNvPr id="47" name="rc47"/>
            <p:cNvSpPr/>
            <p:nvPr/>
          </p:nvSpPr>
          <p:spPr>
            <a:xfrm>
              <a:off x="7400381" y="3510528"/>
              <a:ext cx="238470" cy="632438"/>
            </a:xfrm>
            <a:prstGeom prst="rect">
              <a:avLst/>
            </a:prstGeom>
            <a:solidFill>
              <a:srgbClr val="E2231A">
                <a:alpha val="100000"/>
              </a:srgbClr>
            </a:solidFill>
          </p:spPr>
          <p:txBody>
            <a:bodyPr/>
            <a:lstStyle/>
            <a:p/>
          </p:txBody>
        </p:sp>
        <p:sp>
          <p:nvSpPr>
            <p:cNvPr id="48" name="rc48"/>
            <p:cNvSpPr/>
            <p:nvPr/>
          </p:nvSpPr>
          <p:spPr>
            <a:xfrm>
              <a:off x="7665348" y="3480284"/>
              <a:ext cx="238470" cy="662681"/>
            </a:xfrm>
            <a:prstGeom prst="rect">
              <a:avLst/>
            </a:prstGeom>
            <a:solidFill>
              <a:srgbClr val="E2231A">
                <a:alpha val="100000"/>
              </a:srgbClr>
            </a:solidFill>
          </p:spPr>
          <p:txBody>
            <a:bodyPr/>
            <a:lstStyle/>
            <a:p/>
          </p:txBody>
        </p:sp>
        <p:sp>
          <p:nvSpPr>
            <p:cNvPr id="49" name="rc49"/>
            <p:cNvSpPr/>
            <p:nvPr/>
          </p:nvSpPr>
          <p:spPr>
            <a:xfrm>
              <a:off x="7930316" y="3573926"/>
              <a:ext cx="238470" cy="569040"/>
            </a:xfrm>
            <a:prstGeom prst="rect">
              <a:avLst/>
            </a:prstGeom>
            <a:solidFill>
              <a:srgbClr val="E2231A">
                <a:alpha val="100000"/>
              </a:srgbClr>
            </a:solidFill>
          </p:spPr>
          <p:txBody>
            <a:bodyPr/>
            <a:lstStyle/>
            <a:p/>
          </p:txBody>
        </p:sp>
        <p:sp>
          <p:nvSpPr>
            <p:cNvPr id="50" name="rc50"/>
            <p:cNvSpPr/>
            <p:nvPr/>
          </p:nvSpPr>
          <p:spPr>
            <a:xfrm>
              <a:off x="1306134" y="2740654"/>
              <a:ext cx="238470" cy="979651"/>
            </a:xfrm>
            <a:prstGeom prst="rect">
              <a:avLst/>
            </a:prstGeom>
            <a:solidFill>
              <a:srgbClr val="B3B3B3">
                <a:alpha val="100000"/>
              </a:srgbClr>
            </a:solidFill>
          </p:spPr>
          <p:txBody>
            <a:bodyPr/>
            <a:lstStyle/>
            <a:p/>
          </p:txBody>
        </p:sp>
        <p:sp>
          <p:nvSpPr>
            <p:cNvPr id="51" name="rc51"/>
            <p:cNvSpPr/>
            <p:nvPr/>
          </p:nvSpPr>
          <p:spPr>
            <a:xfrm>
              <a:off x="1571101" y="3008856"/>
              <a:ext cx="238470" cy="688088"/>
            </a:xfrm>
            <a:prstGeom prst="rect">
              <a:avLst/>
            </a:prstGeom>
            <a:solidFill>
              <a:srgbClr val="B3B3B3">
                <a:alpha val="100000"/>
              </a:srgbClr>
            </a:solidFill>
          </p:spPr>
          <p:txBody>
            <a:bodyPr/>
            <a:lstStyle/>
            <a:p/>
          </p:txBody>
        </p:sp>
        <p:sp>
          <p:nvSpPr>
            <p:cNvPr id="52" name="rc52"/>
            <p:cNvSpPr/>
            <p:nvPr/>
          </p:nvSpPr>
          <p:spPr>
            <a:xfrm>
              <a:off x="1836069" y="3012617"/>
              <a:ext cx="238470" cy="647610"/>
            </a:xfrm>
            <a:prstGeom prst="rect">
              <a:avLst/>
            </a:prstGeom>
            <a:solidFill>
              <a:srgbClr val="B3B3B3">
                <a:alpha val="100000"/>
              </a:srgbClr>
            </a:solidFill>
          </p:spPr>
          <p:txBody>
            <a:bodyPr/>
            <a:lstStyle/>
            <a:p/>
          </p:txBody>
        </p:sp>
        <p:sp>
          <p:nvSpPr>
            <p:cNvPr id="53" name="rc53"/>
            <p:cNvSpPr/>
            <p:nvPr/>
          </p:nvSpPr>
          <p:spPr>
            <a:xfrm>
              <a:off x="2101036" y="3008539"/>
              <a:ext cx="238470" cy="670290"/>
            </a:xfrm>
            <a:prstGeom prst="rect">
              <a:avLst/>
            </a:prstGeom>
            <a:solidFill>
              <a:srgbClr val="B3B3B3">
                <a:alpha val="100000"/>
              </a:srgbClr>
            </a:solidFill>
          </p:spPr>
          <p:txBody>
            <a:bodyPr/>
            <a:lstStyle/>
            <a:p/>
          </p:txBody>
        </p:sp>
        <p:sp>
          <p:nvSpPr>
            <p:cNvPr id="54" name="rc54"/>
            <p:cNvSpPr/>
            <p:nvPr/>
          </p:nvSpPr>
          <p:spPr>
            <a:xfrm>
              <a:off x="2366003" y="3158109"/>
              <a:ext cx="238470" cy="528003"/>
            </a:xfrm>
            <a:prstGeom prst="rect">
              <a:avLst/>
            </a:prstGeom>
            <a:solidFill>
              <a:srgbClr val="B3B3B3">
                <a:alpha val="100000"/>
              </a:srgbClr>
            </a:solidFill>
          </p:spPr>
          <p:txBody>
            <a:bodyPr/>
            <a:lstStyle/>
            <a:p/>
          </p:txBody>
        </p:sp>
        <p:sp>
          <p:nvSpPr>
            <p:cNvPr id="55" name="rc55"/>
            <p:cNvSpPr/>
            <p:nvPr/>
          </p:nvSpPr>
          <p:spPr>
            <a:xfrm>
              <a:off x="2630970" y="3234251"/>
              <a:ext cx="238470" cy="456062"/>
            </a:xfrm>
            <a:prstGeom prst="rect">
              <a:avLst/>
            </a:prstGeom>
            <a:solidFill>
              <a:srgbClr val="B3B3B3">
                <a:alpha val="100000"/>
              </a:srgbClr>
            </a:solidFill>
          </p:spPr>
          <p:txBody>
            <a:bodyPr/>
            <a:lstStyle/>
            <a:p/>
          </p:txBody>
        </p:sp>
        <p:sp>
          <p:nvSpPr>
            <p:cNvPr id="56" name="rc56"/>
            <p:cNvSpPr/>
            <p:nvPr/>
          </p:nvSpPr>
          <p:spPr>
            <a:xfrm>
              <a:off x="2895938" y="3243328"/>
              <a:ext cx="238470" cy="446662"/>
            </a:xfrm>
            <a:prstGeom prst="rect">
              <a:avLst/>
            </a:prstGeom>
            <a:solidFill>
              <a:srgbClr val="B3B3B3">
                <a:alpha val="100000"/>
              </a:srgbClr>
            </a:solidFill>
          </p:spPr>
          <p:txBody>
            <a:bodyPr/>
            <a:lstStyle/>
            <a:p/>
          </p:txBody>
        </p:sp>
        <p:sp>
          <p:nvSpPr>
            <p:cNvPr id="57" name="rc57"/>
            <p:cNvSpPr/>
            <p:nvPr/>
          </p:nvSpPr>
          <p:spPr>
            <a:xfrm>
              <a:off x="3160905" y="3276494"/>
              <a:ext cx="238470" cy="447236"/>
            </a:xfrm>
            <a:prstGeom prst="rect">
              <a:avLst/>
            </a:prstGeom>
            <a:solidFill>
              <a:srgbClr val="B3B3B3">
                <a:alpha val="100000"/>
              </a:srgbClr>
            </a:solidFill>
          </p:spPr>
          <p:txBody>
            <a:bodyPr/>
            <a:lstStyle/>
            <a:p/>
          </p:txBody>
        </p:sp>
        <p:sp>
          <p:nvSpPr>
            <p:cNvPr id="58" name="rc58"/>
            <p:cNvSpPr/>
            <p:nvPr/>
          </p:nvSpPr>
          <p:spPr>
            <a:xfrm>
              <a:off x="3425872" y="3113321"/>
              <a:ext cx="238470" cy="592150"/>
            </a:xfrm>
            <a:prstGeom prst="rect">
              <a:avLst/>
            </a:prstGeom>
            <a:solidFill>
              <a:srgbClr val="B3B3B3">
                <a:alpha val="100000"/>
              </a:srgbClr>
            </a:solidFill>
          </p:spPr>
          <p:txBody>
            <a:bodyPr/>
            <a:lstStyle/>
            <a:p/>
          </p:txBody>
        </p:sp>
        <p:sp>
          <p:nvSpPr>
            <p:cNvPr id="59" name="rc59"/>
            <p:cNvSpPr/>
            <p:nvPr/>
          </p:nvSpPr>
          <p:spPr>
            <a:xfrm>
              <a:off x="3690840" y="3143212"/>
              <a:ext cx="238470" cy="621278"/>
            </a:xfrm>
            <a:prstGeom prst="rect">
              <a:avLst/>
            </a:prstGeom>
            <a:solidFill>
              <a:srgbClr val="B3B3B3">
                <a:alpha val="100000"/>
              </a:srgbClr>
            </a:solidFill>
          </p:spPr>
          <p:txBody>
            <a:bodyPr/>
            <a:lstStyle/>
            <a:p/>
          </p:txBody>
        </p:sp>
        <p:sp>
          <p:nvSpPr>
            <p:cNvPr id="60" name="rc60"/>
            <p:cNvSpPr/>
            <p:nvPr/>
          </p:nvSpPr>
          <p:spPr>
            <a:xfrm>
              <a:off x="3955807" y="3109510"/>
              <a:ext cx="238470" cy="695035"/>
            </a:xfrm>
            <a:prstGeom prst="rect">
              <a:avLst/>
            </a:prstGeom>
            <a:solidFill>
              <a:srgbClr val="B3B3B3">
                <a:alpha val="100000"/>
              </a:srgbClr>
            </a:solidFill>
          </p:spPr>
          <p:txBody>
            <a:bodyPr/>
            <a:lstStyle/>
            <a:p/>
          </p:txBody>
        </p:sp>
        <p:sp>
          <p:nvSpPr>
            <p:cNvPr id="61" name="rc61"/>
            <p:cNvSpPr/>
            <p:nvPr/>
          </p:nvSpPr>
          <p:spPr>
            <a:xfrm>
              <a:off x="4220774" y="3195215"/>
              <a:ext cx="238470" cy="610910"/>
            </a:xfrm>
            <a:prstGeom prst="rect">
              <a:avLst/>
            </a:prstGeom>
            <a:solidFill>
              <a:srgbClr val="B3B3B3">
                <a:alpha val="100000"/>
              </a:srgbClr>
            </a:solidFill>
          </p:spPr>
          <p:txBody>
            <a:bodyPr/>
            <a:lstStyle/>
            <a:p/>
          </p:txBody>
        </p:sp>
        <p:sp>
          <p:nvSpPr>
            <p:cNvPr id="62" name="rc62"/>
            <p:cNvSpPr/>
            <p:nvPr/>
          </p:nvSpPr>
          <p:spPr>
            <a:xfrm>
              <a:off x="4485741" y="3161207"/>
              <a:ext cx="238470" cy="550215"/>
            </a:xfrm>
            <a:prstGeom prst="rect">
              <a:avLst/>
            </a:prstGeom>
            <a:solidFill>
              <a:srgbClr val="B3B3B3">
                <a:alpha val="100000"/>
              </a:srgbClr>
            </a:solidFill>
          </p:spPr>
          <p:txBody>
            <a:bodyPr/>
            <a:lstStyle/>
            <a:p/>
          </p:txBody>
        </p:sp>
        <p:sp>
          <p:nvSpPr>
            <p:cNvPr id="63" name="rc63"/>
            <p:cNvSpPr/>
            <p:nvPr/>
          </p:nvSpPr>
          <p:spPr>
            <a:xfrm>
              <a:off x="4750709" y="3283292"/>
              <a:ext cx="238470" cy="451515"/>
            </a:xfrm>
            <a:prstGeom prst="rect">
              <a:avLst/>
            </a:prstGeom>
            <a:solidFill>
              <a:srgbClr val="B3B3B3">
                <a:alpha val="100000"/>
              </a:srgbClr>
            </a:solidFill>
          </p:spPr>
          <p:txBody>
            <a:bodyPr/>
            <a:lstStyle/>
            <a:p/>
          </p:txBody>
        </p:sp>
        <p:sp>
          <p:nvSpPr>
            <p:cNvPr id="64" name="rc64"/>
            <p:cNvSpPr/>
            <p:nvPr/>
          </p:nvSpPr>
          <p:spPr>
            <a:xfrm>
              <a:off x="5015676" y="3412713"/>
              <a:ext cx="238470" cy="275619"/>
            </a:xfrm>
            <a:prstGeom prst="rect">
              <a:avLst/>
            </a:prstGeom>
            <a:solidFill>
              <a:srgbClr val="B3B3B3">
                <a:alpha val="100000"/>
              </a:srgbClr>
            </a:solidFill>
          </p:spPr>
          <p:txBody>
            <a:bodyPr/>
            <a:lstStyle/>
            <a:p/>
          </p:txBody>
        </p:sp>
        <p:sp>
          <p:nvSpPr>
            <p:cNvPr id="65" name="rc65"/>
            <p:cNvSpPr/>
            <p:nvPr/>
          </p:nvSpPr>
          <p:spPr>
            <a:xfrm>
              <a:off x="5280643" y="3534119"/>
              <a:ext cx="238470" cy="143492"/>
            </a:xfrm>
            <a:prstGeom prst="rect">
              <a:avLst/>
            </a:prstGeom>
            <a:solidFill>
              <a:srgbClr val="B3B3B3">
                <a:alpha val="100000"/>
              </a:srgbClr>
            </a:solidFill>
          </p:spPr>
          <p:txBody>
            <a:bodyPr/>
            <a:lstStyle/>
            <a:p/>
          </p:txBody>
        </p:sp>
        <p:sp>
          <p:nvSpPr>
            <p:cNvPr id="66" name="rc66"/>
            <p:cNvSpPr/>
            <p:nvPr/>
          </p:nvSpPr>
          <p:spPr>
            <a:xfrm>
              <a:off x="5545610" y="3593025"/>
              <a:ext cx="238470" cy="154964"/>
            </a:xfrm>
            <a:prstGeom prst="rect">
              <a:avLst/>
            </a:prstGeom>
            <a:solidFill>
              <a:srgbClr val="B3B3B3">
                <a:alpha val="100000"/>
              </a:srgbClr>
            </a:solidFill>
          </p:spPr>
          <p:txBody>
            <a:bodyPr/>
            <a:lstStyle/>
            <a:p/>
          </p:txBody>
        </p:sp>
        <p:sp>
          <p:nvSpPr>
            <p:cNvPr id="67" name="rc67"/>
            <p:cNvSpPr/>
            <p:nvPr/>
          </p:nvSpPr>
          <p:spPr>
            <a:xfrm>
              <a:off x="5810578" y="3598854"/>
              <a:ext cx="238470" cy="120458"/>
            </a:xfrm>
            <a:prstGeom prst="rect">
              <a:avLst/>
            </a:prstGeom>
            <a:solidFill>
              <a:srgbClr val="B3B3B3">
                <a:alpha val="100000"/>
              </a:srgbClr>
            </a:solidFill>
          </p:spPr>
          <p:txBody>
            <a:bodyPr/>
            <a:lstStyle/>
            <a:p/>
          </p:txBody>
        </p:sp>
        <p:sp>
          <p:nvSpPr>
            <p:cNvPr id="68" name="rc68"/>
            <p:cNvSpPr/>
            <p:nvPr/>
          </p:nvSpPr>
          <p:spPr>
            <a:xfrm>
              <a:off x="6075545" y="3520935"/>
              <a:ext cx="238470" cy="159679"/>
            </a:xfrm>
            <a:prstGeom prst="rect">
              <a:avLst/>
            </a:prstGeom>
            <a:solidFill>
              <a:srgbClr val="B3B3B3">
                <a:alpha val="100000"/>
              </a:srgbClr>
            </a:solidFill>
          </p:spPr>
          <p:txBody>
            <a:bodyPr/>
            <a:lstStyle/>
            <a:p/>
          </p:txBody>
        </p:sp>
        <p:sp>
          <p:nvSpPr>
            <p:cNvPr id="69" name="rc69"/>
            <p:cNvSpPr/>
            <p:nvPr/>
          </p:nvSpPr>
          <p:spPr>
            <a:xfrm>
              <a:off x="6340512" y="3522190"/>
              <a:ext cx="238470" cy="161533"/>
            </a:xfrm>
            <a:prstGeom prst="rect">
              <a:avLst/>
            </a:prstGeom>
            <a:solidFill>
              <a:srgbClr val="B3B3B3">
                <a:alpha val="100000"/>
              </a:srgbClr>
            </a:solidFill>
          </p:spPr>
          <p:txBody>
            <a:bodyPr/>
            <a:lstStyle/>
            <a:p/>
          </p:txBody>
        </p:sp>
        <p:sp>
          <p:nvSpPr>
            <p:cNvPr id="70" name="rc70"/>
            <p:cNvSpPr/>
            <p:nvPr/>
          </p:nvSpPr>
          <p:spPr>
            <a:xfrm>
              <a:off x="6605479" y="3489375"/>
              <a:ext cx="238470" cy="161389"/>
            </a:xfrm>
            <a:prstGeom prst="rect">
              <a:avLst/>
            </a:prstGeom>
            <a:solidFill>
              <a:srgbClr val="B3B3B3">
                <a:alpha val="100000"/>
              </a:srgbClr>
            </a:solidFill>
          </p:spPr>
          <p:txBody>
            <a:bodyPr/>
            <a:lstStyle/>
            <a:p/>
          </p:txBody>
        </p:sp>
        <p:sp>
          <p:nvSpPr>
            <p:cNvPr id="71" name="rc71"/>
            <p:cNvSpPr/>
            <p:nvPr/>
          </p:nvSpPr>
          <p:spPr>
            <a:xfrm>
              <a:off x="6870447" y="3455543"/>
              <a:ext cx="238470" cy="140052"/>
            </a:xfrm>
            <a:prstGeom prst="rect">
              <a:avLst/>
            </a:prstGeom>
            <a:solidFill>
              <a:srgbClr val="B3B3B3">
                <a:alpha val="100000"/>
              </a:srgbClr>
            </a:solidFill>
          </p:spPr>
          <p:txBody>
            <a:bodyPr/>
            <a:lstStyle/>
            <a:p/>
          </p:txBody>
        </p:sp>
        <p:sp>
          <p:nvSpPr>
            <p:cNvPr id="72" name="rc72"/>
            <p:cNvSpPr/>
            <p:nvPr/>
          </p:nvSpPr>
          <p:spPr>
            <a:xfrm>
              <a:off x="7135414" y="3458368"/>
              <a:ext cx="238470" cy="157002"/>
            </a:xfrm>
            <a:prstGeom prst="rect">
              <a:avLst/>
            </a:prstGeom>
            <a:solidFill>
              <a:srgbClr val="B3B3B3">
                <a:alpha val="100000"/>
              </a:srgbClr>
            </a:solidFill>
          </p:spPr>
          <p:txBody>
            <a:bodyPr/>
            <a:lstStyle/>
            <a:p/>
          </p:txBody>
        </p:sp>
        <p:sp>
          <p:nvSpPr>
            <p:cNvPr id="73" name="rc73"/>
            <p:cNvSpPr/>
            <p:nvPr/>
          </p:nvSpPr>
          <p:spPr>
            <a:xfrm>
              <a:off x="7400381" y="3355481"/>
              <a:ext cx="238470" cy="155046"/>
            </a:xfrm>
            <a:prstGeom prst="rect">
              <a:avLst/>
            </a:prstGeom>
            <a:solidFill>
              <a:srgbClr val="B3B3B3">
                <a:alpha val="100000"/>
              </a:srgbClr>
            </a:solidFill>
          </p:spPr>
          <p:txBody>
            <a:bodyPr/>
            <a:lstStyle/>
            <a:p/>
          </p:txBody>
        </p:sp>
        <p:sp>
          <p:nvSpPr>
            <p:cNvPr id="74" name="rc74"/>
            <p:cNvSpPr/>
            <p:nvPr/>
          </p:nvSpPr>
          <p:spPr>
            <a:xfrm>
              <a:off x="7665348" y="3368661"/>
              <a:ext cx="238470" cy="111623"/>
            </a:xfrm>
            <a:prstGeom prst="rect">
              <a:avLst/>
            </a:prstGeom>
            <a:solidFill>
              <a:srgbClr val="B3B3B3">
                <a:alpha val="100000"/>
              </a:srgbClr>
            </a:solidFill>
          </p:spPr>
          <p:txBody>
            <a:bodyPr/>
            <a:lstStyle/>
            <a:p/>
          </p:txBody>
        </p:sp>
        <p:sp>
          <p:nvSpPr>
            <p:cNvPr id="75" name="rc75"/>
            <p:cNvSpPr/>
            <p:nvPr/>
          </p:nvSpPr>
          <p:spPr>
            <a:xfrm>
              <a:off x="7930316" y="3419297"/>
              <a:ext cx="238470" cy="154628"/>
            </a:xfrm>
            <a:prstGeom prst="rect">
              <a:avLst/>
            </a:prstGeom>
            <a:solidFill>
              <a:srgbClr val="B3B3B3">
                <a:alpha val="100000"/>
              </a:srgbClr>
            </a:solidFill>
          </p:spPr>
          <p:txBody>
            <a:bodyPr/>
            <a:lstStyle/>
            <a:p/>
          </p:txBody>
        </p:sp>
        <p:sp>
          <p:nvSpPr>
            <p:cNvPr id="76" name="pl76"/>
            <p:cNvSpPr/>
            <p:nvPr/>
          </p:nvSpPr>
          <p:spPr>
            <a:xfrm>
              <a:off x="1425369" y="1971417"/>
              <a:ext cx="6624181" cy="214768"/>
            </a:xfrm>
            <a:custGeom>
              <a:avLst/>
              <a:pathLst>
                <a:path w="6624181" h="214768">
                  <a:moveTo>
                    <a:pt x="0" y="143179"/>
                  </a:moveTo>
                  <a:lnTo>
                    <a:pt x="264967" y="143179"/>
                  </a:lnTo>
                  <a:lnTo>
                    <a:pt x="529934" y="167042"/>
                  </a:lnTo>
                  <a:lnTo>
                    <a:pt x="794901" y="167042"/>
                  </a:lnTo>
                  <a:lnTo>
                    <a:pt x="1059869" y="143179"/>
                  </a:lnTo>
                  <a:lnTo>
                    <a:pt x="1324836" y="119315"/>
                  </a:lnTo>
                  <a:lnTo>
                    <a:pt x="1589803" y="119315"/>
                  </a:lnTo>
                  <a:lnTo>
                    <a:pt x="1854770" y="95452"/>
                  </a:lnTo>
                  <a:lnTo>
                    <a:pt x="2119738" y="95452"/>
                  </a:lnTo>
                  <a:lnTo>
                    <a:pt x="2384705" y="47726"/>
                  </a:lnTo>
                  <a:lnTo>
                    <a:pt x="2649672" y="0"/>
                  </a:lnTo>
                  <a:lnTo>
                    <a:pt x="2914639" y="23863"/>
                  </a:lnTo>
                  <a:lnTo>
                    <a:pt x="3179607" y="71589"/>
                  </a:lnTo>
                  <a:lnTo>
                    <a:pt x="3444574" y="47726"/>
                  </a:lnTo>
                  <a:lnTo>
                    <a:pt x="3709541" y="71589"/>
                  </a:lnTo>
                  <a:lnTo>
                    <a:pt x="3974508" y="71589"/>
                  </a:lnTo>
                  <a:lnTo>
                    <a:pt x="4239476" y="23863"/>
                  </a:lnTo>
                  <a:lnTo>
                    <a:pt x="4504443" y="47726"/>
                  </a:lnTo>
                  <a:lnTo>
                    <a:pt x="4769410" y="95452"/>
                  </a:lnTo>
                  <a:lnTo>
                    <a:pt x="5034377" y="95452"/>
                  </a:lnTo>
                  <a:lnTo>
                    <a:pt x="5299345" y="119315"/>
                  </a:lnTo>
                  <a:lnTo>
                    <a:pt x="5564312" y="143179"/>
                  </a:lnTo>
                  <a:lnTo>
                    <a:pt x="5829279" y="143179"/>
                  </a:lnTo>
                  <a:lnTo>
                    <a:pt x="6094246" y="190905"/>
                  </a:lnTo>
                  <a:lnTo>
                    <a:pt x="6359214" y="214768"/>
                  </a:lnTo>
                  <a:lnTo>
                    <a:pt x="6624181" y="167042"/>
                  </a:lnTo>
                </a:path>
              </a:pathLst>
            </a:custGeom>
            <a:ln w="27101" cap="flat">
              <a:solidFill>
                <a:srgbClr val="0058AB">
                  <a:alpha val="80000"/>
                </a:srgbClr>
              </a:solidFill>
              <a:prstDash val="solid"/>
              <a:round/>
            </a:ln>
          </p:spPr>
          <p:txBody>
            <a:bodyPr/>
            <a:lstStyle/>
            <a:p/>
          </p:txBody>
        </p:sp>
        <p:sp>
          <p:nvSpPr>
            <p:cNvPr id="77" name="pl77"/>
            <p:cNvSpPr/>
            <p:nvPr/>
          </p:nvSpPr>
          <p:spPr>
            <a:xfrm>
              <a:off x="1425369" y="2114596"/>
              <a:ext cx="6624181" cy="835211"/>
            </a:xfrm>
            <a:custGeom>
              <a:avLst/>
              <a:pathLst>
                <a:path w="6624181" h="835211">
                  <a:moveTo>
                    <a:pt x="0" y="835211"/>
                  </a:moveTo>
                  <a:lnTo>
                    <a:pt x="264967" y="596579"/>
                  </a:lnTo>
                  <a:lnTo>
                    <a:pt x="529934" y="596579"/>
                  </a:lnTo>
                  <a:lnTo>
                    <a:pt x="794901" y="596579"/>
                  </a:lnTo>
                  <a:lnTo>
                    <a:pt x="1059869" y="453400"/>
                  </a:lnTo>
                  <a:lnTo>
                    <a:pt x="1324836" y="381810"/>
                  </a:lnTo>
                  <a:lnTo>
                    <a:pt x="1589803" y="357947"/>
                  </a:lnTo>
                  <a:lnTo>
                    <a:pt x="1854770" y="334084"/>
                  </a:lnTo>
                  <a:lnTo>
                    <a:pt x="2119738" y="429537"/>
                  </a:lnTo>
                  <a:lnTo>
                    <a:pt x="2384705" y="381810"/>
                  </a:lnTo>
                  <a:lnTo>
                    <a:pt x="2649672" y="381810"/>
                  </a:lnTo>
                  <a:lnTo>
                    <a:pt x="2914639" y="334084"/>
                  </a:lnTo>
                  <a:lnTo>
                    <a:pt x="3179607" y="334084"/>
                  </a:lnTo>
                  <a:lnTo>
                    <a:pt x="3444574" y="238631"/>
                  </a:lnTo>
                  <a:lnTo>
                    <a:pt x="3709541" y="143179"/>
                  </a:lnTo>
                  <a:lnTo>
                    <a:pt x="3974508" y="47726"/>
                  </a:lnTo>
                  <a:lnTo>
                    <a:pt x="4239476" y="0"/>
                  </a:lnTo>
                  <a:lnTo>
                    <a:pt x="4504443" y="0"/>
                  </a:lnTo>
                  <a:lnTo>
                    <a:pt x="4769410" y="47726"/>
                  </a:lnTo>
                  <a:lnTo>
                    <a:pt x="5034377" y="47726"/>
                  </a:lnTo>
                  <a:lnTo>
                    <a:pt x="5299345" y="71589"/>
                  </a:lnTo>
                  <a:lnTo>
                    <a:pt x="5564312" y="95452"/>
                  </a:lnTo>
                  <a:lnTo>
                    <a:pt x="5829279" y="95452"/>
                  </a:lnTo>
                  <a:lnTo>
                    <a:pt x="6094246" y="167042"/>
                  </a:lnTo>
                  <a:lnTo>
                    <a:pt x="6359214" y="167042"/>
                  </a:lnTo>
                  <a:lnTo>
                    <a:pt x="6624181" y="119315"/>
                  </a:lnTo>
                </a:path>
              </a:pathLst>
            </a:custGeom>
            <a:ln w="27101" cap="flat">
              <a:solidFill>
                <a:srgbClr val="333333">
                  <a:alpha val="80000"/>
                </a:srgbClr>
              </a:solidFill>
              <a:prstDash val="solid"/>
              <a:round/>
            </a:ln>
          </p:spPr>
          <p:txBody>
            <a:bodyPr/>
            <a:lstStyle/>
            <a:p/>
          </p:txBody>
        </p:sp>
        <p:sp>
          <p:nvSpPr>
            <p:cNvPr id="78" name="tx78"/>
            <p:cNvSpPr/>
            <p:nvPr/>
          </p:nvSpPr>
          <p:spPr>
            <a:xfrm>
              <a:off x="1355052" y="193354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85</a:t>
              </a:r>
            </a:p>
          </p:txBody>
        </p:sp>
        <p:sp>
          <p:nvSpPr>
            <p:cNvPr id="79" name="tx79"/>
            <p:cNvSpPr/>
            <p:nvPr/>
          </p:nvSpPr>
          <p:spPr>
            <a:xfrm>
              <a:off x="2679888" y="190968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86</a:t>
              </a:r>
            </a:p>
          </p:txBody>
        </p:sp>
        <p:sp>
          <p:nvSpPr>
            <p:cNvPr id="80" name="tx80"/>
            <p:cNvSpPr/>
            <p:nvPr/>
          </p:nvSpPr>
          <p:spPr>
            <a:xfrm>
              <a:off x="4004725" y="179036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91</a:t>
              </a:r>
            </a:p>
          </p:txBody>
        </p:sp>
        <p:sp>
          <p:nvSpPr>
            <p:cNvPr id="81" name="tx81"/>
            <p:cNvSpPr/>
            <p:nvPr/>
          </p:nvSpPr>
          <p:spPr>
            <a:xfrm>
              <a:off x="5329561" y="186195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88</a:t>
              </a:r>
            </a:p>
          </p:txBody>
        </p:sp>
        <p:sp>
          <p:nvSpPr>
            <p:cNvPr id="82" name="tx82"/>
            <p:cNvSpPr/>
            <p:nvPr/>
          </p:nvSpPr>
          <p:spPr>
            <a:xfrm>
              <a:off x="6389430" y="188581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87</a:t>
              </a:r>
            </a:p>
          </p:txBody>
        </p:sp>
        <p:sp>
          <p:nvSpPr>
            <p:cNvPr id="83" name="tx83"/>
            <p:cNvSpPr/>
            <p:nvPr/>
          </p:nvSpPr>
          <p:spPr>
            <a:xfrm>
              <a:off x="6654397" y="190968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86</a:t>
              </a:r>
            </a:p>
          </p:txBody>
        </p:sp>
        <p:sp>
          <p:nvSpPr>
            <p:cNvPr id="84" name="tx84"/>
            <p:cNvSpPr/>
            <p:nvPr/>
          </p:nvSpPr>
          <p:spPr>
            <a:xfrm>
              <a:off x="6919365" y="193354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85</a:t>
              </a:r>
            </a:p>
          </p:txBody>
        </p:sp>
        <p:sp>
          <p:nvSpPr>
            <p:cNvPr id="85" name="tx85"/>
            <p:cNvSpPr/>
            <p:nvPr/>
          </p:nvSpPr>
          <p:spPr>
            <a:xfrm>
              <a:off x="7184332" y="193354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85</a:t>
              </a:r>
            </a:p>
          </p:txBody>
        </p:sp>
        <p:sp>
          <p:nvSpPr>
            <p:cNvPr id="86" name="tx86"/>
            <p:cNvSpPr/>
            <p:nvPr/>
          </p:nvSpPr>
          <p:spPr>
            <a:xfrm>
              <a:off x="7449299" y="198127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83</a:t>
              </a:r>
            </a:p>
          </p:txBody>
        </p:sp>
        <p:sp>
          <p:nvSpPr>
            <p:cNvPr id="87" name="tx87"/>
            <p:cNvSpPr/>
            <p:nvPr/>
          </p:nvSpPr>
          <p:spPr>
            <a:xfrm>
              <a:off x="7714266" y="200513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82</a:t>
              </a:r>
            </a:p>
          </p:txBody>
        </p:sp>
        <p:sp>
          <p:nvSpPr>
            <p:cNvPr id="88" name="tx88"/>
            <p:cNvSpPr/>
            <p:nvPr/>
          </p:nvSpPr>
          <p:spPr>
            <a:xfrm>
              <a:off x="7979234" y="195740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84</a:t>
              </a:r>
            </a:p>
          </p:txBody>
        </p:sp>
        <p:sp>
          <p:nvSpPr>
            <p:cNvPr id="89" name="tx89"/>
            <p:cNvSpPr/>
            <p:nvPr/>
          </p:nvSpPr>
          <p:spPr>
            <a:xfrm>
              <a:off x="1355052" y="301317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50</a:t>
              </a:r>
            </a:p>
          </p:txBody>
        </p:sp>
        <p:sp>
          <p:nvSpPr>
            <p:cNvPr id="90" name="tx90"/>
            <p:cNvSpPr/>
            <p:nvPr/>
          </p:nvSpPr>
          <p:spPr>
            <a:xfrm>
              <a:off x="2679888" y="255977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69</a:t>
              </a:r>
            </a:p>
          </p:txBody>
        </p:sp>
        <p:sp>
          <p:nvSpPr>
            <p:cNvPr id="91" name="tx91"/>
            <p:cNvSpPr/>
            <p:nvPr/>
          </p:nvSpPr>
          <p:spPr>
            <a:xfrm>
              <a:off x="4004725" y="255977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69</a:t>
              </a:r>
            </a:p>
          </p:txBody>
        </p:sp>
        <p:sp>
          <p:nvSpPr>
            <p:cNvPr id="92" name="tx92"/>
            <p:cNvSpPr/>
            <p:nvPr/>
          </p:nvSpPr>
          <p:spPr>
            <a:xfrm>
              <a:off x="5329561" y="222569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83</a:t>
              </a:r>
            </a:p>
          </p:txBody>
        </p:sp>
        <p:sp>
          <p:nvSpPr>
            <p:cNvPr id="93" name="tx93"/>
            <p:cNvSpPr/>
            <p:nvPr/>
          </p:nvSpPr>
          <p:spPr>
            <a:xfrm>
              <a:off x="6389430" y="222569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83</a:t>
              </a:r>
            </a:p>
          </p:txBody>
        </p:sp>
        <p:sp>
          <p:nvSpPr>
            <p:cNvPr id="94" name="tx94"/>
            <p:cNvSpPr/>
            <p:nvPr/>
          </p:nvSpPr>
          <p:spPr>
            <a:xfrm>
              <a:off x="6654397" y="224955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82</a:t>
              </a:r>
            </a:p>
          </p:txBody>
        </p:sp>
        <p:sp>
          <p:nvSpPr>
            <p:cNvPr id="95" name="tx95"/>
            <p:cNvSpPr/>
            <p:nvPr/>
          </p:nvSpPr>
          <p:spPr>
            <a:xfrm>
              <a:off x="6919365" y="227341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81</a:t>
              </a:r>
            </a:p>
          </p:txBody>
        </p:sp>
        <p:sp>
          <p:nvSpPr>
            <p:cNvPr id="96" name="tx96"/>
            <p:cNvSpPr/>
            <p:nvPr/>
          </p:nvSpPr>
          <p:spPr>
            <a:xfrm>
              <a:off x="7184332" y="227341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81</a:t>
              </a:r>
            </a:p>
          </p:txBody>
        </p:sp>
        <p:sp>
          <p:nvSpPr>
            <p:cNvPr id="97" name="tx97"/>
            <p:cNvSpPr/>
            <p:nvPr/>
          </p:nvSpPr>
          <p:spPr>
            <a:xfrm>
              <a:off x="7449299" y="234500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78</a:t>
              </a:r>
            </a:p>
          </p:txBody>
        </p:sp>
        <p:sp>
          <p:nvSpPr>
            <p:cNvPr id="98" name="tx98"/>
            <p:cNvSpPr/>
            <p:nvPr/>
          </p:nvSpPr>
          <p:spPr>
            <a:xfrm>
              <a:off x="7714266" y="234500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78</a:t>
              </a:r>
            </a:p>
          </p:txBody>
        </p:sp>
        <p:sp>
          <p:nvSpPr>
            <p:cNvPr id="99" name="tx99"/>
            <p:cNvSpPr/>
            <p:nvPr/>
          </p:nvSpPr>
          <p:spPr>
            <a:xfrm>
              <a:off x="7979234" y="229727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80</a:t>
              </a:r>
            </a:p>
          </p:txBody>
        </p:sp>
        <p:sp>
          <p:nvSpPr>
            <p:cNvPr id="100" name="tx100"/>
            <p:cNvSpPr/>
            <p:nvPr/>
          </p:nvSpPr>
          <p:spPr>
            <a:xfrm>
              <a:off x="1350069" y="389282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101" name="tx101"/>
            <p:cNvSpPr/>
            <p:nvPr/>
          </p:nvSpPr>
          <p:spPr>
            <a:xfrm>
              <a:off x="2674905" y="387782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102" name="tx102"/>
            <p:cNvSpPr/>
            <p:nvPr/>
          </p:nvSpPr>
          <p:spPr>
            <a:xfrm>
              <a:off x="3999741" y="393493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103" name="tx103"/>
            <p:cNvSpPr/>
            <p:nvPr/>
          </p:nvSpPr>
          <p:spPr>
            <a:xfrm>
              <a:off x="5324577" y="387147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104" name="tx104"/>
            <p:cNvSpPr/>
            <p:nvPr/>
          </p:nvSpPr>
          <p:spPr>
            <a:xfrm>
              <a:off x="6384447" y="387452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105" name="tx105"/>
            <p:cNvSpPr/>
            <p:nvPr/>
          </p:nvSpPr>
          <p:spPr>
            <a:xfrm>
              <a:off x="6649414" y="385804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106" name="tx106"/>
            <p:cNvSpPr/>
            <p:nvPr/>
          </p:nvSpPr>
          <p:spPr>
            <a:xfrm>
              <a:off x="6914381" y="383046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107" name="tx107"/>
            <p:cNvSpPr/>
            <p:nvPr/>
          </p:nvSpPr>
          <p:spPr>
            <a:xfrm>
              <a:off x="7179348" y="384035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108" name="tx108"/>
            <p:cNvSpPr/>
            <p:nvPr/>
          </p:nvSpPr>
          <p:spPr>
            <a:xfrm>
              <a:off x="7489487" y="378793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109" name="tx109"/>
            <p:cNvSpPr/>
            <p:nvPr/>
          </p:nvSpPr>
          <p:spPr>
            <a:xfrm>
              <a:off x="7709283" y="377280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110" name="tx110"/>
            <p:cNvSpPr/>
            <p:nvPr/>
          </p:nvSpPr>
          <p:spPr>
            <a:xfrm>
              <a:off x="7974250" y="381963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111" name="tx111"/>
            <p:cNvSpPr/>
            <p:nvPr/>
          </p:nvSpPr>
          <p:spPr>
            <a:xfrm>
              <a:off x="1395240" y="31916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112" name="tx112"/>
            <p:cNvSpPr/>
            <p:nvPr/>
          </p:nvSpPr>
          <p:spPr>
            <a:xfrm>
              <a:off x="2674905" y="342346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113" name="tx113"/>
            <p:cNvSpPr/>
            <p:nvPr/>
          </p:nvSpPr>
          <p:spPr>
            <a:xfrm>
              <a:off x="3999741" y="341821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114" name="tx114"/>
            <p:cNvSpPr/>
            <p:nvPr/>
          </p:nvSpPr>
          <p:spPr>
            <a:xfrm>
              <a:off x="5324577" y="356704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0.4</a:t>
              </a:r>
            </a:p>
          </p:txBody>
        </p:sp>
        <p:sp>
          <p:nvSpPr>
            <p:cNvPr id="115" name="tx115"/>
            <p:cNvSpPr/>
            <p:nvPr/>
          </p:nvSpPr>
          <p:spPr>
            <a:xfrm>
              <a:off x="6384447" y="356414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0.5</a:t>
              </a:r>
            </a:p>
          </p:txBody>
        </p:sp>
        <p:sp>
          <p:nvSpPr>
            <p:cNvPr id="116" name="tx116"/>
            <p:cNvSpPr/>
            <p:nvPr/>
          </p:nvSpPr>
          <p:spPr>
            <a:xfrm>
              <a:off x="6649414" y="353125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0.5</a:t>
              </a:r>
            </a:p>
          </p:txBody>
        </p:sp>
        <p:sp>
          <p:nvSpPr>
            <p:cNvPr id="117" name="tx117"/>
            <p:cNvSpPr/>
            <p:nvPr/>
          </p:nvSpPr>
          <p:spPr>
            <a:xfrm>
              <a:off x="6914381" y="348675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0.4</a:t>
              </a:r>
            </a:p>
          </p:txBody>
        </p:sp>
        <p:sp>
          <p:nvSpPr>
            <p:cNvPr id="118" name="tx118"/>
            <p:cNvSpPr/>
            <p:nvPr/>
          </p:nvSpPr>
          <p:spPr>
            <a:xfrm>
              <a:off x="7179348" y="349805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0.5</a:t>
              </a:r>
            </a:p>
          </p:txBody>
        </p:sp>
        <p:sp>
          <p:nvSpPr>
            <p:cNvPr id="119" name="tx119"/>
            <p:cNvSpPr/>
            <p:nvPr/>
          </p:nvSpPr>
          <p:spPr>
            <a:xfrm>
              <a:off x="7444316" y="339418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0.5</a:t>
              </a:r>
            </a:p>
          </p:txBody>
        </p:sp>
        <p:sp>
          <p:nvSpPr>
            <p:cNvPr id="120" name="tx120"/>
            <p:cNvSpPr/>
            <p:nvPr/>
          </p:nvSpPr>
          <p:spPr>
            <a:xfrm>
              <a:off x="7709283" y="338565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0.3</a:t>
              </a:r>
            </a:p>
          </p:txBody>
        </p:sp>
        <p:sp>
          <p:nvSpPr>
            <p:cNvPr id="121" name="tx121"/>
            <p:cNvSpPr/>
            <p:nvPr/>
          </p:nvSpPr>
          <p:spPr>
            <a:xfrm>
              <a:off x="7974250" y="345779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0.5</a:t>
              </a:r>
            </a:p>
          </p:txBody>
        </p:sp>
        <p:sp>
          <p:nvSpPr>
            <p:cNvPr id="122" name="tx122"/>
            <p:cNvSpPr/>
            <p:nvPr/>
          </p:nvSpPr>
          <p:spPr>
            <a:xfrm>
              <a:off x="1350069" y="262420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4.4</a:t>
              </a:r>
            </a:p>
          </p:txBody>
        </p:sp>
        <p:sp>
          <p:nvSpPr>
            <p:cNvPr id="123" name="tx123"/>
            <p:cNvSpPr/>
            <p:nvPr/>
          </p:nvSpPr>
          <p:spPr>
            <a:xfrm>
              <a:off x="2674905" y="31178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124" name="tx124"/>
            <p:cNvSpPr/>
            <p:nvPr/>
          </p:nvSpPr>
          <p:spPr>
            <a:xfrm>
              <a:off x="3999741" y="299306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3.2</a:t>
              </a:r>
            </a:p>
          </p:txBody>
        </p:sp>
        <p:sp>
          <p:nvSpPr>
            <p:cNvPr id="125" name="tx125"/>
            <p:cNvSpPr/>
            <p:nvPr/>
          </p:nvSpPr>
          <p:spPr>
            <a:xfrm>
              <a:off x="5324577" y="341767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126" name="tx126"/>
            <p:cNvSpPr/>
            <p:nvPr/>
          </p:nvSpPr>
          <p:spPr>
            <a:xfrm>
              <a:off x="6384447" y="340574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127" name="tx127"/>
            <p:cNvSpPr/>
            <p:nvPr/>
          </p:nvSpPr>
          <p:spPr>
            <a:xfrm>
              <a:off x="6694585" y="337292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28" name="tx128"/>
            <p:cNvSpPr/>
            <p:nvPr/>
          </p:nvSpPr>
          <p:spPr>
            <a:xfrm>
              <a:off x="6914381" y="333909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129" name="tx129"/>
            <p:cNvSpPr/>
            <p:nvPr/>
          </p:nvSpPr>
          <p:spPr>
            <a:xfrm>
              <a:off x="7179348" y="334192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130" name="tx130"/>
            <p:cNvSpPr/>
            <p:nvPr/>
          </p:nvSpPr>
          <p:spPr>
            <a:xfrm>
              <a:off x="7444316" y="323903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131" name="tx131"/>
            <p:cNvSpPr/>
            <p:nvPr/>
          </p:nvSpPr>
          <p:spPr>
            <a:xfrm>
              <a:off x="7709283" y="325221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132" name="tx132"/>
            <p:cNvSpPr/>
            <p:nvPr/>
          </p:nvSpPr>
          <p:spPr>
            <a:xfrm>
              <a:off x="7974250" y="330284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133" name="tx133"/>
            <p:cNvSpPr/>
            <p:nvPr/>
          </p:nvSpPr>
          <p:spPr>
            <a:xfrm>
              <a:off x="688596" y="4088376"/>
              <a:ext cx="21177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0M</a:t>
              </a:r>
            </a:p>
          </p:txBody>
        </p:sp>
        <p:sp>
          <p:nvSpPr>
            <p:cNvPr id="134" name="tx134"/>
            <p:cNvSpPr/>
            <p:nvPr/>
          </p:nvSpPr>
          <p:spPr>
            <a:xfrm>
              <a:off x="688596" y="3444527"/>
              <a:ext cx="21177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2M</a:t>
              </a:r>
            </a:p>
          </p:txBody>
        </p:sp>
        <p:sp>
          <p:nvSpPr>
            <p:cNvPr id="135" name="tx135"/>
            <p:cNvSpPr/>
            <p:nvPr/>
          </p:nvSpPr>
          <p:spPr>
            <a:xfrm>
              <a:off x="688596" y="2800678"/>
              <a:ext cx="21177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4M</a:t>
              </a:r>
            </a:p>
          </p:txBody>
        </p:sp>
        <p:sp>
          <p:nvSpPr>
            <p:cNvPr id="136" name="tx136"/>
            <p:cNvSpPr/>
            <p:nvPr/>
          </p:nvSpPr>
          <p:spPr>
            <a:xfrm>
              <a:off x="688596" y="2156829"/>
              <a:ext cx="21177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6M</a:t>
              </a:r>
            </a:p>
          </p:txBody>
        </p:sp>
        <p:sp>
          <p:nvSpPr>
            <p:cNvPr id="137" name="tx137"/>
            <p:cNvSpPr/>
            <p:nvPr/>
          </p:nvSpPr>
          <p:spPr>
            <a:xfrm>
              <a:off x="8574549" y="4088376"/>
              <a:ext cx="8476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0</a:t>
              </a:r>
            </a:p>
          </p:txBody>
        </p:sp>
        <p:sp>
          <p:nvSpPr>
            <p:cNvPr id="138" name="tx138"/>
            <p:cNvSpPr/>
            <p:nvPr/>
          </p:nvSpPr>
          <p:spPr>
            <a:xfrm>
              <a:off x="8574549" y="3491797"/>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25</a:t>
              </a:r>
            </a:p>
          </p:txBody>
        </p:sp>
        <p:sp>
          <p:nvSpPr>
            <p:cNvPr id="139" name="tx139"/>
            <p:cNvSpPr/>
            <p:nvPr/>
          </p:nvSpPr>
          <p:spPr>
            <a:xfrm>
              <a:off x="8574549" y="2895217"/>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50</a:t>
              </a:r>
            </a:p>
          </p:txBody>
        </p:sp>
        <p:sp>
          <p:nvSpPr>
            <p:cNvPr id="140" name="tx140"/>
            <p:cNvSpPr/>
            <p:nvPr/>
          </p:nvSpPr>
          <p:spPr>
            <a:xfrm>
              <a:off x="8574549" y="2298638"/>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75</a:t>
              </a:r>
            </a:p>
          </p:txBody>
        </p:sp>
        <p:sp>
          <p:nvSpPr>
            <p:cNvPr id="141" name="tx141"/>
            <p:cNvSpPr/>
            <p:nvPr/>
          </p:nvSpPr>
          <p:spPr>
            <a:xfrm>
              <a:off x="8574549" y="1702058"/>
              <a:ext cx="25429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100</a:t>
              </a:r>
            </a:p>
          </p:txBody>
        </p:sp>
        <p:sp>
          <p:nvSpPr>
            <p:cNvPr id="142" name="tx142"/>
            <p:cNvSpPr/>
            <p:nvPr/>
          </p:nvSpPr>
          <p:spPr>
            <a:xfrm rot="-5400000">
              <a:off x="1255840"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2000</a:t>
              </a:r>
            </a:p>
          </p:txBody>
        </p:sp>
        <p:sp>
          <p:nvSpPr>
            <p:cNvPr id="143" name="tx143"/>
            <p:cNvSpPr/>
            <p:nvPr/>
          </p:nvSpPr>
          <p:spPr>
            <a:xfrm rot="-5400000">
              <a:off x="2580676"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2005</a:t>
              </a:r>
            </a:p>
          </p:txBody>
        </p:sp>
        <p:sp>
          <p:nvSpPr>
            <p:cNvPr id="144" name="tx144"/>
            <p:cNvSpPr/>
            <p:nvPr/>
          </p:nvSpPr>
          <p:spPr>
            <a:xfrm rot="-5400000">
              <a:off x="3905512"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2010</a:t>
              </a:r>
            </a:p>
          </p:txBody>
        </p:sp>
        <p:sp>
          <p:nvSpPr>
            <p:cNvPr id="145" name="tx145"/>
            <p:cNvSpPr/>
            <p:nvPr/>
          </p:nvSpPr>
          <p:spPr>
            <a:xfrm rot="-5400000">
              <a:off x="5230349"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2015</a:t>
              </a:r>
            </a:p>
          </p:txBody>
        </p:sp>
        <p:sp>
          <p:nvSpPr>
            <p:cNvPr id="146" name="tx146"/>
            <p:cNvSpPr/>
            <p:nvPr/>
          </p:nvSpPr>
          <p:spPr>
            <a:xfrm rot="-5400000">
              <a:off x="6290218"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2019</a:t>
              </a:r>
            </a:p>
          </p:txBody>
        </p:sp>
        <p:sp>
          <p:nvSpPr>
            <p:cNvPr id="147" name="tx147"/>
            <p:cNvSpPr/>
            <p:nvPr/>
          </p:nvSpPr>
          <p:spPr>
            <a:xfrm rot="-5400000">
              <a:off x="6555185"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2020</a:t>
              </a:r>
            </a:p>
          </p:txBody>
        </p:sp>
        <p:sp>
          <p:nvSpPr>
            <p:cNvPr id="148" name="tx148"/>
            <p:cNvSpPr/>
            <p:nvPr/>
          </p:nvSpPr>
          <p:spPr>
            <a:xfrm rot="-5400000">
              <a:off x="6820152"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2021</a:t>
              </a:r>
            </a:p>
          </p:txBody>
        </p:sp>
        <p:sp>
          <p:nvSpPr>
            <p:cNvPr id="149" name="tx149"/>
            <p:cNvSpPr/>
            <p:nvPr/>
          </p:nvSpPr>
          <p:spPr>
            <a:xfrm rot="-5400000">
              <a:off x="7085119"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2022</a:t>
              </a:r>
            </a:p>
          </p:txBody>
        </p:sp>
        <p:sp>
          <p:nvSpPr>
            <p:cNvPr id="150" name="tx150"/>
            <p:cNvSpPr/>
            <p:nvPr/>
          </p:nvSpPr>
          <p:spPr>
            <a:xfrm rot="-5400000">
              <a:off x="7350087"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2023</a:t>
              </a:r>
            </a:p>
          </p:txBody>
        </p:sp>
        <p:sp>
          <p:nvSpPr>
            <p:cNvPr id="151" name="tx151"/>
            <p:cNvSpPr/>
            <p:nvPr/>
          </p:nvSpPr>
          <p:spPr>
            <a:xfrm rot="-5400000">
              <a:off x="7615054"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2024</a:t>
              </a:r>
            </a:p>
          </p:txBody>
        </p:sp>
        <p:sp>
          <p:nvSpPr>
            <p:cNvPr id="152" name="tx152"/>
            <p:cNvSpPr/>
            <p:nvPr/>
          </p:nvSpPr>
          <p:spPr>
            <a:xfrm rot="-5400000">
              <a:off x="7880021"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2025</a:t>
              </a:r>
            </a:p>
          </p:txBody>
        </p:sp>
        <p:sp>
          <p:nvSpPr>
            <p:cNvPr id="153" name="tx153"/>
            <p:cNvSpPr/>
            <p:nvPr/>
          </p:nvSpPr>
          <p:spPr>
            <a:xfrm rot="-5400000">
              <a:off x="-734851" y="2907149"/>
              <a:ext cx="240587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Un- and under-vaccinated (millions)</a:t>
              </a:r>
            </a:p>
          </p:txBody>
        </p:sp>
        <p:sp>
          <p:nvSpPr>
            <p:cNvPr id="154" name="tx154"/>
            <p:cNvSpPr/>
            <p:nvPr/>
          </p:nvSpPr>
          <p:spPr>
            <a:xfrm rot="5400000">
              <a:off x="8289532" y="2907149"/>
              <a:ext cx="132139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 Coverage (%)</a:t>
              </a:r>
            </a:p>
          </p:txBody>
        </p:sp>
        <p:sp>
          <p:nvSpPr>
            <p:cNvPr id="155" name="pl155"/>
            <p:cNvSpPr/>
            <p:nvPr/>
          </p:nvSpPr>
          <p:spPr>
            <a:xfrm>
              <a:off x="2888253" y="5157252"/>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56" name="pl156"/>
            <p:cNvSpPr/>
            <p:nvPr/>
          </p:nvSpPr>
          <p:spPr>
            <a:xfrm>
              <a:off x="3670437" y="5157252"/>
              <a:ext cx="175564" cy="0"/>
            </a:xfrm>
            <a:custGeom>
              <a:avLst/>
              <a:pathLst>
                <a:path w="175564" h="0">
                  <a:moveTo>
                    <a:pt x="0" y="0"/>
                  </a:moveTo>
                  <a:lnTo>
                    <a:pt x="175564" y="0"/>
                  </a:lnTo>
                </a:path>
              </a:pathLst>
            </a:custGeom>
            <a:ln w="27101" cap="flat">
              <a:solidFill>
                <a:srgbClr val="333333">
                  <a:alpha val="80000"/>
                </a:srgbClr>
              </a:solidFill>
              <a:prstDash val="solid"/>
              <a:round/>
            </a:ln>
          </p:spPr>
          <p:txBody>
            <a:bodyPr/>
            <a:lstStyle/>
            <a:p/>
          </p:txBody>
        </p:sp>
        <p:sp>
          <p:nvSpPr>
            <p:cNvPr id="157" name="tx157"/>
            <p:cNvSpPr/>
            <p:nvPr/>
          </p:nvSpPr>
          <p:spPr>
            <a:xfrm>
              <a:off x="3155352" y="5102662"/>
              <a:ext cx="42355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a:t>
              </a:r>
            </a:p>
          </p:txBody>
        </p:sp>
        <p:sp>
          <p:nvSpPr>
            <p:cNvPr id="158" name="tx158"/>
            <p:cNvSpPr/>
            <p:nvPr/>
          </p:nvSpPr>
          <p:spPr>
            <a:xfrm>
              <a:off x="3937537" y="5102662"/>
              <a:ext cx="42355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MCV2</a:t>
              </a:r>
            </a:p>
          </p:txBody>
        </p:sp>
        <p:sp>
          <p:nvSpPr>
            <p:cNvPr id="159" name="rc159"/>
            <p:cNvSpPr/>
            <p:nvPr/>
          </p:nvSpPr>
          <p:spPr>
            <a:xfrm>
              <a:off x="4648443" y="5056524"/>
              <a:ext cx="201456" cy="201456"/>
            </a:xfrm>
            <a:prstGeom prst="rect">
              <a:avLst/>
            </a:prstGeom>
            <a:solidFill>
              <a:srgbClr val="E2231A">
                <a:alpha val="100000"/>
              </a:srgbClr>
            </a:solidFill>
          </p:spPr>
          <p:txBody>
            <a:bodyPr/>
            <a:lstStyle/>
            <a:p/>
          </p:txBody>
        </p:sp>
        <p:sp>
          <p:nvSpPr>
            <p:cNvPr id="160" name="rc160"/>
            <p:cNvSpPr/>
            <p:nvPr/>
          </p:nvSpPr>
          <p:spPr>
            <a:xfrm>
              <a:off x="5667822" y="5056524"/>
              <a:ext cx="201456" cy="201456"/>
            </a:xfrm>
            <a:prstGeom prst="rect">
              <a:avLst/>
            </a:prstGeom>
            <a:solidFill>
              <a:srgbClr val="B3B3B3">
                <a:alpha val="100000"/>
              </a:srgbClr>
            </a:solidFill>
          </p:spPr>
          <p:txBody>
            <a:bodyPr/>
            <a:lstStyle/>
            <a:p/>
          </p:txBody>
        </p:sp>
        <p:sp>
          <p:nvSpPr>
            <p:cNvPr id="161" name="tx161"/>
            <p:cNvSpPr/>
            <p:nvPr/>
          </p:nvSpPr>
          <p:spPr>
            <a:xfrm>
              <a:off x="4928488" y="5102662"/>
              <a:ext cx="66074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No MCV1</a:t>
              </a:r>
            </a:p>
          </p:txBody>
        </p:sp>
        <p:sp>
          <p:nvSpPr>
            <p:cNvPr id="162" name="tx162"/>
            <p:cNvSpPr/>
            <p:nvPr/>
          </p:nvSpPr>
          <p:spPr>
            <a:xfrm>
              <a:off x="5947867" y="5102662"/>
              <a:ext cx="66074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No MCV2</a:t>
              </a:r>
            </a:p>
          </p:txBody>
        </p:sp>
        <p:sp>
          <p:nvSpPr>
            <p:cNvPr id="163" name="tx163"/>
            <p:cNvSpPr/>
            <p:nvPr/>
          </p:nvSpPr>
          <p:spPr>
            <a:xfrm>
              <a:off x="963002" y="1437626"/>
              <a:ext cx="730404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coverage and number of un- and under-vaccinated children for MCV, MENA, 2000-2025</a:t>
              </a:r>
            </a:p>
          </p:txBody>
        </p:sp>
        <p:sp>
          <p:nvSpPr>
            <p:cNvPr id="164" name="pl164"/>
            <p:cNvSpPr/>
            <p:nvPr/>
          </p:nvSpPr>
          <p:spPr>
            <a:xfrm>
              <a:off x="2019437"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3446042"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4872647"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6299252"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7725857"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63002" y="5898035"/>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70" name="pl170"/>
            <p:cNvSpPr/>
            <p:nvPr/>
          </p:nvSpPr>
          <p:spPr>
            <a:xfrm>
              <a:off x="963002" y="5735617"/>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71" name="pl171"/>
            <p:cNvSpPr/>
            <p:nvPr/>
          </p:nvSpPr>
          <p:spPr>
            <a:xfrm>
              <a:off x="963002" y="5573198"/>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72" name="pl172"/>
            <p:cNvSpPr/>
            <p:nvPr/>
          </p:nvSpPr>
          <p:spPr>
            <a:xfrm>
              <a:off x="1306134"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2732739"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159344"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5585949"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7012554"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8439159"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8" name="rc178"/>
            <p:cNvSpPr/>
            <p:nvPr/>
          </p:nvSpPr>
          <p:spPr>
            <a:xfrm>
              <a:off x="1306134" y="5824947"/>
              <a:ext cx="4070252" cy="146176"/>
            </a:xfrm>
            <a:prstGeom prst="rect">
              <a:avLst/>
            </a:prstGeom>
            <a:solidFill>
              <a:srgbClr val="E2231A">
                <a:alpha val="100000"/>
              </a:srgbClr>
            </a:solidFill>
          </p:spPr>
          <p:txBody>
            <a:bodyPr/>
            <a:lstStyle/>
            <a:p/>
          </p:txBody>
        </p:sp>
        <p:sp>
          <p:nvSpPr>
            <p:cNvPr id="179" name="rc179"/>
            <p:cNvSpPr/>
            <p:nvPr/>
          </p:nvSpPr>
          <p:spPr>
            <a:xfrm>
              <a:off x="1306134" y="5662528"/>
              <a:ext cx="5873332" cy="146176"/>
            </a:xfrm>
            <a:prstGeom prst="rect">
              <a:avLst/>
            </a:prstGeom>
            <a:solidFill>
              <a:srgbClr val="E2231A">
                <a:alpha val="100000"/>
              </a:srgbClr>
            </a:solidFill>
          </p:spPr>
          <p:txBody>
            <a:bodyPr/>
            <a:lstStyle/>
            <a:p/>
          </p:txBody>
        </p:sp>
        <p:sp>
          <p:nvSpPr>
            <p:cNvPr id="180" name="rc180"/>
            <p:cNvSpPr/>
            <p:nvPr/>
          </p:nvSpPr>
          <p:spPr>
            <a:xfrm>
              <a:off x="1306134" y="5500109"/>
              <a:ext cx="5043391" cy="146176"/>
            </a:xfrm>
            <a:prstGeom prst="rect">
              <a:avLst/>
            </a:prstGeom>
            <a:solidFill>
              <a:srgbClr val="E2231A">
                <a:alpha val="100000"/>
              </a:srgbClr>
            </a:solidFill>
          </p:spPr>
          <p:txBody>
            <a:bodyPr/>
            <a:lstStyle/>
            <a:p/>
          </p:txBody>
        </p:sp>
        <p:sp>
          <p:nvSpPr>
            <p:cNvPr id="181" name="rc181"/>
            <p:cNvSpPr/>
            <p:nvPr/>
          </p:nvSpPr>
          <p:spPr>
            <a:xfrm>
              <a:off x="5376387" y="5824947"/>
              <a:ext cx="1431669" cy="146176"/>
            </a:xfrm>
            <a:prstGeom prst="rect">
              <a:avLst/>
            </a:prstGeom>
            <a:solidFill>
              <a:srgbClr val="B3B3B3">
                <a:alpha val="100000"/>
              </a:srgbClr>
            </a:solidFill>
          </p:spPr>
          <p:txBody>
            <a:bodyPr/>
            <a:lstStyle/>
            <a:p/>
          </p:txBody>
        </p:sp>
        <p:sp>
          <p:nvSpPr>
            <p:cNvPr id="182" name="rc182"/>
            <p:cNvSpPr/>
            <p:nvPr/>
          </p:nvSpPr>
          <p:spPr>
            <a:xfrm>
              <a:off x="7179467" y="5662528"/>
              <a:ext cx="989319" cy="146176"/>
            </a:xfrm>
            <a:prstGeom prst="rect">
              <a:avLst/>
            </a:prstGeom>
            <a:solidFill>
              <a:srgbClr val="B3B3B3">
                <a:alpha val="100000"/>
              </a:srgbClr>
            </a:solidFill>
          </p:spPr>
          <p:txBody>
            <a:bodyPr/>
            <a:lstStyle/>
            <a:p/>
          </p:txBody>
        </p:sp>
        <p:sp>
          <p:nvSpPr>
            <p:cNvPr id="183" name="rc183"/>
            <p:cNvSpPr/>
            <p:nvPr/>
          </p:nvSpPr>
          <p:spPr>
            <a:xfrm>
              <a:off x="6349525" y="5500109"/>
              <a:ext cx="1370468" cy="146176"/>
            </a:xfrm>
            <a:prstGeom prst="rect">
              <a:avLst/>
            </a:prstGeom>
            <a:solidFill>
              <a:srgbClr val="B3B3B3">
                <a:alpha val="100000"/>
              </a:srgbClr>
            </a:solidFill>
          </p:spPr>
          <p:txBody>
            <a:bodyPr/>
            <a:lstStyle/>
            <a:p/>
          </p:txBody>
        </p:sp>
        <p:sp>
          <p:nvSpPr>
            <p:cNvPr id="184" name="tx184"/>
            <p:cNvSpPr/>
            <p:nvPr/>
          </p:nvSpPr>
          <p:spPr>
            <a:xfrm>
              <a:off x="2961922" y="5852773"/>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MCV1 1.4</a:t>
              </a:r>
            </a:p>
          </p:txBody>
        </p:sp>
        <p:sp>
          <p:nvSpPr>
            <p:cNvPr id="185" name="tx185"/>
            <p:cNvSpPr/>
            <p:nvPr/>
          </p:nvSpPr>
          <p:spPr>
            <a:xfrm>
              <a:off x="3863462" y="5690354"/>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MCV1 2.1</a:t>
              </a:r>
            </a:p>
          </p:txBody>
        </p:sp>
        <p:sp>
          <p:nvSpPr>
            <p:cNvPr id="186" name="tx186"/>
            <p:cNvSpPr/>
            <p:nvPr/>
          </p:nvSpPr>
          <p:spPr>
            <a:xfrm>
              <a:off x="3448491" y="5527935"/>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MCV1 1.8</a:t>
              </a:r>
            </a:p>
          </p:txBody>
        </p:sp>
        <p:sp>
          <p:nvSpPr>
            <p:cNvPr id="187" name="tx187"/>
            <p:cNvSpPr/>
            <p:nvPr/>
          </p:nvSpPr>
          <p:spPr>
            <a:xfrm>
              <a:off x="5712883" y="5852773"/>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MCV2 0.5</a:t>
              </a:r>
            </a:p>
          </p:txBody>
        </p:sp>
        <p:sp>
          <p:nvSpPr>
            <p:cNvPr id="188" name="tx188"/>
            <p:cNvSpPr/>
            <p:nvPr/>
          </p:nvSpPr>
          <p:spPr>
            <a:xfrm>
              <a:off x="7294788" y="5690354"/>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MCV2 0.3</a:t>
              </a:r>
            </a:p>
          </p:txBody>
        </p:sp>
        <p:sp>
          <p:nvSpPr>
            <p:cNvPr id="189" name="tx189"/>
            <p:cNvSpPr/>
            <p:nvPr/>
          </p:nvSpPr>
          <p:spPr>
            <a:xfrm>
              <a:off x="6655420" y="5527935"/>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MCV2 0.5</a:t>
              </a:r>
            </a:p>
          </p:txBody>
        </p:sp>
        <p:sp>
          <p:nvSpPr>
            <p:cNvPr id="190" name="tx190"/>
            <p:cNvSpPr/>
            <p:nvPr/>
          </p:nvSpPr>
          <p:spPr>
            <a:xfrm>
              <a:off x="6868324" y="5846326"/>
              <a:ext cx="200893"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1.9</a:t>
              </a:r>
            </a:p>
          </p:txBody>
        </p:sp>
        <p:sp>
          <p:nvSpPr>
            <p:cNvPr id="191" name="tx191"/>
            <p:cNvSpPr/>
            <p:nvPr/>
          </p:nvSpPr>
          <p:spPr>
            <a:xfrm>
              <a:off x="8229054" y="5683907"/>
              <a:ext cx="200893"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2.4</a:t>
              </a:r>
            </a:p>
          </p:txBody>
        </p:sp>
        <p:sp>
          <p:nvSpPr>
            <p:cNvPr id="192" name="tx192"/>
            <p:cNvSpPr/>
            <p:nvPr/>
          </p:nvSpPr>
          <p:spPr>
            <a:xfrm>
              <a:off x="7780261" y="5521489"/>
              <a:ext cx="200893"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2.2</a:t>
              </a:r>
            </a:p>
          </p:txBody>
        </p:sp>
        <p:sp>
          <p:nvSpPr>
            <p:cNvPr id="193" name="tx193"/>
            <p:cNvSpPr/>
            <p:nvPr/>
          </p:nvSpPr>
          <p:spPr>
            <a:xfrm>
              <a:off x="589475" y="58480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94" name="tx194"/>
            <p:cNvSpPr/>
            <p:nvPr/>
          </p:nvSpPr>
          <p:spPr>
            <a:xfrm>
              <a:off x="589475" y="568559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95" name="tx195"/>
            <p:cNvSpPr/>
            <p:nvPr/>
          </p:nvSpPr>
          <p:spPr>
            <a:xfrm>
              <a:off x="589475" y="552318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96" name="tx196"/>
            <p:cNvSpPr/>
            <p:nvPr/>
          </p:nvSpPr>
          <p:spPr>
            <a:xfrm>
              <a:off x="1131347"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0.0 M</a:t>
              </a:r>
            </a:p>
          </p:txBody>
        </p:sp>
        <p:sp>
          <p:nvSpPr>
            <p:cNvPr id="197" name="tx197"/>
            <p:cNvSpPr/>
            <p:nvPr/>
          </p:nvSpPr>
          <p:spPr>
            <a:xfrm>
              <a:off x="2557952"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0.5 M</a:t>
              </a:r>
            </a:p>
          </p:txBody>
        </p:sp>
        <p:sp>
          <p:nvSpPr>
            <p:cNvPr id="198" name="tx198"/>
            <p:cNvSpPr/>
            <p:nvPr/>
          </p:nvSpPr>
          <p:spPr>
            <a:xfrm>
              <a:off x="3984557"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 M</a:t>
              </a:r>
            </a:p>
          </p:txBody>
        </p:sp>
        <p:sp>
          <p:nvSpPr>
            <p:cNvPr id="199" name="tx199"/>
            <p:cNvSpPr/>
            <p:nvPr/>
          </p:nvSpPr>
          <p:spPr>
            <a:xfrm>
              <a:off x="5411162"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 M</a:t>
              </a:r>
            </a:p>
          </p:txBody>
        </p:sp>
        <p:sp>
          <p:nvSpPr>
            <p:cNvPr id="200" name="tx200"/>
            <p:cNvSpPr/>
            <p:nvPr/>
          </p:nvSpPr>
          <p:spPr>
            <a:xfrm>
              <a:off x="6837767"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 M</a:t>
              </a:r>
            </a:p>
          </p:txBody>
        </p:sp>
        <p:sp>
          <p:nvSpPr>
            <p:cNvPr id="201" name="tx201"/>
            <p:cNvSpPr/>
            <p:nvPr/>
          </p:nvSpPr>
          <p:spPr>
            <a:xfrm>
              <a:off x="8264372"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 M</a:t>
              </a:r>
            </a:p>
          </p:txBody>
        </p:sp>
        <p:sp>
          <p:nvSpPr>
            <p:cNvPr id="202" name="tx202"/>
            <p:cNvSpPr/>
            <p:nvPr/>
          </p:nvSpPr>
          <p:spPr>
            <a:xfrm>
              <a:off x="3634602" y="6222390"/>
              <a:ext cx="22057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 and under-vaccinated (millions)</a:t>
              </a:r>
            </a:p>
          </p:txBody>
        </p:sp>
        <p:sp>
          <p:nvSpPr>
            <p:cNvPr id="203" name="tx203"/>
            <p:cNvSpPr/>
            <p:nvPr/>
          </p:nvSpPr>
          <p:spPr>
            <a:xfrm>
              <a:off x="4349936"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04" name="tx204"/>
            <p:cNvSpPr/>
            <p:nvPr/>
          </p:nvSpPr>
          <p:spPr>
            <a:xfrm>
              <a:off x="5972356" y="6542159"/>
              <a:ext cx="25395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There may be discrepancies due to rounding.</a:t>
              </a:r>
            </a:p>
          </p:txBody>
        </p:sp>
      </p:grpSp>
      <p:sp>
        <p:nvSpPr>
          <p:cNvPr id="20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 increased at 84%. This is lower than in 2019, where coverage was 87%.
1.8 million children missed their routine first dose of measles vaccine.
MCV2 is typically administered to children between 18 months and five years old. MCV2 coverage increased at 80% in 2025.</a:t>
            </a:r>
          </a:p>
        </p:txBody>
      </p:sp>
      <p:sp>
        <p:nvSpPr>
          <p:cNvPr id="20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MCV1 coverage increased from 82% in 2024 to 84% in 2025, but this still left ~1.8 million children without any protection against measles. MCV2 coverage increased to 80% in 2025.</a:t>
            </a:r>
          </a:p>
        </p:txBody>
      </p:sp>
      <p:grpSp xmlns:pic="http://schemas.openxmlformats.org/drawingml/2006/picture">
        <p:nvGrpSpPr>
          <p:cNvPr id="207" name=""/>
          <p:cNvGrpSpPr/>
          <p:nvPr/>
        </p:nvGrpSpPr>
        <p:grpSpPr>
          <a:xfrm>
            <a:off x="292608" y="1005840"/>
            <a:ext cx="8595360" cy="28575"/>
            <a:chOff x="292608" y="1005840"/>
            <a:chExt cx="8595360" cy="28575"/>
          </a:xfrm>
        </p:grpSpPr>
        <p:sp>
          <p:nvSpPr>
            <p:cNvPr id="20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983073"/>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3525793"/>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3068514"/>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2611234"/>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9" name="pl9"/>
            <p:cNvSpPr/>
            <p:nvPr/>
          </p:nvSpPr>
          <p:spPr>
            <a:xfrm>
              <a:off x="951297" y="2153954"/>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10" name="pl10"/>
            <p:cNvSpPr/>
            <p:nvPr/>
          </p:nvSpPr>
          <p:spPr>
            <a:xfrm>
              <a:off x="951297" y="421171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3754433"/>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2" name="pl12"/>
            <p:cNvSpPr/>
            <p:nvPr/>
          </p:nvSpPr>
          <p:spPr>
            <a:xfrm>
              <a:off x="951297" y="3297153"/>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3" name="pl13"/>
            <p:cNvSpPr/>
            <p:nvPr/>
          </p:nvSpPr>
          <p:spPr>
            <a:xfrm>
              <a:off x="951297" y="2839874"/>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4" name="pl14"/>
            <p:cNvSpPr/>
            <p:nvPr/>
          </p:nvSpPr>
          <p:spPr>
            <a:xfrm>
              <a:off x="951297" y="2382594"/>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 name="pl15"/>
            <p:cNvSpPr/>
            <p:nvPr/>
          </p:nvSpPr>
          <p:spPr>
            <a:xfrm>
              <a:off x="951297" y="1925315"/>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 name="pl16"/>
            <p:cNvSpPr/>
            <p:nvPr/>
          </p:nvSpPr>
          <p:spPr>
            <a:xfrm>
              <a:off x="1416393"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49044"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81696"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14347"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80468"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4699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1352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005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4659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312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7965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96454" y="3514423"/>
              <a:ext cx="239877" cy="697288"/>
            </a:xfrm>
            <a:prstGeom prst="rect">
              <a:avLst/>
            </a:prstGeom>
            <a:solidFill>
              <a:srgbClr val="80BD41">
                <a:alpha val="100000"/>
              </a:srgbClr>
            </a:solidFill>
          </p:spPr>
          <p:txBody>
            <a:bodyPr/>
            <a:lstStyle/>
            <a:p/>
          </p:txBody>
        </p:sp>
        <p:sp>
          <p:nvSpPr>
            <p:cNvPr id="28" name="rc28"/>
            <p:cNvSpPr/>
            <p:nvPr/>
          </p:nvSpPr>
          <p:spPr>
            <a:xfrm>
              <a:off x="1296454" y="3394350"/>
              <a:ext cx="239877" cy="120073"/>
            </a:xfrm>
            <a:prstGeom prst="rect">
              <a:avLst/>
            </a:prstGeom>
            <a:solidFill>
              <a:srgbClr val="E2231A">
                <a:alpha val="100000"/>
              </a:srgbClr>
            </a:solidFill>
          </p:spPr>
          <p:txBody>
            <a:bodyPr/>
            <a:lstStyle/>
            <a:p/>
          </p:txBody>
        </p:sp>
        <p:sp>
          <p:nvSpPr>
            <p:cNvPr id="29" name="rc29"/>
            <p:cNvSpPr/>
            <p:nvPr/>
          </p:nvSpPr>
          <p:spPr>
            <a:xfrm>
              <a:off x="1562984" y="3511139"/>
              <a:ext cx="239877" cy="700573"/>
            </a:xfrm>
            <a:prstGeom prst="rect">
              <a:avLst/>
            </a:prstGeom>
            <a:solidFill>
              <a:srgbClr val="80BD41">
                <a:alpha val="100000"/>
              </a:srgbClr>
            </a:solidFill>
          </p:spPr>
          <p:txBody>
            <a:bodyPr/>
            <a:lstStyle/>
            <a:p/>
          </p:txBody>
        </p:sp>
        <p:sp>
          <p:nvSpPr>
            <p:cNvPr id="30" name="rc30"/>
            <p:cNvSpPr/>
            <p:nvPr/>
          </p:nvSpPr>
          <p:spPr>
            <a:xfrm>
              <a:off x="1562984" y="3384429"/>
              <a:ext cx="239877" cy="126710"/>
            </a:xfrm>
            <a:prstGeom prst="rect">
              <a:avLst/>
            </a:prstGeom>
            <a:solidFill>
              <a:srgbClr val="E2231A">
                <a:alpha val="100000"/>
              </a:srgbClr>
            </a:solidFill>
          </p:spPr>
          <p:txBody>
            <a:bodyPr/>
            <a:lstStyle/>
            <a:p/>
          </p:txBody>
        </p:sp>
        <p:sp>
          <p:nvSpPr>
            <p:cNvPr id="31" name="rc31"/>
            <p:cNvSpPr/>
            <p:nvPr/>
          </p:nvSpPr>
          <p:spPr>
            <a:xfrm>
              <a:off x="1829515" y="3512590"/>
              <a:ext cx="239877" cy="699122"/>
            </a:xfrm>
            <a:prstGeom prst="rect">
              <a:avLst/>
            </a:prstGeom>
            <a:solidFill>
              <a:srgbClr val="80BD41">
                <a:alpha val="100000"/>
              </a:srgbClr>
            </a:solidFill>
          </p:spPr>
          <p:txBody>
            <a:bodyPr/>
            <a:lstStyle/>
            <a:p/>
          </p:txBody>
        </p:sp>
        <p:sp>
          <p:nvSpPr>
            <p:cNvPr id="32" name="rc32"/>
            <p:cNvSpPr/>
            <p:nvPr/>
          </p:nvSpPr>
          <p:spPr>
            <a:xfrm>
              <a:off x="1829515" y="3375449"/>
              <a:ext cx="239877" cy="137141"/>
            </a:xfrm>
            <a:prstGeom prst="rect">
              <a:avLst/>
            </a:prstGeom>
            <a:solidFill>
              <a:srgbClr val="E2231A">
                <a:alpha val="100000"/>
              </a:srgbClr>
            </a:solidFill>
          </p:spPr>
          <p:txBody>
            <a:bodyPr/>
            <a:lstStyle/>
            <a:p/>
          </p:txBody>
        </p:sp>
        <p:sp>
          <p:nvSpPr>
            <p:cNvPr id="33" name="rc33"/>
            <p:cNvSpPr/>
            <p:nvPr/>
          </p:nvSpPr>
          <p:spPr>
            <a:xfrm>
              <a:off x="2096045" y="3493570"/>
              <a:ext cx="239877" cy="718142"/>
            </a:xfrm>
            <a:prstGeom prst="rect">
              <a:avLst/>
            </a:prstGeom>
            <a:solidFill>
              <a:srgbClr val="80BD41">
                <a:alpha val="100000"/>
              </a:srgbClr>
            </a:solidFill>
          </p:spPr>
          <p:txBody>
            <a:bodyPr/>
            <a:lstStyle/>
            <a:p/>
          </p:txBody>
        </p:sp>
        <p:sp>
          <p:nvSpPr>
            <p:cNvPr id="34" name="rc34"/>
            <p:cNvSpPr/>
            <p:nvPr/>
          </p:nvSpPr>
          <p:spPr>
            <a:xfrm>
              <a:off x="2096045" y="3361712"/>
              <a:ext cx="239877" cy="131857"/>
            </a:xfrm>
            <a:prstGeom prst="rect">
              <a:avLst/>
            </a:prstGeom>
            <a:solidFill>
              <a:srgbClr val="E2231A">
                <a:alpha val="100000"/>
              </a:srgbClr>
            </a:solidFill>
          </p:spPr>
          <p:txBody>
            <a:bodyPr/>
            <a:lstStyle/>
            <a:p/>
          </p:txBody>
        </p:sp>
        <p:sp>
          <p:nvSpPr>
            <p:cNvPr id="35" name="rc35"/>
            <p:cNvSpPr/>
            <p:nvPr/>
          </p:nvSpPr>
          <p:spPr>
            <a:xfrm>
              <a:off x="2362575" y="3474289"/>
              <a:ext cx="239877" cy="737423"/>
            </a:xfrm>
            <a:prstGeom prst="rect">
              <a:avLst/>
            </a:prstGeom>
            <a:solidFill>
              <a:srgbClr val="80BD41">
                <a:alpha val="100000"/>
              </a:srgbClr>
            </a:solidFill>
          </p:spPr>
          <p:txBody>
            <a:bodyPr/>
            <a:lstStyle/>
            <a:p/>
          </p:txBody>
        </p:sp>
        <p:sp>
          <p:nvSpPr>
            <p:cNvPr id="36" name="rc36"/>
            <p:cNvSpPr/>
            <p:nvPr/>
          </p:nvSpPr>
          <p:spPr>
            <a:xfrm>
              <a:off x="2362575" y="3344501"/>
              <a:ext cx="239877" cy="129788"/>
            </a:xfrm>
            <a:prstGeom prst="rect">
              <a:avLst/>
            </a:prstGeom>
            <a:solidFill>
              <a:srgbClr val="E2231A">
                <a:alpha val="100000"/>
              </a:srgbClr>
            </a:solidFill>
          </p:spPr>
          <p:txBody>
            <a:bodyPr/>
            <a:lstStyle/>
            <a:p/>
          </p:txBody>
        </p:sp>
        <p:sp>
          <p:nvSpPr>
            <p:cNvPr id="37" name="rc37"/>
            <p:cNvSpPr/>
            <p:nvPr/>
          </p:nvSpPr>
          <p:spPr>
            <a:xfrm>
              <a:off x="2629106" y="3452532"/>
              <a:ext cx="239877" cy="759180"/>
            </a:xfrm>
            <a:prstGeom prst="rect">
              <a:avLst/>
            </a:prstGeom>
            <a:solidFill>
              <a:srgbClr val="80BD41">
                <a:alpha val="100000"/>
              </a:srgbClr>
            </a:solidFill>
          </p:spPr>
          <p:txBody>
            <a:bodyPr/>
            <a:lstStyle/>
            <a:p/>
          </p:txBody>
        </p:sp>
        <p:sp>
          <p:nvSpPr>
            <p:cNvPr id="38" name="rc38"/>
            <p:cNvSpPr/>
            <p:nvPr/>
          </p:nvSpPr>
          <p:spPr>
            <a:xfrm>
              <a:off x="2629106" y="3323937"/>
              <a:ext cx="239877" cy="128594"/>
            </a:xfrm>
            <a:prstGeom prst="rect">
              <a:avLst/>
            </a:prstGeom>
            <a:solidFill>
              <a:srgbClr val="E2231A">
                <a:alpha val="100000"/>
              </a:srgbClr>
            </a:solidFill>
          </p:spPr>
          <p:txBody>
            <a:bodyPr/>
            <a:lstStyle/>
            <a:p/>
          </p:txBody>
        </p:sp>
        <p:sp>
          <p:nvSpPr>
            <p:cNvPr id="39" name="rc39"/>
            <p:cNvSpPr/>
            <p:nvPr/>
          </p:nvSpPr>
          <p:spPr>
            <a:xfrm>
              <a:off x="2895636" y="3427486"/>
              <a:ext cx="239877" cy="784226"/>
            </a:xfrm>
            <a:prstGeom prst="rect">
              <a:avLst/>
            </a:prstGeom>
            <a:solidFill>
              <a:srgbClr val="80BD41">
                <a:alpha val="100000"/>
              </a:srgbClr>
            </a:solidFill>
          </p:spPr>
          <p:txBody>
            <a:bodyPr/>
            <a:lstStyle/>
            <a:p/>
          </p:txBody>
        </p:sp>
        <p:sp>
          <p:nvSpPr>
            <p:cNvPr id="40" name="rc40"/>
            <p:cNvSpPr/>
            <p:nvPr/>
          </p:nvSpPr>
          <p:spPr>
            <a:xfrm>
              <a:off x="2895636" y="3298800"/>
              <a:ext cx="239877" cy="128686"/>
            </a:xfrm>
            <a:prstGeom prst="rect">
              <a:avLst/>
            </a:prstGeom>
            <a:solidFill>
              <a:srgbClr val="E2231A">
                <a:alpha val="100000"/>
              </a:srgbClr>
            </a:solidFill>
          </p:spPr>
          <p:txBody>
            <a:bodyPr/>
            <a:lstStyle/>
            <a:p/>
          </p:txBody>
        </p:sp>
        <p:sp>
          <p:nvSpPr>
            <p:cNvPr id="41" name="rc41"/>
            <p:cNvSpPr/>
            <p:nvPr/>
          </p:nvSpPr>
          <p:spPr>
            <a:xfrm>
              <a:off x="3162166" y="3390794"/>
              <a:ext cx="239877" cy="820918"/>
            </a:xfrm>
            <a:prstGeom prst="rect">
              <a:avLst/>
            </a:prstGeom>
            <a:solidFill>
              <a:srgbClr val="80BD41">
                <a:alpha val="100000"/>
              </a:srgbClr>
            </a:solidFill>
          </p:spPr>
          <p:txBody>
            <a:bodyPr/>
            <a:lstStyle/>
            <a:p/>
          </p:txBody>
        </p:sp>
        <p:sp>
          <p:nvSpPr>
            <p:cNvPr id="42" name="rc42"/>
            <p:cNvSpPr/>
            <p:nvPr/>
          </p:nvSpPr>
          <p:spPr>
            <a:xfrm>
              <a:off x="3162166" y="3271693"/>
              <a:ext cx="239877" cy="119101"/>
            </a:xfrm>
            <a:prstGeom prst="rect">
              <a:avLst/>
            </a:prstGeom>
            <a:solidFill>
              <a:srgbClr val="E2231A">
                <a:alpha val="100000"/>
              </a:srgbClr>
            </a:solidFill>
          </p:spPr>
          <p:txBody>
            <a:bodyPr/>
            <a:lstStyle/>
            <a:p/>
          </p:txBody>
        </p:sp>
        <p:sp>
          <p:nvSpPr>
            <p:cNvPr id="43" name="rc43"/>
            <p:cNvSpPr/>
            <p:nvPr/>
          </p:nvSpPr>
          <p:spPr>
            <a:xfrm>
              <a:off x="3428696" y="3372332"/>
              <a:ext cx="239877" cy="839380"/>
            </a:xfrm>
            <a:prstGeom prst="rect">
              <a:avLst/>
            </a:prstGeom>
            <a:solidFill>
              <a:srgbClr val="80BD41">
                <a:alpha val="100000"/>
              </a:srgbClr>
            </a:solidFill>
          </p:spPr>
          <p:txBody>
            <a:bodyPr/>
            <a:lstStyle/>
            <a:p/>
          </p:txBody>
        </p:sp>
        <p:sp>
          <p:nvSpPr>
            <p:cNvPr id="44" name="rc44"/>
            <p:cNvSpPr/>
            <p:nvPr/>
          </p:nvSpPr>
          <p:spPr>
            <a:xfrm>
              <a:off x="3428696" y="3248044"/>
              <a:ext cx="239877" cy="124288"/>
            </a:xfrm>
            <a:prstGeom prst="rect">
              <a:avLst/>
            </a:prstGeom>
            <a:solidFill>
              <a:srgbClr val="E2231A">
                <a:alpha val="100000"/>
              </a:srgbClr>
            </a:solidFill>
          </p:spPr>
          <p:txBody>
            <a:bodyPr/>
            <a:lstStyle/>
            <a:p/>
          </p:txBody>
        </p:sp>
        <p:sp>
          <p:nvSpPr>
            <p:cNvPr id="45" name="rc45"/>
            <p:cNvSpPr/>
            <p:nvPr/>
          </p:nvSpPr>
          <p:spPr>
            <a:xfrm>
              <a:off x="3695227" y="3331704"/>
              <a:ext cx="239877" cy="880008"/>
            </a:xfrm>
            <a:prstGeom prst="rect">
              <a:avLst/>
            </a:prstGeom>
            <a:solidFill>
              <a:srgbClr val="80BD41">
                <a:alpha val="100000"/>
              </a:srgbClr>
            </a:solidFill>
          </p:spPr>
          <p:txBody>
            <a:bodyPr/>
            <a:lstStyle/>
            <a:p/>
          </p:txBody>
        </p:sp>
        <p:sp>
          <p:nvSpPr>
            <p:cNvPr id="46" name="rc46"/>
            <p:cNvSpPr/>
            <p:nvPr/>
          </p:nvSpPr>
          <p:spPr>
            <a:xfrm>
              <a:off x="3695227" y="3224183"/>
              <a:ext cx="239877" cy="107521"/>
            </a:xfrm>
            <a:prstGeom prst="rect">
              <a:avLst/>
            </a:prstGeom>
            <a:solidFill>
              <a:srgbClr val="E2231A">
                <a:alpha val="100000"/>
              </a:srgbClr>
            </a:solidFill>
          </p:spPr>
          <p:txBody>
            <a:bodyPr/>
            <a:lstStyle/>
            <a:p/>
          </p:txBody>
        </p:sp>
        <p:sp>
          <p:nvSpPr>
            <p:cNvPr id="47" name="rc47"/>
            <p:cNvSpPr/>
            <p:nvPr/>
          </p:nvSpPr>
          <p:spPr>
            <a:xfrm>
              <a:off x="3961757" y="3295050"/>
              <a:ext cx="239877" cy="916662"/>
            </a:xfrm>
            <a:prstGeom prst="rect">
              <a:avLst/>
            </a:prstGeom>
            <a:solidFill>
              <a:srgbClr val="80BD41">
                <a:alpha val="100000"/>
              </a:srgbClr>
            </a:solidFill>
          </p:spPr>
          <p:txBody>
            <a:bodyPr/>
            <a:lstStyle/>
            <a:p/>
          </p:txBody>
        </p:sp>
        <p:sp>
          <p:nvSpPr>
            <p:cNvPr id="48" name="rc48"/>
            <p:cNvSpPr/>
            <p:nvPr/>
          </p:nvSpPr>
          <p:spPr>
            <a:xfrm>
              <a:off x="3961757" y="3198908"/>
              <a:ext cx="239877" cy="96142"/>
            </a:xfrm>
            <a:prstGeom prst="rect">
              <a:avLst/>
            </a:prstGeom>
            <a:solidFill>
              <a:srgbClr val="E2231A">
                <a:alpha val="100000"/>
              </a:srgbClr>
            </a:solidFill>
          </p:spPr>
          <p:txBody>
            <a:bodyPr/>
            <a:lstStyle/>
            <a:p/>
          </p:txBody>
        </p:sp>
        <p:sp>
          <p:nvSpPr>
            <p:cNvPr id="49" name="rc49"/>
            <p:cNvSpPr/>
            <p:nvPr/>
          </p:nvSpPr>
          <p:spPr>
            <a:xfrm>
              <a:off x="4228287" y="3305230"/>
              <a:ext cx="239877" cy="906482"/>
            </a:xfrm>
            <a:prstGeom prst="rect">
              <a:avLst/>
            </a:prstGeom>
            <a:solidFill>
              <a:srgbClr val="80BD41">
                <a:alpha val="100000"/>
              </a:srgbClr>
            </a:solidFill>
          </p:spPr>
          <p:txBody>
            <a:bodyPr/>
            <a:lstStyle/>
            <a:p/>
          </p:txBody>
        </p:sp>
        <p:sp>
          <p:nvSpPr>
            <p:cNvPr id="50" name="rc50"/>
            <p:cNvSpPr/>
            <p:nvPr/>
          </p:nvSpPr>
          <p:spPr>
            <a:xfrm>
              <a:off x="4228287" y="3209536"/>
              <a:ext cx="239877" cy="95693"/>
            </a:xfrm>
            <a:prstGeom prst="rect">
              <a:avLst/>
            </a:prstGeom>
            <a:solidFill>
              <a:srgbClr val="E2231A">
                <a:alpha val="100000"/>
              </a:srgbClr>
            </a:solidFill>
          </p:spPr>
          <p:txBody>
            <a:bodyPr/>
            <a:lstStyle/>
            <a:p/>
          </p:txBody>
        </p:sp>
        <p:sp>
          <p:nvSpPr>
            <p:cNvPr id="51" name="rc51"/>
            <p:cNvSpPr/>
            <p:nvPr/>
          </p:nvSpPr>
          <p:spPr>
            <a:xfrm>
              <a:off x="4494818" y="3303917"/>
              <a:ext cx="239877" cy="907795"/>
            </a:xfrm>
            <a:prstGeom prst="rect">
              <a:avLst/>
            </a:prstGeom>
            <a:solidFill>
              <a:srgbClr val="80BD41">
                <a:alpha val="100000"/>
              </a:srgbClr>
            </a:solidFill>
          </p:spPr>
          <p:txBody>
            <a:bodyPr/>
            <a:lstStyle/>
            <a:p/>
          </p:txBody>
        </p:sp>
        <p:sp>
          <p:nvSpPr>
            <p:cNvPr id="52" name="rc52"/>
            <p:cNvSpPr/>
            <p:nvPr/>
          </p:nvSpPr>
          <p:spPr>
            <a:xfrm>
              <a:off x="4494818" y="3181319"/>
              <a:ext cx="239877" cy="122597"/>
            </a:xfrm>
            <a:prstGeom prst="rect">
              <a:avLst/>
            </a:prstGeom>
            <a:solidFill>
              <a:srgbClr val="E2231A">
                <a:alpha val="100000"/>
              </a:srgbClr>
            </a:solidFill>
          </p:spPr>
          <p:txBody>
            <a:bodyPr/>
            <a:lstStyle/>
            <a:p/>
          </p:txBody>
        </p:sp>
        <p:sp>
          <p:nvSpPr>
            <p:cNvPr id="53" name="rc53"/>
            <p:cNvSpPr/>
            <p:nvPr/>
          </p:nvSpPr>
          <p:spPr>
            <a:xfrm>
              <a:off x="4761348" y="3277428"/>
              <a:ext cx="239877" cy="934284"/>
            </a:xfrm>
            <a:prstGeom prst="rect">
              <a:avLst/>
            </a:prstGeom>
            <a:solidFill>
              <a:srgbClr val="80BD41">
                <a:alpha val="100000"/>
              </a:srgbClr>
            </a:solidFill>
          </p:spPr>
          <p:txBody>
            <a:bodyPr/>
            <a:lstStyle/>
            <a:p/>
          </p:txBody>
        </p:sp>
        <p:sp>
          <p:nvSpPr>
            <p:cNvPr id="54" name="rc54"/>
            <p:cNvSpPr/>
            <p:nvPr/>
          </p:nvSpPr>
          <p:spPr>
            <a:xfrm>
              <a:off x="4761348" y="3161474"/>
              <a:ext cx="239877" cy="115954"/>
            </a:xfrm>
            <a:prstGeom prst="rect">
              <a:avLst/>
            </a:prstGeom>
            <a:solidFill>
              <a:srgbClr val="E2231A">
                <a:alpha val="100000"/>
              </a:srgbClr>
            </a:solidFill>
          </p:spPr>
          <p:txBody>
            <a:bodyPr/>
            <a:lstStyle/>
            <a:p/>
          </p:txBody>
        </p:sp>
        <p:sp>
          <p:nvSpPr>
            <p:cNvPr id="55" name="rc55"/>
            <p:cNvSpPr/>
            <p:nvPr/>
          </p:nvSpPr>
          <p:spPr>
            <a:xfrm>
              <a:off x="5027878" y="3275494"/>
              <a:ext cx="239877" cy="936217"/>
            </a:xfrm>
            <a:prstGeom prst="rect">
              <a:avLst/>
            </a:prstGeom>
            <a:solidFill>
              <a:srgbClr val="80BD41">
                <a:alpha val="100000"/>
              </a:srgbClr>
            </a:solidFill>
          </p:spPr>
          <p:txBody>
            <a:bodyPr/>
            <a:lstStyle/>
            <a:p/>
          </p:txBody>
        </p:sp>
        <p:sp>
          <p:nvSpPr>
            <p:cNvPr id="56" name="rc56"/>
            <p:cNvSpPr/>
            <p:nvPr/>
          </p:nvSpPr>
          <p:spPr>
            <a:xfrm>
              <a:off x="5027878" y="3146337"/>
              <a:ext cx="239877" cy="129157"/>
            </a:xfrm>
            <a:prstGeom prst="rect">
              <a:avLst/>
            </a:prstGeom>
            <a:solidFill>
              <a:srgbClr val="E2231A">
                <a:alpha val="100000"/>
              </a:srgbClr>
            </a:solidFill>
          </p:spPr>
          <p:txBody>
            <a:bodyPr/>
            <a:lstStyle/>
            <a:p/>
          </p:txBody>
        </p:sp>
        <p:sp>
          <p:nvSpPr>
            <p:cNvPr id="57" name="rc57"/>
            <p:cNvSpPr/>
            <p:nvPr/>
          </p:nvSpPr>
          <p:spPr>
            <a:xfrm>
              <a:off x="5294409" y="3269869"/>
              <a:ext cx="239877" cy="941843"/>
            </a:xfrm>
            <a:prstGeom prst="rect">
              <a:avLst/>
            </a:prstGeom>
            <a:solidFill>
              <a:srgbClr val="80BD41">
                <a:alpha val="100000"/>
              </a:srgbClr>
            </a:solidFill>
          </p:spPr>
          <p:txBody>
            <a:bodyPr/>
            <a:lstStyle/>
            <a:p/>
          </p:txBody>
        </p:sp>
        <p:sp>
          <p:nvSpPr>
            <p:cNvPr id="58" name="rc58"/>
            <p:cNvSpPr/>
            <p:nvPr/>
          </p:nvSpPr>
          <p:spPr>
            <a:xfrm>
              <a:off x="5294409" y="3137666"/>
              <a:ext cx="239877" cy="132203"/>
            </a:xfrm>
            <a:prstGeom prst="rect">
              <a:avLst/>
            </a:prstGeom>
            <a:solidFill>
              <a:srgbClr val="E2231A">
                <a:alpha val="100000"/>
              </a:srgbClr>
            </a:solidFill>
          </p:spPr>
          <p:txBody>
            <a:bodyPr/>
            <a:lstStyle/>
            <a:p/>
          </p:txBody>
        </p:sp>
        <p:sp>
          <p:nvSpPr>
            <p:cNvPr id="59" name="rc59"/>
            <p:cNvSpPr/>
            <p:nvPr/>
          </p:nvSpPr>
          <p:spPr>
            <a:xfrm>
              <a:off x="5560939" y="3254306"/>
              <a:ext cx="239877" cy="957406"/>
            </a:xfrm>
            <a:prstGeom prst="rect">
              <a:avLst/>
            </a:prstGeom>
            <a:solidFill>
              <a:srgbClr val="80BD41">
                <a:alpha val="100000"/>
              </a:srgbClr>
            </a:solidFill>
          </p:spPr>
          <p:txBody>
            <a:bodyPr/>
            <a:lstStyle/>
            <a:p/>
          </p:txBody>
        </p:sp>
        <p:sp>
          <p:nvSpPr>
            <p:cNvPr id="60" name="rc60"/>
            <p:cNvSpPr/>
            <p:nvPr/>
          </p:nvSpPr>
          <p:spPr>
            <a:xfrm>
              <a:off x="5560939" y="3142096"/>
              <a:ext cx="239877" cy="112209"/>
            </a:xfrm>
            <a:prstGeom prst="rect">
              <a:avLst/>
            </a:prstGeom>
            <a:solidFill>
              <a:srgbClr val="E2231A">
                <a:alpha val="100000"/>
              </a:srgbClr>
            </a:solidFill>
          </p:spPr>
          <p:txBody>
            <a:bodyPr/>
            <a:lstStyle/>
            <a:p/>
          </p:txBody>
        </p:sp>
        <p:sp>
          <p:nvSpPr>
            <p:cNvPr id="61" name="rc61"/>
            <p:cNvSpPr/>
            <p:nvPr/>
          </p:nvSpPr>
          <p:spPr>
            <a:xfrm>
              <a:off x="5827469" y="3262870"/>
              <a:ext cx="239877" cy="948842"/>
            </a:xfrm>
            <a:prstGeom prst="rect">
              <a:avLst/>
            </a:prstGeom>
            <a:solidFill>
              <a:srgbClr val="80BD41">
                <a:alpha val="100000"/>
              </a:srgbClr>
            </a:solidFill>
          </p:spPr>
          <p:txBody>
            <a:bodyPr/>
            <a:lstStyle/>
            <a:p/>
          </p:txBody>
        </p:sp>
        <p:sp>
          <p:nvSpPr>
            <p:cNvPr id="62" name="rc62"/>
            <p:cNvSpPr/>
            <p:nvPr/>
          </p:nvSpPr>
          <p:spPr>
            <a:xfrm>
              <a:off x="5827469" y="3142514"/>
              <a:ext cx="239877" cy="120356"/>
            </a:xfrm>
            <a:prstGeom prst="rect">
              <a:avLst/>
            </a:prstGeom>
            <a:solidFill>
              <a:srgbClr val="E2231A">
                <a:alpha val="100000"/>
              </a:srgbClr>
            </a:solidFill>
          </p:spPr>
          <p:txBody>
            <a:bodyPr/>
            <a:lstStyle/>
            <a:p/>
          </p:txBody>
        </p:sp>
        <p:sp>
          <p:nvSpPr>
            <p:cNvPr id="63" name="rc63"/>
            <p:cNvSpPr/>
            <p:nvPr/>
          </p:nvSpPr>
          <p:spPr>
            <a:xfrm>
              <a:off x="6094000" y="3299735"/>
              <a:ext cx="239877" cy="911977"/>
            </a:xfrm>
            <a:prstGeom prst="rect">
              <a:avLst/>
            </a:prstGeom>
            <a:solidFill>
              <a:srgbClr val="80BD41">
                <a:alpha val="100000"/>
              </a:srgbClr>
            </a:solidFill>
          </p:spPr>
          <p:txBody>
            <a:bodyPr/>
            <a:lstStyle/>
            <a:p/>
          </p:txBody>
        </p:sp>
        <p:sp>
          <p:nvSpPr>
            <p:cNvPr id="64" name="rc64"/>
            <p:cNvSpPr/>
            <p:nvPr/>
          </p:nvSpPr>
          <p:spPr>
            <a:xfrm>
              <a:off x="6094000" y="3168385"/>
              <a:ext cx="239877" cy="131349"/>
            </a:xfrm>
            <a:prstGeom prst="rect">
              <a:avLst/>
            </a:prstGeom>
            <a:solidFill>
              <a:srgbClr val="E2231A">
                <a:alpha val="100000"/>
              </a:srgbClr>
            </a:solidFill>
          </p:spPr>
          <p:txBody>
            <a:bodyPr/>
            <a:lstStyle/>
            <a:p/>
          </p:txBody>
        </p:sp>
        <p:sp>
          <p:nvSpPr>
            <p:cNvPr id="65" name="rc65"/>
            <p:cNvSpPr/>
            <p:nvPr/>
          </p:nvSpPr>
          <p:spPr>
            <a:xfrm>
              <a:off x="6360530" y="3317050"/>
              <a:ext cx="239877" cy="894662"/>
            </a:xfrm>
            <a:prstGeom prst="rect">
              <a:avLst/>
            </a:prstGeom>
            <a:solidFill>
              <a:srgbClr val="80BD41">
                <a:alpha val="100000"/>
              </a:srgbClr>
            </a:solidFill>
          </p:spPr>
          <p:txBody>
            <a:bodyPr/>
            <a:lstStyle/>
            <a:p/>
          </p:txBody>
        </p:sp>
        <p:sp>
          <p:nvSpPr>
            <p:cNvPr id="66" name="rc66"/>
            <p:cNvSpPr/>
            <p:nvPr/>
          </p:nvSpPr>
          <p:spPr>
            <a:xfrm>
              <a:off x="6360530" y="3186584"/>
              <a:ext cx="239877" cy="130466"/>
            </a:xfrm>
            <a:prstGeom prst="rect">
              <a:avLst/>
            </a:prstGeom>
            <a:solidFill>
              <a:srgbClr val="E2231A">
                <a:alpha val="100000"/>
              </a:srgbClr>
            </a:solidFill>
          </p:spPr>
          <p:txBody>
            <a:bodyPr/>
            <a:lstStyle/>
            <a:p/>
          </p:txBody>
        </p:sp>
        <p:sp>
          <p:nvSpPr>
            <p:cNvPr id="67" name="rc67"/>
            <p:cNvSpPr/>
            <p:nvPr/>
          </p:nvSpPr>
          <p:spPr>
            <a:xfrm>
              <a:off x="6627060" y="3330202"/>
              <a:ext cx="239877" cy="881510"/>
            </a:xfrm>
            <a:prstGeom prst="rect">
              <a:avLst/>
            </a:prstGeom>
            <a:solidFill>
              <a:srgbClr val="80BD41">
                <a:alpha val="100000"/>
              </a:srgbClr>
            </a:solidFill>
          </p:spPr>
          <p:txBody>
            <a:bodyPr/>
            <a:lstStyle/>
            <a:p/>
          </p:txBody>
        </p:sp>
        <p:sp>
          <p:nvSpPr>
            <p:cNvPr id="68" name="rc68"/>
            <p:cNvSpPr/>
            <p:nvPr/>
          </p:nvSpPr>
          <p:spPr>
            <a:xfrm>
              <a:off x="6627060" y="3190371"/>
              <a:ext cx="239877" cy="139830"/>
            </a:xfrm>
            <a:prstGeom prst="rect">
              <a:avLst/>
            </a:prstGeom>
            <a:solidFill>
              <a:srgbClr val="E2231A">
                <a:alpha val="100000"/>
              </a:srgbClr>
            </a:solidFill>
          </p:spPr>
          <p:txBody>
            <a:bodyPr/>
            <a:lstStyle/>
            <a:p/>
          </p:txBody>
        </p:sp>
        <p:sp>
          <p:nvSpPr>
            <p:cNvPr id="69" name="rc69"/>
            <p:cNvSpPr/>
            <p:nvPr/>
          </p:nvSpPr>
          <p:spPr>
            <a:xfrm>
              <a:off x="6893590" y="3354434"/>
              <a:ext cx="239877" cy="857278"/>
            </a:xfrm>
            <a:prstGeom prst="rect">
              <a:avLst/>
            </a:prstGeom>
            <a:solidFill>
              <a:srgbClr val="80BD41">
                <a:alpha val="100000"/>
              </a:srgbClr>
            </a:solidFill>
          </p:spPr>
          <p:txBody>
            <a:bodyPr/>
            <a:lstStyle/>
            <a:p/>
          </p:txBody>
        </p:sp>
        <p:sp>
          <p:nvSpPr>
            <p:cNvPr id="70" name="rc70"/>
            <p:cNvSpPr/>
            <p:nvPr/>
          </p:nvSpPr>
          <p:spPr>
            <a:xfrm>
              <a:off x="6893590" y="3198930"/>
              <a:ext cx="239877" cy="155503"/>
            </a:xfrm>
            <a:prstGeom prst="rect">
              <a:avLst/>
            </a:prstGeom>
            <a:solidFill>
              <a:srgbClr val="E2231A">
                <a:alpha val="100000"/>
              </a:srgbClr>
            </a:solidFill>
          </p:spPr>
          <p:txBody>
            <a:bodyPr/>
            <a:lstStyle/>
            <a:p/>
          </p:txBody>
        </p:sp>
        <p:sp>
          <p:nvSpPr>
            <p:cNvPr id="71" name="rc71"/>
            <p:cNvSpPr/>
            <p:nvPr/>
          </p:nvSpPr>
          <p:spPr>
            <a:xfrm>
              <a:off x="7160121" y="3343808"/>
              <a:ext cx="239877" cy="867904"/>
            </a:xfrm>
            <a:prstGeom prst="rect">
              <a:avLst/>
            </a:prstGeom>
            <a:solidFill>
              <a:srgbClr val="80BD41">
                <a:alpha val="100000"/>
              </a:srgbClr>
            </a:solidFill>
          </p:spPr>
          <p:txBody>
            <a:bodyPr/>
            <a:lstStyle/>
            <a:p/>
          </p:txBody>
        </p:sp>
        <p:sp>
          <p:nvSpPr>
            <p:cNvPr id="72" name="rc72"/>
            <p:cNvSpPr/>
            <p:nvPr/>
          </p:nvSpPr>
          <p:spPr>
            <a:xfrm>
              <a:off x="7160121" y="3193923"/>
              <a:ext cx="239877" cy="149884"/>
            </a:xfrm>
            <a:prstGeom prst="rect">
              <a:avLst/>
            </a:prstGeom>
            <a:solidFill>
              <a:srgbClr val="E2231A">
                <a:alpha val="100000"/>
              </a:srgbClr>
            </a:solidFill>
          </p:spPr>
          <p:txBody>
            <a:bodyPr/>
            <a:lstStyle/>
            <a:p/>
          </p:txBody>
        </p:sp>
        <p:sp>
          <p:nvSpPr>
            <p:cNvPr id="73" name="rc73"/>
            <p:cNvSpPr/>
            <p:nvPr/>
          </p:nvSpPr>
          <p:spPr>
            <a:xfrm>
              <a:off x="7426651" y="3358424"/>
              <a:ext cx="239877" cy="853288"/>
            </a:xfrm>
            <a:prstGeom prst="rect">
              <a:avLst/>
            </a:prstGeom>
            <a:solidFill>
              <a:srgbClr val="80BD41">
                <a:alpha val="100000"/>
              </a:srgbClr>
            </a:solidFill>
          </p:spPr>
          <p:txBody>
            <a:bodyPr/>
            <a:lstStyle/>
            <a:p/>
          </p:txBody>
        </p:sp>
        <p:sp>
          <p:nvSpPr>
            <p:cNvPr id="74" name="rc74"/>
            <p:cNvSpPr/>
            <p:nvPr/>
          </p:nvSpPr>
          <p:spPr>
            <a:xfrm>
              <a:off x="7426651" y="3178754"/>
              <a:ext cx="239877" cy="179670"/>
            </a:xfrm>
            <a:prstGeom prst="rect">
              <a:avLst/>
            </a:prstGeom>
            <a:solidFill>
              <a:srgbClr val="E2231A">
                <a:alpha val="100000"/>
              </a:srgbClr>
            </a:solidFill>
          </p:spPr>
          <p:txBody>
            <a:bodyPr/>
            <a:lstStyle/>
            <a:p/>
          </p:txBody>
        </p:sp>
        <p:sp>
          <p:nvSpPr>
            <p:cNvPr id="75" name="rc75"/>
            <p:cNvSpPr/>
            <p:nvPr/>
          </p:nvSpPr>
          <p:spPr>
            <a:xfrm>
              <a:off x="7693181" y="3362007"/>
              <a:ext cx="239877" cy="849705"/>
            </a:xfrm>
            <a:prstGeom prst="rect">
              <a:avLst/>
            </a:prstGeom>
            <a:solidFill>
              <a:srgbClr val="80BD41">
                <a:alpha val="100000"/>
              </a:srgbClr>
            </a:solidFill>
          </p:spPr>
          <p:txBody>
            <a:bodyPr/>
            <a:lstStyle/>
            <a:p/>
          </p:txBody>
        </p:sp>
        <p:sp>
          <p:nvSpPr>
            <p:cNvPr id="76" name="rc76"/>
            <p:cNvSpPr/>
            <p:nvPr/>
          </p:nvSpPr>
          <p:spPr>
            <a:xfrm>
              <a:off x="7693181" y="3173745"/>
              <a:ext cx="239877" cy="188261"/>
            </a:xfrm>
            <a:prstGeom prst="rect">
              <a:avLst/>
            </a:prstGeom>
            <a:solidFill>
              <a:srgbClr val="E2231A">
                <a:alpha val="100000"/>
              </a:srgbClr>
            </a:solidFill>
          </p:spPr>
          <p:txBody>
            <a:bodyPr/>
            <a:lstStyle/>
            <a:p/>
          </p:txBody>
        </p:sp>
        <p:sp>
          <p:nvSpPr>
            <p:cNvPr id="77" name="rc77"/>
            <p:cNvSpPr/>
            <p:nvPr/>
          </p:nvSpPr>
          <p:spPr>
            <a:xfrm>
              <a:off x="7959712" y="3335080"/>
              <a:ext cx="239877" cy="876631"/>
            </a:xfrm>
            <a:prstGeom prst="rect">
              <a:avLst/>
            </a:prstGeom>
            <a:solidFill>
              <a:srgbClr val="80BD41">
                <a:alpha val="100000"/>
              </a:srgbClr>
            </a:solidFill>
          </p:spPr>
          <p:txBody>
            <a:bodyPr/>
            <a:lstStyle/>
            <a:p/>
          </p:txBody>
        </p:sp>
        <p:sp>
          <p:nvSpPr>
            <p:cNvPr id="78" name="rc78"/>
            <p:cNvSpPr/>
            <p:nvPr/>
          </p:nvSpPr>
          <p:spPr>
            <a:xfrm>
              <a:off x="7959712" y="3173421"/>
              <a:ext cx="239877" cy="161659"/>
            </a:xfrm>
            <a:prstGeom prst="rect">
              <a:avLst/>
            </a:prstGeom>
            <a:solidFill>
              <a:srgbClr val="E2231A">
                <a:alpha val="100000"/>
              </a:srgbClr>
            </a:solidFill>
          </p:spPr>
          <p:txBody>
            <a:bodyPr/>
            <a:lstStyle/>
            <a:p/>
          </p:txBody>
        </p:sp>
        <p:sp>
          <p:nvSpPr>
            <p:cNvPr id="79" name="pl79"/>
            <p:cNvSpPr/>
            <p:nvPr/>
          </p:nvSpPr>
          <p:spPr>
            <a:xfrm>
              <a:off x="1416393" y="2256947"/>
              <a:ext cx="6663257" cy="193328"/>
            </a:xfrm>
            <a:custGeom>
              <a:avLst/>
              <a:pathLst>
                <a:path w="6663257" h="193328">
                  <a:moveTo>
                    <a:pt x="0" y="128885"/>
                  </a:moveTo>
                  <a:lnTo>
                    <a:pt x="266530" y="128885"/>
                  </a:lnTo>
                  <a:lnTo>
                    <a:pt x="533060" y="150366"/>
                  </a:lnTo>
                  <a:lnTo>
                    <a:pt x="799590" y="150366"/>
                  </a:lnTo>
                  <a:lnTo>
                    <a:pt x="1066121" y="128885"/>
                  </a:lnTo>
                  <a:lnTo>
                    <a:pt x="1332651" y="107404"/>
                  </a:lnTo>
                  <a:lnTo>
                    <a:pt x="1599181" y="107404"/>
                  </a:lnTo>
                  <a:lnTo>
                    <a:pt x="1865712" y="85923"/>
                  </a:lnTo>
                  <a:lnTo>
                    <a:pt x="2132242" y="85923"/>
                  </a:lnTo>
                  <a:lnTo>
                    <a:pt x="2398772" y="42961"/>
                  </a:lnTo>
                  <a:lnTo>
                    <a:pt x="2665303" y="0"/>
                  </a:lnTo>
                  <a:lnTo>
                    <a:pt x="2931833" y="21480"/>
                  </a:lnTo>
                  <a:lnTo>
                    <a:pt x="3198363" y="64442"/>
                  </a:lnTo>
                  <a:lnTo>
                    <a:pt x="3464893" y="42961"/>
                  </a:lnTo>
                  <a:lnTo>
                    <a:pt x="3731424" y="64442"/>
                  </a:lnTo>
                  <a:lnTo>
                    <a:pt x="3997954" y="64442"/>
                  </a:lnTo>
                  <a:lnTo>
                    <a:pt x="4264484" y="21480"/>
                  </a:lnTo>
                  <a:lnTo>
                    <a:pt x="4531015" y="42961"/>
                  </a:lnTo>
                  <a:lnTo>
                    <a:pt x="4797545" y="85923"/>
                  </a:lnTo>
                  <a:lnTo>
                    <a:pt x="5064075" y="85923"/>
                  </a:lnTo>
                  <a:lnTo>
                    <a:pt x="5330606" y="107404"/>
                  </a:lnTo>
                  <a:lnTo>
                    <a:pt x="5597136" y="128885"/>
                  </a:lnTo>
                  <a:lnTo>
                    <a:pt x="5863666" y="128885"/>
                  </a:lnTo>
                  <a:lnTo>
                    <a:pt x="6130197" y="171847"/>
                  </a:lnTo>
                  <a:lnTo>
                    <a:pt x="6396727" y="193328"/>
                  </a:lnTo>
                  <a:lnTo>
                    <a:pt x="6663257" y="150366"/>
                  </a:lnTo>
                </a:path>
              </a:pathLst>
            </a:custGeom>
            <a:ln w="27101" cap="flat">
              <a:solidFill>
                <a:srgbClr val="0058AB">
                  <a:alpha val="100000"/>
                </a:srgbClr>
              </a:solidFill>
              <a:prstDash val="solid"/>
              <a:round/>
            </a:ln>
          </p:spPr>
          <p:txBody>
            <a:bodyPr/>
            <a:lstStyle/>
            <a:p/>
          </p:txBody>
        </p:sp>
        <p:sp>
          <p:nvSpPr>
            <p:cNvPr id="80" name="tx80"/>
            <p:cNvSpPr/>
            <p:nvPr/>
          </p:nvSpPr>
          <p:spPr>
            <a:xfrm>
              <a:off x="1346075" y="220478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85</a:t>
              </a:r>
            </a:p>
          </p:txBody>
        </p:sp>
        <p:sp>
          <p:nvSpPr>
            <p:cNvPr id="81" name="tx81"/>
            <p:cNvSpPr/>
            <p:nvPr/>
          </p:nvSpPr>
          <p:spPr>
            <a:xfrm>
              <a:off x="2678727" y="218330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86</a:t>
              </a:r>
            </a:p>
          </p:txBody>
        </p:sp>
        <p:sp>
          <p:nvSpPr>
            <p:cNvPr id="82" name="tx82"/>
            <p:cNvSpPr/>
            <p:nvPr/>
          </p:nvSpPr>
          <p:spPr>
            <a:xfrm>
              <a:off x="4011378" y="207589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91</a:t>
              </a:r>
            </a:p>
          </p:txBody>
        </p:sp>
        <p:sp>
          <p:nvSpPr>
            <p:cNvPr id="83" name="tx83"/>
            <p:cNvSpPr/>
            <p:nvPr/>
          </p:nvSpPr>
          <p:spPr>
            <a:xfrm>
              <a:off x="5344030" y="214033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88</a:t>
              </a:r>
            </a:p>
          </p:txBody>
        </p:sp>
        <p:sp>
          <p:nvSpPr>
            <p:cNvPr id="84" name="tx84"/>
            <p:cNvSpPr/>
            <p:nvPr/>
          </p:nvSpPr>
          <p:spPr>
            <a:xfrm>
              <a:off x="6410151" y="216182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87</a:t>
              </a:r>
            </a:p>
          </p:txBody>
        </p:sp>
        <p:sp>
          <p:nvSpPr>
            <p:cNvPr id="85" name="tx85"/>
            <p:cNvSpPr/>
            <p:nvPr/>
          </p:nvSpPr>
          <p:spPr>
            <a:xfrm>
              <a:off x="6676681" y="218330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86</a:t>
              </a:r>
            </a:p>
          </p:txBody>
        </p:sp>
        <p:sp>
          <p:nvSpPr>
            <p:cNvPr id="86" name="tx86"/>
            <p:cNvSpPr/>
            <p:nvPr/>
          </p:nvSpPr>
          <p:spPr>
            <a:xfrm>
              <a:off x="6943212" y="220478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85</a:t>
              </a:r>
            </a:p>
          </p:txBody>
        </p:sp>
        <p:sp>
          <p:nvSpPr>
            <p:cNvPr id="87" name="tx87"/>
            <p:cNvSpPr/>
            <p:nvPr/>
          </p:nvSpPr>
          <p:spPr>
            <a:xfrm>
              <a:off x="7209742" y="220478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85</a:t>
              </a:r>
            </a:p>
          </p:txBody>
        </p:sp>
        <p:sp>
          <p:nvSpPr>
            <p:cNvPr id="88" name="tx88"/>
            <p:cNvSpPr/>
            <p:nvPr/>
          </p:nvSpPr>
          <p:spPr>
            <a:xfrm>
              <a:off x="7476272" y="224774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83</a:t>
              </a:r>
            </a:p>
          </p:txBody>
        </p:sp>
        <p:sp>
          <p:nvSpPr>
            <p:cNvPr id="89" name="tx89"/>
            <p:cNvSpPr/>
            <p:nvPr/>
          </p:nvSpPr>
          <p:spPr>
            <a:xfrm>
              <a:off x="7742803" y="226922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82</a:t>
              </a:r>
            </a:p>
          </p:txBody>
        </p:sp>
        <p:sp>
          <p:nvSpPr>
            <p:cNvPr id="90" name="tx90"/>
            <p:cNvSpPr/>
            <p:nvPr/>
          </p:nvSpPr>
          <p:spPr>
            <a:xfrm>
              <a:off x="8009333" y="222626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84</a:t>
              </a:r>
            </a:p>
          </p:txBody>
        </p:sp>
        <p:sp>
          <p:nvSpPr>
            <p:cNvPr id="91" name="tx91"/>
            <p:cNvSpPr/>
            <p:nvPr/>
          </p:nvSpPr>
          <p:spPr>
            <a:xfrm>
              <a:off x="1341092" y="382425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7.6</a:t>
              </a:r>
            </a:p>
          </p:txBody>
        </p:sp>
        <p:sp>
          <p:nvSpPr>
            <p:cNvPr id="92" name="tx92"/>
            <p:cNvSpPr/>
            <p:nvPr/>
          </p:nvSpPr>
          <p:spPr>
            <a:xfrm>
              <a:off x="1341092" y="341557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93" name="tx93"/>
            <p:cNvSpPr/>
            <p:nvPr/>
          </p:nvSpPr>
          <p:spPr>
            <a:xfrm>
              <a:off x="2673743" y="379330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8.3</a:t>
              </a:r>
            </a:p>
          </p:txBody>
        </p:sp>
        <p:sp>
          <p:nvSpPr>
            <p:cNvPr id="94" name="tx94"/>
            <p:cNvSpPr/>
            <p:nvPr/>
          </p:nvSpPr>
          <p:spPr>
            <a:xfrm>
              <a:off x="2673743" y="334941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95" name="tx95"/>
            <p:cNvSpPr/>
            <p:nvPr/>
          </p:nvSpPr>
          <p:spPr>
            <a:xfrm>
              <a:off x="4021437" y="37145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a:t>
              </a:r>
            </a:p>
          </p:txBody>
        </p:sp>
        <p:sp>
          <p:nvSpPr>
            <p:cNvPr id="96" name="tx96"/>
            <p:cNvSpPr/>
            <p:nvPr/>
          </p:nvSpPr>
          <p:spPr>
            <a:xfrm>
              <a:off x="4006395" y="320816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97" name="tx97"/>
            <p:cNvSpPr/>
            <p:nvPr/>
          </p:nvSpPr>
          <p:spPr>
            <a:xfrm>
              <a:off x="5308917" y="370197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10.3</a:t>
              </a:r>
            </a:p>
          </p:txBody>
        </p:sp>
        <p:sp>
          <p:nvSpPr>
            <p:cNvPr id="98" name="tx98"/>
            <p:cNvSpPr/>
            <p:nvPr/>
          </p:nvSpPr>
          <p:spPr>
            <a:xfrm>
              <a:off x="5339046" y="316495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99" name="tx99"/>
            <p:cNvSpPr/>
            <p:nvPr/>
          </p:nvSpPr>
          <p:spPr>
            <a:xfrm>
              <a:off x="6405168" y="372556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9.8</a:t>
              </a:r>
            </a:p>
          </p:txBody>
        </p:sp>
        <p:sp>
          <p:nvSpPr>
            <p:cNvPr id="100" name="tx100"/>
            <p:cNvSpPr/>
            <p:nvPr/>
          </p:nvSpPr>
          <p:spPr>
            <a:xfrm>
              <a:off x="6405168" y="321300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101" name="tx101"/>
            <p:cNvSpPr/>
            <p:nvPr/>
          </p:nvSpPr>
          <p:spPr>
            <a:xfrm>
              <a:off x="6671698" y="373214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9.6</a:t>
              </a:r>
            </a:p>
          </p:txBody>
        </p:sp>
        <p:sp>
          <p:nvSpPr>
            <p:cNvPr id="102" name="tx102"/>
            <p:cNvSpPr/>
            <p:nvPr/>
          </p:nvSpPr>
          <p:spPr>
            <a:xfrm>
              <a:off x="6671698" y="322147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103" name="tx103"/>
            <p:cNvSpPr/>
            <p:nvPr/>
          </p:nvSpPr>
          <p:spPr>
            <a:xfrm>
              <a:off x="6938228" y="374425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9.4</a:t>
              </a:r>
            </a:p>
          </p:txBody>
        </p:sp>
        <p:sp>
          <p:nvSpPr>
            <p:cNvPr id="104" name="tx104"/>
            <p:cNvSpPr/>
            <p:nvPr/>
          </p:nvSpPr>
          <p:spPr>
            <a:xfrm>
              <a:off x="6938228" y="323786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105" name="tx105"/>
            <p:cNvSpPr/>
            <p:nvPr/>
          </p:nvSpPr>
          <p:spPr>
            <a:xfrm>
              <a:off x="7204759" y="373894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9.5</a:t>
              </a:r>
            </a:p>
          </p:txBody>
        </p:sp>
        <p:sp>
          <p:nvSpPr>
            <p:cNvPr id="106" name="tx106"/>
            <p:cNvSpPr/>
            <p:nvPr/>
          </p:nvSpPr>
          <p:spPr>
            <a:xfrm>
              <a:off x="7204759" y="323004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107" name="tx107"/>
            <p:cNvSpPr/>
            <p:nvPr/>
          </p:nvSpPr>
          <p:spPr>
            <a:xfrm>
              <a:off x="7471289" y="374625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9.3</a:t>
              </a:r>
            </a:p>
          </p:txBody>
        </p:sp>
        <p:sp>
          <p:nvSpPr>
            <p:cNvPr id="108" name="tx108"/>
            <p:cNvSpPr/>
            <p:nvPr/>
          </p:nvSpPr>
          <p:spPr>
            <a:xfrm>
              <a:off x="7516460" y="322977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109" name="tx109"/>
            <p:cNvSpPr/>
            <p:nvPr/>
          </p:nvSpPr>
          <p:spPr>
            <a:xfrm>
              <a:off x="7737819" y="37480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9.3</a:t>
              </a:r>
            </a:p>
          </p:txBody>
        </p:sp>
        <p:sp>
          <p:nvSpPr>
            <p:cNvPr id="110" name="tx110"/>
            <p:cNvSpPr/>
            <p:nvPr/>
          </p:nvSpPr>
          <p:spPr>
            <a:xfrm>
              <a:off x="7737819" y="322906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111" name="tx111"/>
            <p:cNvSpPr/>
            <p:nvPr/>
          </p:nvSpPr>
          <p:spPr>
            <a:xfrm>
              <a:off x="8004349" y="373458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9.6</a:t>
              </a:r>
            </a:p>
          </p:txBody>
        </p:sp>
        <p:sp>
          <p:nvSpPr>
            <p:cNvPr id="112" name="tx112"/>
            <p:cNvSpPr/>
            <p:nvPr/>
          </p:nvSpPr>
          <p:spPr>
            <a:xfrm>
              <a:off x="8004349" y="321543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113" name="tx113"/>
            <p:cNvSpPr/>
            <p:nvPr/>
          </p:nvSpPr>
          <p:spPr>
            <a:xfrm>
              <a:off x="1341092" y="32390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14" name="tx114"/>
            <p:cNvSpPr/>
            <p:nvPr/>
          </p:nvSpPr>
          <p:spPr>
            <a:xfrm>
              <a:off x="2673743" y="316867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15" name="tx115"/>
            <p:cNvSpPr/>
            <p:nvPr/>
          </p:nvSpPr>
          <p:spPr>
            <a:xfrm>
              <a:off x="3980289" y="3043643"/>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11.1</a:t>
              </a:r>
            </a:p>
          </p:txBody>
        </p:sp>
        <p:sp>
          <p:nvSpPr>
            <p:cNvPr id="116" name="tx116"/>
            <p:cNvSpPr/>
            <p:nvPr/>
          </p:nvSpPr>
          <p:spPr>
            <a:xfrm>
              <a:off x="5312940" y="2982401"/>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11.7</a:t>
              </a:r>
            </a:p>
          </p:txBody>
        </p:sp>
        <p:sp>
          <p:nvSpPr>
            <p:cNvPr id="117" name="tx117"/>
            <p:cNvSpPr/>
            <p:nvPr/>
          </p:nvSpPr>
          <p:spPr>
            <a:xfrm>
              <a:off x="6379062" y="3031319"/>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11.2</a:t>
              </a:r>
            </a:p>
          </p:txBody>
        </p:sp>
        <p:sp>
          <p:nvSpPr>
            <p:cNvPr id="118" name="tx118"/>
            <p:cNvSpPr/>
            <p:nvPr/>
          </p:nvSpPr>
          <p:spPr>
            <a:xfrm>
              <a:off x="6645592" y="3035106"/>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11.2</a:t>
              </a:r>
            </a:p>
          </p:txBody>
        </p:sp>
        <p:sp>
          <p:nvSpPr>
            <p:cNvPr id="119" name="tx119"/>
            <p:cNvSpPr/>
            <p:nvPr/>
          </p:nvSpPr>
          <p:spPr>
            <a:xfrm>
              <a:off x="6912122" y="3043665"/>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11.1</a:t>
              </a:r>
            </a:p>
          </p:txBody>
        </p:sp>
        <p:sp>
          <p:nvSpPr>
            <p:cNvPr id="120" name="tx120"/>
            <p:cNvSpPr/>
            <p:nvPr/>
          </p:nvSpPr>
          <p:spPr>
            <a:xfrm>
              <a:off x="7178652" y="3038658"/>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11.1</a:t>
              </a:r>
            </a:p>
          </p:txBody>
        </p:sp>
        <p:sp>
          <p:nvSpPr>
            <p:cNvPr id="121" name="tx121"/>
            <p:cNvSpPr/>
            <p:nvPr/>
          </p:nvSpPr>
          <p:spPr>
            <a:xfrm>
              <a:off x="7445183" y="3023489"/>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11.3</a:t>
              </a:r>
            </a:p>
          </p:txBody>
        </p:sp>
        <p:sp>
          <p:nvSpPr>
            <p:cNvPr id="122" name="tx122"/>
            <p:cNvSpPr/>
            <p:nvPr/>
          </p:nvSpPr>
          <p:spPr>
            <a:xfrm>
              <a:off x="7711713" y="3018480"/>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11.3</a:t>
              </a:r>
            </a:p>
          </p:txBody>
        </p:sp>
        <p:sp>
          <p:nvSpPr>
            <p:cNvPr id="123" name="tx123"/>
            <p:cNvSpPr/>
            <p:nvPr/>
          </p:nvSpPr>
          <p:spPr>
            <a:xfrm>
              <a:off x="7978243" y="3018156"/>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11.4</a:t>
              </a:r>
            </a:p>
          </p:txBody>
        </p:sp>
        <p:sp>
          <p:nvSpPr>
            <p:cNvPr id="124" name="tx124"/>
            <p:cNvSpPr/>
            <p:nvPr/>
          </p:nvSpPr>
          <p:spPr>
            <a:xfrm>
              <a:off x="694540" y="4161695"/>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25" name="tx125"/>
            <p:cNvSpPr/>
            <p:nvPr/>
          </p:nvSpPr>
          <p:spPr>
            <a:xfrm>
              <a:off x="694540" y="3704415"/>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5M</a:t>
              </a:r>
            </a:p>
          </p:txBody>
        </p:sp>
        <p:sp>
          <p:nvSpPr>
            <p:cNvPr id="126" name="tx126"/>
            <p:cNvSpPr/>
            <p:nvPr/>
          </p:nvSpPr>
          <p:spPr>
            <a:xfrm>
              <a:off x="616816" y="3247136"/>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10M</a:t>
              </a:r>
            </a:p>
          </p:txBody>
        </p:sp>
        <p:sp>
          <p:nvSpPr>
            <p:cNvPr id="127" name="tx127"/>
            <p:cNvSpPr/>
            <p:nvPr/>
          </p:nvSpPr>
          <p:spPr>
            <a:xfrm>
              <a:off x="616816" y="2789856"/>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15M</a:t>
              </a:r>
            </a:p>
          </p:txBody>
        </p:sp>
        <p:sp>
          <p:nvSpPr>
            <p:cNvPr id="128" name="tx128"/>
            <p:cNvSpPr/>
            <p:nvPr/>
          </p:nvSpPr>
          <p:spPr>
            <a:xfrm>
              <a:off x="616816" y="2332577"/>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20M</a:t>
              </a:r>
            </a:p>
          </p:txBody>
        </p:sp>
        <p:sp>
          <p:nvSpPr>
            <p:cNvPr id="129" name="tx129"/>
            <p:cNvSpPr/>
            <p:nvPr/>
          </p:nvSpPr>
          <p:spPr>
            <a:xfrm>
              <a:off x="616816" y="1875297"/>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25M</a:t>
              </a:r>
            </a:p>
          </p:txBody>
        </p:sp>
        <p:sp>
          <p:nvSpPr>
            <p:cNvPr id="130" name="tx130"/>
            <p:cNvSpPr/>
            <p:nvPr/>
          </p:nvSpPr>
          <p:spPr>
            <a:xfrm>
              <a:off x="8607376" y="416169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31" name="tx131"/>
            <p:cNvSpPr/>
            <p:nvPr/>
          </p:nvSpPr>
          <p:spPr>
            <a:xfrm>
              <a:off x="8607376" y="362467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32" name="tx132"/>
            <p:cNvSpPr/>
            <p:nvPr/>
          </p:nvSpPr>
          <p:spPr>
            <a:xfrm>
              <a:off x="8607376" y="308764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33" name="tx133"/>
            <p:cNvSpPr/>
            <p:nvPr/>
          </p:nvSpPr>
          <p:spPr>
            <a:xfrm>
              <a:off x="8607376" y="255062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34" name="tx134"/>
            <p:cNvSpPr/>
            <p:nvPr/>
          </p:nvSpPr>
          <p:spPr>
            <a:xfrm>
              <a:off x="8607376" y="2013601"/>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35" name="tx135"/>
            <p:cNvSpPr/>
            <p:nvPr/>
          </p:nvSpPr>
          <p:spPr>
            <a:xfrm rot="-5400000">
              <a:off x="1260945"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36" name="tx136"/>
            <p:cNvSpPr/>
            <p:nvPr/>
          </p:nvSpPr>
          <p:spPr>
            <a:xfrm rot="-5400000">
              <a:off x="2593596"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37" name="tx137"/>
            <p:cNvSpPr/>
            <p:nvPr/>
          </p:nvSpPr>
          <p:spPr>
            <a:xfrm rot="-5400000">
              <a:off x="3926248"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38" name="tx138"/>
            <p:cNvSpPr/>
            <p:nvPr/>
          </p:nvSpPr>
          <p:spPr>
            <a:xfrm rot="-5400000">
              <a:off x="5258899"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39" name="tx139"/>
            <p:cNvSpPr/>
            <p:nvPr/>
          </p:nvSpPr>
          <p:spPr>
            <a:xfrm rot="-5400000">
              <a:off x="6325020"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40" name="tx140"/>
            <p:cNvSpPr/>
            <p:nvPr/>
          </p:nvSpPr>
          <p:spPr>
            <a:xfrm rot="-5400000">
              <a:off x="659155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41" name="tx141"/>
            <p:cNvSpPr/>
            <p:nvPr/>
          </p:nvSpPr>
          <p:spPr>
            <a:xfrm rot="-5400000">
              <a:off x="685808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42" name="tx142"/>
            <p:cNvSpPr/>
            <p:nvPr/>
          </p:nvSpPr>
          <p:spPr>
            <a:xfrm rot="-5400000">
              <a:off x="712461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43" name="tx143"/>
            <p:cNvSpPr/>
            <p:nvPr/>
          </p:nvSpPr>
          <p:spPr>
            <a:xfrm rot="-5400000">
              <a:off x="739114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44" name="tx144"/>
            <p:cNvSpPr/>
            <p:nvPr/>
          </p:nvSpPr>
          <p:spPr>
            <a:xfrm rot="-5400000">
              <a:off x="765767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45" name="tx145"/>
            <p:cNvSpPr/>
            <p:nvPr/>
          </p:nvSpPr>
          <p:spPr>
            <a:xfrm rot="-5400000">
              <a:off x="792420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6" name="tx146"/>
            <p:cNvSpPr/>
            <p:nvPr/>
          </p:nvSpPr>
          <p:spPr>
            <a:xfrm rot="-5400000">
              <a:off x="-425601" y="3033946"/>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47" name="tx147"/>
            <p:cNvSpPr/>
            <p:nvPr/>
          </p:nvSpPr>
          <p:spPr>
            <a:xfrm rot="5400000">
              <a:off x="8310243" y="3033946"/>
              <a:ext cx="128912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 Coverage (%)</a:t>
              </a:r>
            </a:p>
          </p:txBody>
        </p:sp>
        <p:sp>
          <p:nvSpPr>
            <p:cNvPr id="148" name="pl148"/>
            <p:cNvSpPr/>
            <p:nvPr/>
          </p:nvSpPr>
          <p:spPr>
            <a:xfrm>
              <a:off x="2897629" y="5180782"/>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9" name="tx149"/>
            <p:cNvSpPr/>
            <p:nvPr/>
          </p:nvSpPr>
          <p:spPr>
            <a:xfrm>
              <a:off x="3164728" y="5130764"/>
              <a:ext cx="100190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 coverage</a:t>
              </a:r>
            </a:p>
          </p:txBody>
        </p:sp>
        <p:sp>
          <p:nvSpPr>
            <p:cNvPr id="150" name="rc150"/>
            <p:cNvSpPr/>
            <p:nvPr/>
          </p:nvSpPr>
          <p:spPr>
            <a:xfrm>
              <a:off x="4453993" y="5080054"/>
              <a:ext cx="201456" cy="201456"/>
            </a:xfrm>
            <a:prstGeom prst="rect">
              <a:avLst/>
            </a:prstGeom>
            <a:solidFill>
              <a:srgbClr val="E2231A">
                <a:alpha val="100000"/>
              </a:srgbClr>
            </a:solidFill>
          </p:spPr>
          <p:txBody>
            <a:bodyPr/>
            <a:lstStyle/>
            <a:p/>
          </p:txBody>
        </p:sp>
        <p:sp>
          <p:nvSpPr>
            <p:cNvPr id="151" name="rc151"/>
            <p:cNvSpPr/>
            <p:nvPr/>
          </p:nvSpPr>
          <p:spPr>
            <a:xfrm>
              <a:off x="5659270" y="5080054"/>
              <a:ext cx="201456" cy="201456"/>
            </a:xfrm>
            <a:prstGeom prst="rect">
              <a:avLst/>
            </a:prstGeom>
            <a:solidFill>
              <a:srgbClr val="80BD41">
                <a:alpha val="100000"/>
              </a:srgbClr>
            </a:solidFill>
          </p:spPr>
          <p:txBody>
            <a:bodyPr/>
            <a:lstStyle/>
            <a:p/>
          </p:txBody>
        </p:sp>
        <p:sp>
          <p:nvSpPr>
            <p:cNvPr id="152" name="tx152"/>
            <p:cNvSpPr/>
            <p:nvPr/>
          </p:nvSpPr>
          <p:spPr>
            <a:xfrm>
              <a:off x="4734038" y="5130764"/>
              <a:ext cx="8466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a:t>
              </a:r>
            </a:p>
          </p:txBody>
        </p:sp>
        <p:sp>
          <p:nvSpPr>
            <p:cNvPr id="153" name="tx153"/>
            <p:cNvSpPr/>
            <p:nvPr/>
          </p:nvSpPr>
          <p:spPr>
            <a:xfrm>
              <a:off x="5939315" y="5130764"/>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54" name="tx154"/>
            <p:cNvSpPr/>
            <p:nvPr/>
          </p:nvSpPr>
          <p:spPr>
            <a:xfrm>
              <a:off x="951297" y="1437626"/>
              <a:ext cx="605314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MCV1 coverage, and number of vaccinated and unvaccinated children,</a:t>
              </a:r>
            </a:p>
          </p:txBody>
        </p:sp>
        <p:sp>
          <p:nvSpPr>
            <p:cNvPr id="155" name="tx155"/>
            <p:cNvSpPr/>
            <p:nvPr/>
          </p:nvSpPr>
          <p:spPr>
            <a:xfrm>
              <a:off x="951297" y="1618677"/>
              <a:ext cx="137827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MENA, 2000-2025</a:t>
              </a:r>
            </a:p>
          </p:txBody>
        </p:sp>
        <p:sp>
          <p:nvSpPr>
            <p:cNvPr id="156" name="pl156"/>
            <p:cNvSpPr/>
            <p:nvPr/>
          </p:nvSpPr>
          <p:spPr>
            <a:xfrm>
              <a:off x="2020322"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3468059"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4915796"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6363533"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7811270"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951297" y="5902447"/>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2" name="pl162"/>
            <p:cNvSpPr/>
            <p:nvPr/>
          </p:nvSpPr>
          <p:spPr>
            <a:xfrm>
              <a:off x="951297" y="574738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3" name="pl163"/>
            <p:cNvSpPr/>
            <p:nvPr/>
          </p:nvSpPr>
          <p:spPr>
            <a:xfrm>
              <a:off x="951297" y="5592316"/>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4" name="pl164"/>
            <p:cNvSpPr/>
            <p:nvPr/>
          </p:nvSpPr>
          <p:spPr>
            <a:xfrm>
              <a:off x="1296454"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2744191"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4191928"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5639665"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7087402"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8535139"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70" name="rc170"/>
            <p:cNvSpPr/>
            <p:nvPr/>
          </p:nvSpPr>
          <p:spPr>
            <a:xfrm>
              <a:off x="1296454" y="5840421"/>
              <a:ext cx="5664960" cy="124052"/>
            </a:xfrm>
            <a:prstGeom prst="rect">
              <a:avLst/>
            </a:prstGeom>
            <a:solidFill>
              <a:srgbClr val="80BD41">
                <a:alpha val="100000"/>
              </a:srgbClr>
            </a:solidFill>
          </p:spPr>
          <p:txBody>
            <a:bodyPr/>
            <a:lstStyle/>
            <a:p/>
          </p:txBody>
        </p:sp>
        <p:sp>
          <p:nvSpPr>
            <p:cNvPr id="171" name="rc171"/>
            <p:cNvSpPr/>
            <p:nvPr/>
          </p:nvSpPr>
          <p:spPr>
            <a:xfrm>
              <a:off x="6961414" y="5840421"/>
              <a:ext cx="826108" cy="124052"/>
            </a:xfrm>
            <a:prstGeom prst="rect">
              <a:avLst/>
            </a:prstGeom>
            <a:solidFill>
              <a:srgbClr val="E2231A">
                <a:alpha val="100000"/>
              </a:srgbClr>
            </a:solidFill>
          </p:spPr>
          <p:txBody>
            <a:bodyPr/>
            <a:lstStyle/>
            <a:p/>
          </p:txBody>
        </p:sp>
        <p:sp>
          <p:nvSpPr>
            <p:cNvPr id="172" name="rc172"/>
            <p:cNvSpPr/>
            <p:nvPr/>
          </p:nvSpPr>
          <p:spPr>
            <a:xfrm>
              <a:off x="1296454" y="5685356"/>
              <a:ext cx="5380295" cy="124052"/>
            </a:xfrm>
            <a:prstGeom prst="rect">
              <a:avLst/>
            </a:prstGeom>
            <a:solidFill>
              <a:srgbClr val="80BD41">
                <a:alpha val="100000"/>
              </a:srgbClr>
            </a:solidFill>
          </p:spPr>
          <p:txBody>
            <a:bodyPr/>
            <a:lstStyle/>
            <a:p/>
          </p:txBody>
        </p:sp>
        <p:sp>
          <p:nvSpPr>
            <p:cNvPr id="173" name="rc173"/>
            <p:cNvSpPr/>
            <p:nvPr/>
          </p:nvSpPr>
          <p:spPr>
            <a:xfrm>
              <a:off x="6676750" y="5685356"/>
              <a:ext cx="1192066" cy="124052"/>
            </a:xfrm>
            <a:prstGeom prst="rect">
              <a:avLst/>
            </a:prstGeom>
            <a:solidFill>
              <a:srgbClr val="E2231A">
                <a:alpha val="100000"/>
              </a:srgbClr>
            </a:solidFill>
          </p:spPr>
          <p:txBody>
            <a:bodyPr/>
            <a:lstStyle/>
            <a:p/>
          </p:txBody>
        </p:sp>
        <p:sp>
          <p:nvSpPr>
            <p:cNvPr id="174" name="rc174"/>
            <p:cNvSpPr/>
            <p:nvPr/>
          </p:nvSpPr>
          <p:spPr>
            <a:xfrm>
              <a:off x="1296454" y="5530290"/>
              <a:ext cx="5550794" cy="124052"/>
            </a:xfrm>
            <a:prstGeom prst="rect">
              <a:avLst/>
            </a:prstGeom>
            <a:solidFill>
              <a:srgbClr val="80BD41">
                <a:alpha val="100000"/>
              </a:srgbClr>
            </a:solidFill>
          </p:spPr>
          <p:txBody>
            <a:bodyPr/>
            <a:lstStyle/>
            <a:p/>
          </p:txBody>
        </p:sp>
        <p:sp>
          <p:nvSpPr>
            <p:cNvPr id="175" name="rc175"/>
            <p:cNvSpPr/>
            <p:nvPr/>
          </p:nvSpPr>
          <p:spPr>
            <a:xfrm>
              <a:off x="6847249" y="5530290"/>
              <a:ext cx="1023619" cy="124052"/>
            </a:xfrm>
            <a:prstGeom prst="rect">
              <a:avLst/>
            </a:prstGeom>
            <a:solidFill>
              <a:srgbClr val="E2231A">
                <a:alpha val="100000"/>
              </a:srgbClr>
            </a:solidFill>
          </p:spPr>
          <p:txBody>
            <a:bodyPr/>
            <a:lstStyle/>
            <a:p/>
          </p:txBody>
        </p:sp>
        <p:sp>
          <p:nvSpPr>
            <p:cNvPr id="176" name="tx176"/>
            <p:cNvSpPr/>
            <p:nvPr/>
          </p:nvSpPr>
          <p:spPr>
            <a:xfrm>
              <a:off x="4041060" y="5857185"/>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9.8</a:t>
              </a:r>
            </a:p>
          </p:txBody>
        </p:sp>
        <p:sp>
          <p:nvSpPr>
            <p:cNvPr id="177" name="tx177"/>
            <p:cNvSpPr/>
            <p:nvPr/>
          </p:nvSpPr>
          <p:spPr>
            <a:xfrm>
              <a:off x="7286595" y="5857185"/>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1.4</a:t>
              </a:r>
            </a:p>
          </p:txBody>
        </p:sp>
        <p:sp>
          <p:nvSpPr>
            <p:cNvPr id="178" name="tx178"/>
            <p:cNvSpPr/>
            <p:nvPr/>
          </p:nvSpPr>
          <p:spPr>
            <a:xfrm>
              <a:off x="3898728" y="5702119"/>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9.3</a:t>
              </a:r>
            </a:p>
          </p:txBody>
        </p:sp>
        <p:sp>
          <p:nvSpPr>
            <p:cNvPr id="179" name="tx179"/>
            <p:cNvSpPr/>
            <p:nvPr/>
          </p:nvSpPr>
          <p:spPr>
            <a:xfrm>
              <a:off x="7184909" y="5702119"/>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2.1</a:t>
              </a:r>
            </a:p>
          </p:txBody>
        </p:sp>
        <p:sp>
          <p:nvSpPr>
            <p:cNvPr id="180" name="tx180"/>
            <p:cNvSpPr/>
            <p:nvPr/>
          </p:nvSpPr>
          <p:spPr>
            <a:xfrm>
              <a:off x="3983978" y="5547054"/>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9.6</a:t>
              </a:r>
            </a:p>
          </p:txBody>
        </p:sp>
        <p:sp>
          <p:nvSpPr>
            <p:cNvPr id="181" name="tx181"/>
            <p:cNvSpPr/>
            <p:nvPr/>
          </p:nvSpPr>
          <p:spPr>
            <a:xfrm>
              <a:off x="7271185" y="5547054"/>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1.8</a:t>
              </a:r>
            </a:p>
          </p:txBody>
        </p:sp>
        <p:sp>
          <p:nvSpPr>
            <p:cNvPr id="182" name="tx182"/>
            <p:cNvSpPr/>
            <p:nvPr/>
          </p:nvSpPr>
          <p:spPr>
            <a:xfrm>
              <a:off x="7993753" y="5857185"/>
              <a:ext cx="236646"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11.2</a:t>
              </a:r>
            </a:p>
          </p:txBody>
        </p:sp>
        <p:sp>
          <p:nvSpPr>
            <p:cNvPr id="183" name="tx183"/>
            <p:cNvSpPr/>
            <p:nvPr/>
          </p:nvSpPr>
          <p:spPr>
            <a:xfrm>
              <a:off x="8079111" y="5702119"/>
              <a:ext cx="236646"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11.3</a:t>
              </a:r>
            </a:p>
          </p:txBody>
        </p:sp>
        <p:sp>
          <p:nvSpPr>
            <p:cNvPr id="184" name="tx184"/>
            <p:cNvSpPr/>
            <p:nvPr/>
          </p:nvSpPr>
          <p:spPr>
            <a:xfrm>
              <a:off x="8081266" y="5547054"/>
              <a:ext cx="236646"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11.4</a:t>
              </a:r>
            </a:p>
          </p:txBody>
        </p:sp>
        <p:sp>
          <p:nvSpPr>
            <p:cNvPr id="185" name="tx185"/>
            <p:cNvSpPr/>
            <p:nvPr/>
          </p:nvSpPr>
          <p:spPr>
            <a:xfrm>
              <a:off x="577771" y="585243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86" name="tx186"/>
            <p:cNvSpPr/>
            <p:nvPr/>
          </p:nvSpPr>
          <p:spPr>
            <a:xfrm>
              <a:off x="577771" y="56973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87" name="tx187"/>
            <p:cNvSpPr/>
            <p:nvPr/>
          </p:nvSpPr>
          <p:spPr>
            <a:xfrm>
              <a:off x="577771" y="554229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88" name="tx188"/>
            <p:cNvSpPr/>
            <p:nvPr/>
          </p:nvSpPr>
          <p:spPr>
            <a:xfrm>
              <a:off x="1121666"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0.0 M</a:t>
              </a:r>
            </a:p>
          </p:txBody>
        </p:sp>
        <p:sp>
          <p:nvSpPr>
            <p:cNvPr id="189" name="tx189"/>
            <p:cNvSpPr/>
            <p:nvPr/>
          </p:nvSpPr>
          <p:spPr>
            <a:xfrm>
              <a:off x="2569403"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 M</a:t>
              </a:r>
            </a:p>
          </p:txBody>
        </p:sp>
        <p:sp>
          <p:nvSpPr>
            <p:cNvPr id="190" name="tx190"/>
            <p:cNvSpPr/>
            <p:nvPr/>
          </p:nvSpPr>
          <p:spPr>
            <a:xfrm>
              <a:off x="4017140"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 M</a:t>
              </a:r>
            </a:p>
          </p:txBody>
        </p:sp>
        <p:sp>
          <p:nvSpPr>
            <p:cNvPr id="191" name="tx191"/>
            <p:cNvSpPr/>
            <p:nvPr/>
          </p:nvSpPr>
          <p:spPr>
            <a:xfrm>
              <a:off x="5464877"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 M</a:t>
              </a:r>
            </a:p>
          </p:txBody>
        </p:sp>
        <p:sp>
          <p:nvSpPr>
            <p:cNvPr id="192" name="tx192"/>
            <p:cNvSpPr/>
            <p:nvPr/>
          </p:nvSpPr>
          <p:spPr>
            <a:xfrm>
              <a:off x="6873752" y="6058117"/>
              <a:ext cx="42729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 M</a:t>
              </a:r>
            </a:p>
          </p:txBody>
        </p:sp>
        <p:sp>
          <p:nvSpPr>
            <p:cNvPr id="193" name="tx193"/>
            <p:cNvSpPr/>
            <p:nvPr/>
          </p:nvSpPr>
          <p:spPr>
            <a:xfrm>
              <a:off x="8321489" y="6058117"/>
              <a:ext cx="42729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12.5 M</a:t>
              </a:r>
            </a:p>
          </p:txBody>
        </p:sp>
        <p:sp>
          <p:nvSpPr>
            <p:cNvPr id="194" name="tx194"/>
            <p:cNvSpPr/>
            <p:nvPr/>
          </p:nvSpPr>
          <p:spPr>
            <a:xfrm>
              <a:off x="3858905" y="6222390"/>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95" name="tx195"/>
            <p:cNvSpPr/>
            <p:nvPr/>
          </p:nvSpPr>
          <p:spPr>
            <a:xfrm>
              <a:off x="4295803" y="6421459"/>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196" name="tx196"/>
            <p:cNvSpPr/>
            <p:nvPr/>
          </p:nvSpPr>
          <p:spPr>
            <a:xfrm>
              <a:off x="1751485" y="6542159"/>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MCV1 coverage in 2025 (84%) was lower than in 2019 (87%).
The number of children vaccinated with MCV1 decreased 2% from 9.8 million in 2019 to 9.6 million in 2025.
The number of surviving infants increased approximately 1% from 11.2 million in 2019 to 11.4 million in 2025.
In 2025, 197,000 fewer children were vaccinated than in 2019.
In 2025, there were 144,000 more surviving infants (target population) than in 2019.
For vaccine coverage to increase, the number of children vaccinated must increase at a faster rate than the population increases.</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MCV1 coverage was 84%: 9.6 million children received the measles vaccine, but 1.8 million remain unvaccinated against the highly contagious disease.</a:t>
            </a:r>
          </a:p>
        </p:txBody>
      </p:sp>
      <p:grpSp xmlns:pic="http://schemas.openxmlformats.org/drawingml/2006/picture">
        <p:nvGrpSpPr>
          <p:cNvPr id="199" name=""/>
          <p:cNvGrpSpPr/>
          <p:nvPr/>
        </p:nvGrpSpPr>
        <p:grpSpPr>
          <a:xfrm>
            <a:off x="292608" y="1005840"/>
            <a:ext cx="8595360" cy="28575"/>
            <a:chOff x="292608" y="1005840"/>
            <a:chExt cx="8595360" cy="28575"/>
          </a:xfrm>
        </p:grpSpPr>
        <p:sp>
          <p:nvSpPr>
            <p:cNvPr id="20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225047" y="3358403"/>
              <a:ext cx="250892" cy="21386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 name="rc5"/>
            <p:cNvSpPr/>
            <p:nvPr/>
          </p:nvSpPr>
          <p:spPr>
            <a:xfrm>
              <a:off x="2475939" y="3358403"/>
              <a:ext cx="250892" cy="21386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6" name="rc6"/>
            <p:cNvSpPr/>
            <p:nvPr/>
          </p:nvSpPr>
          <p:spPr>
            <a:xfrm>
              <a:off x="2726832" y="3358403"/>
              <a:ext cx="250892" cy="21386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7" name="rc7"/>
            <p:cNvSpPr/>
            <p:nvPr/>
          </p:nvSpPr>
          <p:spPr>
            <a:xfrm>
              <a:off x="2977724" y="3358403"/>
              <a:ext cx="250892" cy="21386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8" name="rc8"/>
            <p:cNvSpPr/>
            <p:nvPr/>
          </p:nvSpPr>
          <p:spPr>
            <a:xfrm>
              <a:off x="3228617" y="3358403"/>
              <a:ext cx="250892" cy="21386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9" name="rc9"/>
            <p:cNvSpPr/>
            <p:nvPr/>
          </p:nvSpPr>
          <p:spPr>
            <a:xfrm>
              <a:off x="3479509" y="3358403"/>
              <a:ext cx="250892" cy="21386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0" name="rc10"/>
            <p:cNvSpPr/>
            <p:nvPr/>
          </p:nvSpPr>
          <p:spPr>
            <a:xfrm>
              <a:off x="3730402" y="3358403"/>
              <a:ext cx="250892" cy="21386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 name="rc11"/>
            <p:cNvSpPr/>
            <p:nvPr/>
          </p:nvSpPr>
          <p:spPr>
            <a:xfrm>
              <a:off x="3981294" y="3358403"/>
              <a:ext cx="250892" cy="21386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 name="rc12"/>
            <p:cNvSpPr/>
            <p:nvPr/>
          </p:nvSpPr>
          <p:spPr>
            <a:xfrm>
              <a:off x="4232186" y="3358403"/>
              <a:ext cx="250892" cy="21386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3" name="rc13"/>
            <p:cNvSpPr/>
            <p:nvPr/>
          </p:nvSpPr>
          <p:spPr>
            <a:xfrm>
              <a:off x="4483079" y="3358403"/>
              <a:ext cx="250892" cy="21386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 name="rc14"/>
            <p:cNvSpPr/>
            <p:nvPr/>
          </p:nvSpPr>
          <p:spPr>
            <a:xfrm>
              <a:off x="4733971" y="3358403"/>
              <a:ext cx="250892"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 name="rc15"/>
            <p:cNvSpPr/>
            <p:nvPr/>
          </p:nvSpPr>
          <p:spPr>
            <a:xfrm>
              <a:off x="4984864" y="3358403"/>
              <a:ext cx="250892"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 name="rc16"/>
            <p:cNvSpPr/>
            <p:nvPr/>
          </p:nvSpPr>
          <p:spPr>
            <a:xfrm>
              <a:off x="5235756" y="3358403"/>
              <a:ext cx="250892"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 name="rc17"/>
            <p:cNvSpPr/>
            <p:nvPr/>
          </p:nvSpPr>
          <p:spPr>
            <a:xfrm>
              <a:off x="5486649" y="3358403"/>
              <a:ext cx="250892"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 name="rc18"/>
            <p:cNvSpPr/>
            <p:nvPr/>
          </p:nvSpPr>
          <p:spPr>
            <a:xfrm>
              <a:off x="5737541" y="3358403"/>
              <a:ext cx="250892"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 name="rc19"/>
            <p:cNvSpPr/>
            <p:nvPr/>
          </p:nvSpPr>
          <p:spPr>
            <a:xfrm>
              <a:off x="5988434" y="3358403"/>
              <a:ext cx="250892"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 name="rc20"/>
            <p:cNvSpPr/>
            <p:nvPr/>
          </p:nvSpPr>
          <p:spPr>
            <a:xfrm>
              <a:off x="6239326" y="3358403"/>
              <a:ext cx="250892"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 name="rc21"/>
            <p:cNvSpPr/>
            <p:nvPr/>
          </p:nvSpPr>
          <p:spPr>
            <a:xfrm>
              <a:off x="6490218" y="3358403"/>
              <a:ext cx="250892" cy="21386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2" name="rc22"/>
            <p:cNvSpPr/>
            <p:nvPr/>
          </p:nvSpPr>
          <p:spPr>
            <a:xfrm>
              <a:off x="6741111" y="3358403"/>
              <a:ext cx="250892" cy="21386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3" name="rc23"/>
            <p:cNvSpPr/>
            <p:nvPr/>
          </p:nvSpPr>
          <p:spPr>
            <a:xfrm>
              <a:off x="6992003" y="3358403"/>
              <a:ext cx="250892" cy="21386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4" name="rc24"/>
            <p:cNvSpPr/>
            <p:nvPr/>
          </p:nvSpPr>
          <p:spPr>
            <a:xfrm>
              <a:off x="7242896" y="3358403"/>
              <a:ext cx="250892" cy="21386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5" name="rc25"/>
            <p:cNvSpPr/>
            <p:nvPr/>
          </p:nvSpPr>
          <p:spPr>
            <a:xfrm>
              <a:off x="7493788" y="3358403"/>
              <a:ext cx="250892" cy="21386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6" name="rc26"/>
            <p:cNvSpPr/>
            <p:nvPr/>
          </p:nvSpPr>
          <p:spPr>
            <a:xfrm>
              <a:off x="7744681" y="3358403"/>
              <a:ext cx="250892" cy="21386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7" name="rc27"/>
            <p:cNvSpPr/>
            <p:nvPr/>
          </p:nvSpPr>
          <p:spPr>
            <a:xfrm>
              <a:off x="7995573" y="3358403"/>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 name="rc28"/>
            <p:cNvSpPr/>
            <p:nvPr/>
          </p:nvSpPr>
          <p:spPr>
            <a:xfrm>
              <a:off x="8246465" y="3358403"/>
              <a:ext cx="250892"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9" name="rc29"/>
            <p:cNvSpPr/>
            <p:nvPr/>
          </p:nvSpPr>
          <p:spPr>
            <a:xfrm>
              <a:off x="8497358" y="3358403"/>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0" name="rc30"/>
            <p:cNvSpPr/>
            <p:nvPr/>
          </p:nvSpPr>
          <p:spPr>
            <a:xfrm>
              <a:off x="2225047" y="1219793"/>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1" name="rc31"/>
            <p:cNvSpPr/>
            <p:nvPr/>
          </p:nvSpPr>
          <p:spPr>
            <a:xfrm>
              <a:off x="2475939" y="1219793"/>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2" name="rc32"/>
            <p:cNvSpPr/>
            <p:nvPr/>
          </p:nvSpPr>
          <p:spPr>
            <a:xfrm>
              <a:off x="2726832" y="1219793"/>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 name="rc33"/>
            <p:cNvSpPr/>
            <p:nvPr/>
          </p:nvSpPr>
          <p:spPr>
            <a:xfrm>
              <a:off x="2977724" y="1219793"/>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 name="rc34"/>
            <p:cNvSpPr/>
            <p:nvPr/>
          </p:nvSpPr>
          <p:spPr>
            <a:xfrm>
              <a:off x="3228617" y="1219793"/>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 name="rc35"/>
            <p:cNvSpPr/>
            <p:nvPr/>
          </p:nvSpPr>
          <p:spPr>
            <a:xfrm>
              <a:off x="3479509" y="1219793"/>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 name="rc36"/>
            <p:cNvSpPr/>
            <p:nvPr/>
          </p:nvSpPr>
          <p:spPr>
            <a:xfrm>
              <a:off x="3730402" y="1219793"/>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 name="rc37"/>
            <p:cNvSpPr/>
            <p:nvPr/>
          </p:nvSpPr>
          <p:spPr>
            <a:xfrm>
              <a:off x="3981294" y="1219793"/>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 name="rc38"/>
            <p:cNvSpPr/>
            <p:nvPr/>
          </p:nvSpPr>
          <p:spPr>
            <a:xfrm>
              <a:off x="4232186" y="1219793"/>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 name="rc39"/>
            <p:cNvSpPr/>
            <p:nvPr/>
          </p:nvSpPr>
          <p:spPr>
            <a:xfrm>
              <a:off x="4483079" y="1219793"/>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 name="rc40"/>
            <p:cNvSpPr/>
            <p:nvPr/>
          </p:nvSpPr>
          <p:spPr>
            <a:xfrm>
              <a:off x="4733971" y="1219793"/>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 name="rc41"/>
            <p:cNvSpPr/>
            <p:nvPr/>
          </p:nvSpPr>
          <p:spPr>
            <a:xfrm>
              <a:off x="4984864" y="1219793"/>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 name="rc42"/>
            <p:cNvSpPr/>
            <p:nvPr/>
          </p:nvSpPr>
          <p:spPr>
            <a:xfrm>
              <a:off x="5235756" y="1219793"/>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 name="rc43"/>
            <p:cNvSpPr/>
            <p:nvPr/>
          </p:nvSpPr>
          <p:spPr>
            <a:xfrm>
              <a:off x="5486649" y="1219793"/>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 name="rc44"/>
            <p:cNvSpPr/>
            <p:nvPr/>
          </p:nvSpPr>
          <p:spPr>
            <a:xfrm>
              <a:off x="5737541" y="1219793"/>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 name="rc45"/>
            <p:cNvSpPr/>
            <p:nvPr/>
          </p:nvSpPr>
          <p:spPr>
            <a:xfrm>
              <a:off x="5988434" y="1219793"/>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 name="rc46"/>
            <p:cNvSpPr/>
            <p:nvPr/>
          </p:nvSpPr>
          <p:spPr>
            <a:xfrm>
              <a:off x="6239326" y="1219793"/>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7" name="rc47"/>
            <p:cNvSpPr/>
            <p:nvPr/>
          </p:nvSpPr>
          <p:spPr>
            <a:xfrm>
              <a:off x="6490218" y="1219793"/>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8" name="rc48"/>
            <p:cNvSpPr/>
            <p:nvPr/>
          </p:nvSpPr>
          <p:spPr>
            <a:xfrm>
              <a:off x="6741111" y="1219793"/>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 name="rc49"/>
            <p:cNvSpPr/>
            <p:nvPr/>
          </p:nvSpPr>
          <p:spPr>
            <a:xfrm>
              <a:off x="6992003" y="1219793"/>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 name="rc50"/>
            <p:cNvSpPr/>
            <p:nvPr/>
          </p:nvSpPr>
          <p:spPr>
            <a:xfrm>
              <a:off x="7242896" y="1219793"/>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1" name="rc51"/>
            <p:cNvSpPr/>
            <p:nvPr/>
          </p:nvSpPr>
          <p:spPr>
            <a:xfrm>
              <a:off x="7493788" y="1219793"/>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2" name="rc52"/>
            <p:cNvSpPr/>
            <p:nvPr/>
          </p:nvSpPr>
          <p:spPr>
            <a:xfrm>
              <a:off x="7744681" y="1219793"/>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 name="rc53"/>
            <p:cNvSpPr/>
            <p:nvPr/>
          </p:nvSpPr>
          <p:spPr>
            <a:xfrm>
              <a:off x="7995573" y="1219793"/>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4" name="rc54"/>
            <p:cNvSpPr/>
            <p:nvPr/>
          </p:nvSpPr>
          <p:spPr>
            <a:xfrm>
              <a:off x="8246465" y="1219793"/>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5" name="rc55"/>
            <p:cNvSpPr/>
            <p:nvPr/>
          </p:nvSpPr>
          <p:spPr>
            <a:xfrm>
              <a:off x="8497358" y="1219793"/>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6" name="rc56"/>
            <p:cNvSpPr/>
            <p:nvPr/>
          </p:nvSpPr>
          <p:spPr>
            <a:xfrm>
              <a:off x="2225047" y="4641568"/>
              <a:ext cx="250892" cy="21386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57" name="rc57"/>
            <p:cNvSpPr/>
            <p:nvPr/>
          </p:nvSpPr>
          <p:spPr>
            <a:xfrm>
              <a:off x="2475939" y="4641568"/>
              <a:ext cx="250892" cy="213860"/>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58" name="rc58"/>
            <p:cNvSpPr/>
            <p:nvPr/>
          </p:nvSpPr>
          <p:spPr>
            <a:xfrm>
              <a:off x="2726832" y="4641568"/>
              <a:ext cx="250892" cy="21386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59" name="rc59"/>
            <p:cNvSpPr/>
            <p:nvPr/>
          </p:nvSpPr>
          <p:spPr>
            <a:xfrm>
              <a:off x="2977724" y="4641568"/>
              <a:ext cx="250892" cy="21386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60" name="rc60"/>
            <p:cNvSpPr/>
            <p:nvPr/>
          </p:nvSpPr>
          <p:spPr>
            <a:xfrm>
              <a:off x="3228617" y="4641568"/>
              <a:ext cx="250892" cy="21386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61" name="rc61"/>
            <p:cNvSpPr/>
            <p:nvPr/>
          </p:nvSpPr>
          <p:spPr>
            <a:xfrm>
              <a:off x="3479509" y="4641568"/>
              <a:ext cx="250892" cy="21386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62" name="rc62"/>
            <p:cNvSpPr/>
            <p:nvPr/>
          </p:nvSpPr>
          <p:spPr>
            <a:xfrm>
              <a:off x="3730402" y="4641568"/>
              <a:ext cx="250892" cy="21386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63" name="rc63"/>
            <p:cNvSpPr/>
            <p:nvPr/>
          </p:nvSpPr>
          <p:spPr>
            <a:xfrm>
              <a:off x="3981294" y="4641568"/>
              <a:ext cx="250892" cy="21386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64" name="rc64"/>
            <p:cNvSpPr/>
            <p:nvPr/>
          </p:nvSpPr>
          <p:spPr>
            <a:xfrm>
              <a:off x="4232186" y="4641568"/>
              <a:ext cx="250892" cy="21386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65" name="rc65"/>
            <p:cNvSpPr/>
            <p:nvPr/>
          </p:nvSpPr>
          <p:spPr>
            <a:xfrm>
              <a:off x="4483079" y="4641568"/>
              <a:ext cx="250892" cy="21386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6" name="rc66"/>
            <p:cNvSpPr/>
            <p:nvPr/>
          </p:nvSpPr>
          <p:spPr>
            <a:xfrm>
              <a:off x="4733971" y="4641568"/>
              <a:ext cx="250892" cy="21386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67" name="rc67"/>
            <p:cNvSpPr/>
            <p:nvPr/>
          </p:nvSpPr>
          <p:spPr>
            <a:xfrm>
              <a:off x="4984864" y="4641568"/>
              <a:ext cx="250892" cy="21386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8" name="rc68"/>
            <p:cNvSpPr/>
            <p:nvPr/>
          </p:nvSpPr>
          <p:spPr>
            <a:xfrm>
              <a:off x="5235756" y="4641568"/>
              <a:ext cx="250892" cy="21386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69" name="rc69"/>
            <p:cNvSpPr/>
            <p:nvPr/>
          </p:nvSpPr>
          <p:spPr>
            <a:xfrm>
              <a:off x="5486649" y="4641568"/>
              <a:ext cx="250892" cy="21386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70" name="rc70"/>
            <p:cNvSpPr/>
            <p:nvPr/>
          </p:nvSpPr>
          <p:spPr>
            <a:xfrm>
              <a:off x="5737541" y="4641568"/>
              <a:ext cx="250892" cy="21386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71" name="rc71"/>
            <p:cNvSpPr/>
            <p:nvPr/>
          </p:nvSpPr>
          <p:spPr>
            <a:xfrm>
              <a:off x="5988434" y="4641568"/>
              <a:ext cx="250892" cy="21386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72" name="rc72"/>
            <p:cNvSpPr/>
            <p:nvPr/>
          </p:nvSpPr>
          <p:spPr>
            <a:xfrm>
              <a:off x="6239326" y="4641568"/>
              <a:ext cx="250892" cy="21386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73" name="rc73"/>
            <p:cNvSpPr/>
            <p:nvPr/>
          </p:nvSpPr>
          <p:spPr>
            <a:xfrm>
              <a:off x="6490218" y="4641568"/>
              <a:ext cx="250892" cy="21386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74" name="rc74"/>
            <p:cNvSpPr/>
            <p:nvPr/>
          </p:nvSpPr>
          <p:spPr>
            <a:xfrm>
              <a:off x="6741111" y="4641568"/>
              <a:ext cx="250892" cy="21386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75" name="rc75"/>
            <p:cNvSpPr/>
            <p:nvPr/>
          </p:nvSpPr>
          <p:spPr>
            <a:xfrm>
              <a:off x="6992003" y="4641568"/>
              <a:ext cx="250892" cy="21386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6" name="rc76"/>
            <p:cNvSpPr/>
            <p:nvPr/>
          </p:nvSpPr>
          <p:spPr>
            <a:xfrm>
              <a:off x="7242896" y="4641568"/>
              <a:ext cx="250892" cy="21386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77" name="rc77"/>
            <p:cNvSpPr/>
            <p:nvPr/>
          </p:nvSpPr>
          <p:spPr>
            <a:xfrm>
              <a:off x="7493788" y="4641568"/>
              <a:ext cx="250892" cy="21386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78" name="rc78"/>
            <p:cNvSpPr/>
            <p:nvPr/>
          </p:nvSpPr>
          <p:spPr>
            <a:xfrm>
              <a:off x="7744681" y="4641568"/>
              <a:ext cx="250892" cy="21386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79" name="rc79"/>
            <p:cNvSpPr/>
            <p:nvPr/>
          </p:nvSpPr>
          <p:spPr>
            <a:xfrm>
              <a:off x="7995573" y="4641568"/>
              <a:ext cx="250892" cy="21386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80" name="rc80"/>
            <p:cNvSpPr/>
            <p:nvPr/>
          </p:nvSpPr>
          <p:spPr>
            <a:xfrm>
              <a:off x="8246465" y="4641568"/>
              <a:ext cx="250892" cy="21386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81" name="rc81"/>
            <p:cNvSpPr/>
            <p:nvPr/>
          </p:nvSpPr>
          <p:spPr>
            <a:xfrm>
              <a:off x="8497358" y="4641568"/>
              <a:ext cx="250892" cy="21386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82" name="rc82"/>
            <p:cNvSpPr/>
            <p:nvPr/>
          </p:nvSpPr>
          <p:spPr>
            <a:xfrm>
              <a:off x="2225047" y="3144542"/>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3" name="rc83"/>
            <p:cNvSpPr/>
            <p:nvPr/>
          </p:nvSpPr>
          <p:spPr>
            <a:xfrm>
              <a:off x="2475939" y="3144542"/>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4" name="rc84"/>
            <p:cNvSpPr/>
            <p:nvPr/>
          </p:nvSpPr>
          <p:spPr>
            <a:xfrm>
              <a:off x="2726832" y="3144542"/>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5" name="rc85"/>
            <p:cNvSpPr/>
            <p:nvPr/>
          </p:nvSpPr>
          <p:spPr>
            <a:xfrm>
              <a:off x="2977724" y="3144542"/>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6" name="rc86"/>
            <p:cNvSpPr/>
            <p:nvPr/>
          </p:nvSpPr>
          <p:spPr>
            <a:xfrm>
              <a:off x="3228617" y="3144542"/>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7" name="rc87"/>
            <p:cNvSpPr/>
            <p:nvPr/>
          </p:nvSpPr>
          <p:spPr>
            <a:xfrm>
              <a:off x="3479509" y="3144542"/>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8" name="rc88"/>
            <p:cNvSpPr/>
            <p:nvPr/>
          </p:nvSpPr>
          <p:spPr>
            <a:xfrm>
              <a:off x="3730402" y="3144542"/>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9" name="rc89"/>
            <p:cNvSpPr/>
            <p:nvPr/>
          </p:nvSpPr>
          <p:spPr>
            <a:xfrm>
              <a:off x="3981294" y="3144542"/>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0" name="rc90"/>
            <p:cNvSpPr/>
            <p:nvPr/>
          </p:nvSpPr>
          <p:spPr>
            <a:xfrm>
              <a:off x="4232186" y="3144542"/>
              <a:ext cx="250892" cy="21386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1" name="rc91"/>
            <p:cNvSpPr/>
            <p:nvPr/>
          </p:nvSpPr>
          <p:spPr>
            <a:xfrm>
              <a:off x="4483079" y="3144542"/>
              <a:ext cx="250892"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2" name="rc92"/>
            <p:cNvSpPr/>
            <p:nvPr/>
          </p:nvSpPr>
          <p:spPr>
            <a:xfrm>
              <a:off x="4733971" y="3144542"/>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3" name="rc93"/>
            <p:cNvSpPr/>
            <p:nvPr/>
          </p:nvSpPr>
          <p:spPr>
            <a:xfrm>
              <a:off x="4984864" y="3144542"/>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4" name="rc94"/>
            <p:cNvSpPr/>
            <p:nvPr/>
          </p:nvSpPr>
          <p:spPr>
            <a:xfrm>
              <a:off x="5235756" y="3144542"/>
              <a:ext cx="250892"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5" name="rc95"/>
            <p:cNvSpPr/>
            <p:nvPr/>
          </p:nvSpPr>
          <p:spPr>
            <a:xfrm>
              <a:off x="5486649" y="3144542"/>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6" name="rc96"/>
            <p:cNvSpPr/>
            <p:nvPr/>
          </p:nvSpPr>
          <p:spPr>
            <a:xfrm>
              <a:off x="5737541" y="3144542"/>
              <a:ext cx="250892"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7" name="rc97"/>
            <p:cNvSpPr/>
            <p:nvPr/>
          </p:nvSpPr>
          <p:spPr>
            <a:xfrm>
              <a:off x="5988434" y="3144542"/>
              <a:ext cx="250892" cy="21386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8" name="rc98"/>
            <p:cNvSpPr/>
            <p:nvPr/>
          </p:nvSpPr>
          <p:spPr>
            <a:xfrm>
              <a:off x="6239326" y="3144542"/>
              <a:ext cx="250892"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9" name="rc99"/>
            <p:cNvSpPr/>
            <p:nvPr/>
          </p:nvSpPr>
          <p:spPr>
            <a:xfrm>
              <a:off x="6490218" y="3144542"/>
              <a:ext cx="250892"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0" name="rc100"/>
            <p:cNvSpPr/>
            <p:nvPr/>
          </p:nvSpPr>
          <p:spPr>
            <a:xfrm>
              <a:off x="6741111" y="3144542"/>
              <a:ext cx="250892"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1" name="rc101"/>
            <p:cNvSpPr/>
            <p:nvPr/>
          </p:nvSpPr>
          <p:spPr>
            <a:xfrm>
              <a:off x="6992003" y="3144542"/>
              <a:ext cx="250892"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2" name="rc102"/>
            <p:cNvSpPr/>
            <p:nvPr/>
          </p:nvSpPr>
          <p:spPr>
            <a:xfrm>
              <a:off x="7242896" y="3144542"/>
              <a:ext cx="250892"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3" name="rc103"/>
            <p:cNvSpPr/>
            <p:nvPr/>
          </p:nvSpPr>
          <p:spPr>
            <a:xfrm>
              <a:off x="7493788" y="3144542"/>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4" name="rc104"/>
            <p:cNvSpPr/>
            <p:nvPr/>
          </p:nvSpPr>
          <p:spPr>
            <a:xfrm>
              <a:off x="7744681" y="3144542"/>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5" name="rc105"/>
            <p:cNvSpPr/>
            <p:nvPr/>
          </p:nvSpPr>
          <p:spPr>
            <a:xfrm>
              <a:off x="7995573" y="3144542"/>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6" name="rc106"/>
            <p:cNvSpPr/>
            <p:nvPr/>
          </p:nvSpPr>
          <p:spPr>
            <a:xfrm>
              <a:off x="8246465" y="3144542"/>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7" name="rc107"/>
            <p:cNvSpPr/>
            <p:nvPr/>
          </p:nvSpPr>
          <p:spPr>
            <a:xfrm>
              <a:off x="8497358" y="3144542"/>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8" name="rc108"/>
            <p:cNvSpPr/>
            <p:nvPr/>
          </p:nvSpPr>
          <p:spPr>
            <a:xfrm>
              <a:off x="2225047" y="1433654"/>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9" name="rc109"/>
            <p:cNvSpPr/>
            <p:nvPr/>
          </p:nvSpPr>
          <p:spPr>
            <a:xfrm>
              <a:off x="2475939" y="1433654"/>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0" name="rc110"/>
            <p:cNvSpPr/>
            <p:nvPr/>
          </p:nvSpPr>
          <p:spPr>
            <a:xfrm>
              <a:off x="2726832" y="1433654"/>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1" name="rc111"/>
            <p:cNvSpPr/>
            <p:nvPr/>
          </p:nvSpPr>
          <p:spPr>
            <a:xfrm>
              <a:off x="2977724" y="1433654"/>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2" name="rc112"/>
            <p:cNvSpPr/>
            <p:nvPr/>
          </p:nvSpPr>
          <p:spPr>
            <a:xfrm>
              <a:off x="3228617" y="1433654"/>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3" name="rc113"/>
            <p:cNvSpPr/>
            <p:nvPr/>
          </p:nvSpPr>
          <p:spPr>
            <a:xfrm>
              <a:off x="3479509" y="1433654"/>
              <a:ext cx="250892"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4" name="rc114"/>
            <p:cNvSpPr/>
            <p:nvPr/>
          </p:nvSpPr>
          <p:spPr>
            <a:xfrm>
              <a:off x="3730402" y="1433654"/>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5" name="rc115"/>
            <p:cNvSpPr/>
            <p:nvPr/>
          </p:nvSpPr>
          <p:spPr>
            <a:xfrm>
              <a:off x="3981294" y="1433654"/>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6" name="rc116"/>
            <p:cNvSpPr/>
            <p:nvPr/>
          </p:nvSpPr>
          <p:spPr>
            <a:xfrm>
              <a:off x="4232186" y="1433654"/>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7" name="rc117"/>
            <p:cNvSpPr/>
            <p:nvPr/>
          </p:nvSpPr>
          <p:spPr>
            <a:xfrm>
              <a:off x="4483079" y="1433654"/>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8" name="rc118"/>
            <p:cNvSpPr/>
            <p:nvPr/>
          </p:nvSpPr>
          <p:spPr>
            <a:xfrm>
              <a:off x="4733971" y="1433654"/>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9" name="rc119"/>
            <p:cNvSpPr/>
            <p:nvPr/>
          </p:nvSpPr>
          <p:spPr>
            <a:xfrm>
              <a:off x="4984864" y="1433654"/>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0" name="rc120"/>
            <p:cNvSpPr/>
            <p:nvPr/>
          </p:nvSpPr>
          <p:spPr>
            <a:xfrm>
              <a:off x="5235756" y="1433654"/>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1" name="rc121"/>
            <p:cNvSpPr/>
            <p:nvPr/>
          </p:nvSpPr>
          <p:spPr>
            <a:xfrm>
              <a:off x="5486649" y="1433654"/>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2" name="rc122"/>
            <p:cNvSpPr/>
            <p:nvPr/>
          </p:nvSpPr>
          <p:spPr>
            <a:xfrm>
              <a:off x="5737541" y="1433654"/>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3" name="rc123"/>
            <p:cNvSpPr/>
            <p:nvPr/>
          </p:nvSpPr>
          <p:spPr>
            <a:xfrm>
              <a:off x="5988434" y="1433654"/>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4" name="rc124"/>
            <p:cNvSpPr/>
            <p:nvPr/>
          </p:nvSpPr>
          <p:spPr>
            <a:xfrm>
              <a:off x="6239326" y="1433654"/>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5" name="rc125"/>
            <p:cNvSpPr/>
            <p:nvPr/>
          </p:nvSpPr>
          <p:spPr>
            <a:xfrm>
              <a:off x="6490218" y="1433654"/>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6" name="rc126"/>
            <p:cNvSpPr/>
            <p:nvPr/>
          </p:nvSpPr>
          <p:spPr>
            <a:xfrm>
              <a:off x="6741111" y="1433654"/>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7" name="rc127"/>
            <p:cNvSpPr/>
            <p:nvPr/>
          </p:nvSpPr>
          <p:spPr>
            <a:xfrm>
              <a:off x="6992003" y="1433654"/>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8" name="rc128"/>
            <p:cNvSpPr/>
            <p:nvPr/>
          </p:nvSpPr>
          <p:spPr>
            <a:xfrm>
              <a:off x="7242896" y="1433654"/>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9" name="rc129"/>
            <p:cNvSpPr/>
            <p:nvPr/>
          </p:nvSpPr>
          <p:spPr>
            <a:xfrm>
              <a:off x="7493788" y="1433654"/>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0" name="rc130"/>
            <p:cNvSpPr/>
            <p:nvPr/>
          </p:nvSpPr>
          <p:spPr>
            <a:xfrm>
              <a:off x="7744681" y="1433654"/>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1" name="rc131"/>
            <p:cNvSpPr/>
            <p:nvPr/>
          </p:nvSpPr>
          <p:spPr>
            <a:xfrm>
              <a:off x="7995573" y="1433654"/>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2" name="rc132"/>
            <p:cNvSpPr/>
            <p:nvPr/>
          </p:nvSpPr>
          <p:spPr>
            <a:xfrm>
              <a:off x="8246465" y="1433654"/>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3" name="rc133"/>
            <p:cNvSpPr/>
            <p:nvPr/>
          </p:nvSpPr>
          <p:spPr>
            <a:xfrm>
              <a:off x="8497358" y="1433654"/>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4" name="rc134"/>
            <p:cNvSpPr/>
            <p:nvPr/>
          </p:nvSpPr>
          <p:spPr>
            <a:xfrm>
              <a:off x="2225047" y="3786125"/>
              <a:ext cx="250892" cy="21386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35" name="rc135"/>
            <p:cNvSpPr/>
            <p:nvPr/>
          </p:nvSpPr>
          <p:spPr>
            <a:xfrm>
              <a:off x="2475939" y="3786125"/>
              <a:ext cx="250892" cy="21386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36" name="rc136"/>
            <p:cNvSpPr/>
            <p:nvPr/>
          </p:nvSpPr>
          <p:spPr>
            <a:xfrm>
              <a:off x="2726832" y="3786125"/>
              <a:ext cx="250892" cy="21386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37" name="rc137"/>
            <p:cNvSpPr/>
            <p:nvPr/>
          </p:nvSpPr>
          <p:spPr>
            <a:xfrm>
              <a:off x="2977724" y="3786125"/>
              <a:ext cx="250892" cy="21386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38" name="rc138"/>
            <p:cNvSpPr/>
            <p:nvPr/>
          </p:nvSpPr>
          <p:spPr>
            <a:xfrm>
              <a:off x="3228617" y="3786125"/>
              <a:ext cx="250892" cy="21386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39" name="rc139"/>
            <p:cNvSpPr/>
            <p:nvPr/>
          </p:nvSpPr>
          <p:spPr>
            <a:xfrm>
              <a:off x="3479509" y="3786125"/>
              <a:ext cx="250892" cy="21386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40" name="rc140"/>
            <p:cNvSpPr/>
            <p:nvPr/>
          </p:nvSpPr>
          <p:spPr>
            <a:xfrm>
              <a:off x="3730402" y="3786125"/>
              <a:ext cx="250892" cy="21386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41" name="rc141"/>
            <p:cNvSpPr/>
            <p:nvPr/>
          </p:nvSpPr>
          <p:spPr>
            <a:xfrm>
              <a:off x="3981294" y="3786125"/>
              <a:ext cx="250892" cy="21386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42" name="rc142"/>
            <p:cNvSpPr/>
            <p:nvPr/>
          </p:nvSpPr>
          <p:spPr>
            <a:xfrm>
              <a:off x="4232186" y="3786125"/>
              <a:ext cx="250892" cy="21386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43" name="rc143"/>
            <p:cNvSpPr/>
            <p:nvPr/>
          </p:nvSpPr>
          <p:spPr>
            <a:xfrm>
              <a:off x="4483079" y="3786125"/>
              <a:ext cx="250892" cy="21386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44" name="rc144"/>
            <p:cNvSpPr/>
            <p:nvPr/>
          </p:nvSpPr>
          <p:spPr>
            <a:xfrm>
              <a:off x="4733971" y="3786125"/>
              <a:ext cx="250892" cy="21386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45" name="rc145"/>
            <p:cNvSpPr/>
            <p:nvPr/>
          </p:nvSpPr>
          <p:spPr>
            <a:xfrm>
              <a:off x="4984864" y="3786125"/>
              <a:ext cx="250892" cy="21386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46" name="rc146"/>
            <p:cNvSpPr/>
            <p:nvPr/>
          </p:nvSpPr>
          <p:spPr>
            <a:xfrm>
              <a:off x="5235756" y="3786125"/>
              <a:ext cx="250892" cy="21386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47" name="rc147"/>
            <p:cNvSpPr/>
            <p:nvPr/>
          </p:nvSpPr>
          <p:spPr>
            <a:xfrm>
              <a:off x="5486649" y="3786125"/>
              <a:ext cx="250892" cy="21386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48" name="rc148"/>
            <p:cNvSpPr/>
            <p:nvPr/>
          </p:nvSpPr>
          <p:spPr>
            <a:xfrm>
              <a:off x="5737541" y="3786125"/>
              <a:ext cx="250892" cy="21386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49" name="rc149"/>
            <p:cNvSpPr/>
            <p:nvPr/>
          </p:nvSpPr>
          <p:spPr>
            <a:xfrm>
              <a:off x="5988434" y="3786125"/>
              <a:ext cx="250892" cy="21386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50" name="rc150"/>
            <p:cNvSpPr/>
            <p:nvPr/>
          </p:nvSpPr>
          <p:spPr>
            <a:xfrm>
              <a:off x="6239326" y="3786125"/>
              <a:ext cx="250892" cy="21386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51" name="rc151"/>
            <p:cNvSpPr/>
            <p:nvPr/>
          </p:nvSpPr>
          <p:spPr>
            <a:xfrm>
              <a:off x="6490218" y="3786125"/>
              <a:ext cx="250892" cy="21386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52" name="rc152"/>
            <p:cNvSpPr/>
            <p:nvPr/>
          </p:nvSpPr>
          <p:spPr>
            <a:xfrm>
              <a:off x="6741111" y="3786125"/>
              <a:ext cx="250892" cy="21386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3" name="rc153"/>
            <p:cNvSpPr/>
            <p:nvPr/>
          </p:nvSpPr>
          <p:spPr>
            <a:xfrm>
              <a:off x="6992003" y="3786125"/>
              <a:ext cx="250892" cy="21386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54" name="rc154"/>
            <p:cNvSpPr/>
            <p:nvPr/>
          </p:nvSpPr>
          <p:spPr>
            <a:xfrm>
              <a:off x="7242896" y="3786125"/>
              <a:ext cx="250892"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5" name="rc155"/>
            <p:cNvSpPr/>
            <p:nvPr/>
          </p:nvSpPr>
          <p:spPr>
            <a:xfrm>
              <a:off x="7493788" y="3786125"/>
              <a:ext cx="250892" cy="21386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56" name="rc156"/>
            <p:cNvSpPr/>
            <p:nvPr/>
          </p:nvSpPr>
          <p:spPr>
            <a:xfrm>
              <a:off x="7744681" y="3786125"/>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7" name="rc157"/>
            <p:cNvSpPr/>
            <p:nvPr/>
          </p:nvSpPr>
          <p:spPr>
            <a:xfrm>
              <a:off x="7995573" y="3786125"/>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8" name="rc158"/>
            <p:cNvSpPr/>
            <p:nvPr/>
          </p:nvSpPr>
          <p:spPr>
            <a:xfrm>
              <a:off x="8246465" y="3786125"/>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9" name="rc159"/>
            <p:cNvSpPr/>
            <p:nvPr/>
          </p:nvSpPr>
          <p:spPr>
            <a:xfrm>
              <a:off x="8497358" y="3786125"/>
              <a:ext cx="250892"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0" name="rc160"/>
            <p:cNvSpPr/>
            <p:nvPr/>
          </p:nvSpPr>
          <p:spPr>
            <a:xfrm>
              <a:off x="2225047" y="3999986"/>
              <a:ext cx="250892"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1" name="rc161"/>
            <p:cNvSpPr/>
            <p:nvPr/>
          </p:nvSpPr>
          <p:spPr>
            <a:xfrm>
              <a:off x="2475939" y="3999986"/>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2" name="rc162"/>
            <p:cNvSpPr/>
            <p:nvPr/>
          </p:nvSpPr>
          <p:spPr>
            <a:xfrm>
              <a:off x="2726832" y="3999986"/>
              <a:ext cx="250892"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3" name="rc163"/>
            <p:cNvSpPr/>
            <p:nvPr/>
          </p:nvSpPr>
          <p:spPr>
            <a:xfrm>
              <a:off x="2977724" y="3999986"/>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4" name="rc164"/>
            <p:cNvSpPr/>
            <p:nvPr/>
          </p:nvSpPr>
          <p:spPr>
            <a:xfrm>
              <a:off x="3228617" y="3999986"/>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5" name="rc165"/>
            <p:cNvSpPr/>
            <p:nvPr/>
          </p:nvSpPr>
          <p:spPr>
            <a:xfrm>
              <a:off x="3479509" y="3999986"/>
              <a:ext cx="250892"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6" name="rc166"/>
            <p:cNvSpPr/>
            <p:nvPr/>
          </p:nvSpPr>
          <p:spPr>
            <a:xfrm>
              <a:off x="3730402" y="3999986"/>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7" name="rc167"/>
            <p:cNvSpPr/>
            <p:nvPr/>
          </p:nvSpPr>
          <p:spPr>
            <a:xfrm>
              <a:off x="3981294" y="3999986"/>
              <a:ext cx="250892"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8" name="rc168"/>
            <p:cNvSpPr/>
            <p:nvPr/>
          </p:nvSpPr>
          <p:spPr>
            <a:xfrm>
              <a:off x="4232186" y="3999986"/>
              <a:ext cx="250892"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9" name="rc169"/>
            <p:cNvSpPr/>
            <p:nvPr/>
          </p:nvSpPr>
          <p:spPr>
            <a:xfrm>
              <a:off x="4483079" y="3999986"/>
              <a:ext cx="250892"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0" name="rc170"/>
            <p:cNvSpPr/>
            <p:nvPr/>
          </p:nvSpPr>
          <p:spPr>
            <a:xfrm>
              <a:off x="4733971" y="3999986"/>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1" name="rc171"/>
            <p:cNvSpPr/>
            <p:nvPr/>
          </p:nvSpPr>
          <p:spPr>
            <a:xfrm>
              <a:off x="4984864" y="3999986"/>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2" name="rc172"/>
            <p:cNvSpPr/>
            <p:nvPr/>
          </p:nvSpPr>
          <p:spPr>
            <a:xfrm>
              <a:off x="5235756" y="3999986"/>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3" name="rc173"/>
            <p:cNvSpPr/>
            <p:nvPr/>
          </p:nvSpPr>
          <p:spPr>
            <a:xfrm>
              <a:off x="5486649" y="3999986"/>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4" name="rc174"/>
            <p:cNvSpPr/>
            <p:nvPr/>
          </p:nvSpPr>
          <p:spPr>
            <a:xfrm>
              <a:off x="5737541" y="3999986"/>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5" name="rc175"/>
            <p:cNvSpPr/>
            <p:nvPr/>
          </p:nvSpPr>
          <p:spPr>
            <a:xfrm>
              <a:off x="5988434" y="3999986"/>
              <a:ext cx="250892"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6" name="rc176"/>
            <p:cNvSpPr/>
            <p:nvPr/>
          </p:nvSpPr>
          <p:spPr>
            <a:xfrm>
              <a:off x="6239326" y="3999986"/>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7" name="rc177"/>
            <p:cNvSpPr/>
            <p:nvPr/>
          </p:nvSpPr>
          <p:spPr>
            <a:xfrm>
              <a:off x="6490218" y="3999986"/>
              <a:ext cx="250892"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8" name="rc178"/>
            <p:cNvSpPr/>
            <p:nvPr/>
          </p:nvSpPr>
          <p:spPr>
            <a:xfrm>
              <a:off x="6741111" y="3999986"/>
              <a:ext cx="250892" cy="21386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9" name="rc179"/>
            <p:cNvSpPr/>
            <p:nvPr/>
          </p:nvSpPr>
          <p:spPr>
            <a:xfrm>
              <a:off x="6992003" y="3999986"/>
              <a:ext cx="250892" cy="21386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80" name="rc180"/>
            <p:cNvSpPr/>
            <p:nvPr/>
          </p:nvSpPr>
          <p:spPr>
            <a:xfrm>
              <a:off x="7242896" y="3999986"/>
              <a:ext cx="250892" cy="21386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81" name="rc181"/>
            <p:cNvSpPr/>
            <p:nvPr/>
          </p:nvSpPr>
          <p:spPr>
            <a:xfrm>
              <a:off x="7493788" y="3999986"/>
              <a:ext cx="250892" cy="21386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82" name="rc182"/>
            <p:cNvSpPr/>
            <p:nvPr/>
          </p:nvSpPr>
          <p:spPr>
            <a:xfrm>
              <a:off x="7744681" y="3999986"/>
              <a:ext cx="250892" cy="21386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83" name="rc183"/>
            <p:cNvSpPr/>
            <p:nvPr/>
          </p:nvSpPr>
          <p:spPr>
            <a:xfrm>
              <a:off x="7995573" y="3999986"/>
              <a:ext cx="250892"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4" name="rc184"/>
            <p:cNvSpPr/>
            <p:nvPr/>
          </p:nvSpPr>
          <p:spPr>
            <a:xfrm>
              <a:off x="8246465" y="3999986"/>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5" name="rc185"/>
            <p:cNvSpPr/>
            <p:nvPr/>
          </p:nvSpPr>
          <p:spPr>
            <a:xfrm>
              <a:off x="8497358" y="3999986"/>
              <a:ext cx="250892"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6" name="rc186"/>
            <p:cNvSpPr/>
            <p:nvPr/>
          </p:nvSpPr>
          <p:spPr>
            <a:xfrm>
              <a:off x="2225047" y="1647515"/>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7" name="rc187"/>
            <p:cNvSpPr/>
            <p:nvPr/>
          </p:nvSpPr>
          <p:spPr>
            <a:xfrm>
              <a:off x="2475939" y="1647515"/>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8" name="rc188"/>
            <p:cNvSpPr/>
            <p:nvPr/>
          </p:nvSpPr>
          <p:spPr>
            <a:xfrm>
              <a:off x="2726832" y="1647515"/>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9" name="rc189"/>
            <p:cNvSpPr/>
            <p:nvPr/>
          </p:nvSpPr>
          <p:spPr>
            <a:xfrm>
              <a:off x="2977724" y="1647515"/>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0" name="rc190"/>
            <p:cNvSpPr/>
            <p:nvPr/>
          </p:nvSpPr>
          <p:spPr>
            <a:xfrm>
              <a:off x="3228617" y="1647515"/>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1" name="rc191"/>
            <p:cNvSpPr/>
            <p:nvPr/>
          </p:nvSpPr>
          <p:spPr>
            <a:xfrm>
              <a:off x="3479509" y="1647515"/>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2" name="rc192"/>
            <p:cNvSpPr/>
            <p:nvPr/>
          </p:nvSpPr>
          <p:spPr>
            <a:xfrm>
              <a:off x="3730402" y="1647515"/>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3" name="rc193"/>
            <p:cNvSpPr/>
            <p:nvPr/>
          </p:nvSpPr>
          <p:spPr>
            <a:xfrm>
              <a:off x="3981294" y="1647515"/>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4" name="rc194"/>
            <p:cNvSpPr/>
            <p:nvPr/>
          </p:nvSpPr>
          <p:spPr>
            <a:xfrm>
              <a:off x="4232186" y="1647515"/>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5" name="rc195"/>
            <p:cNvSpPr/>
            <p:nvPr/>
          </p:nvSpPr>
          <p:spPr>
            <a:xfrm>
              <a:off x="4483079" y="1647515"/>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6" name="rc196"/>
            <p:cNvSpPr/>
            <p:nvPr/>
          </p:nvSpPr>
          <p:spPr>
            <a:xfrm>
              <a:off x="4733971" y="1647515"/>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7" name="rc197"/>
            <p:cNvSpPr/>
            <p:nvPr/>
          </p:nvSpPr>
          <p:spPr>
            <a:xfrm>
              <a:off x="4984864" y="1647515"/>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8" name="rc198"/>
            <p:cNvSpPr/>
            <p:nvPr/>
          </p:nvSpPr>
          <p:spPr>
            <a:xfrm>
              <a:off x="5235756" y="1647515"/>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9" name="rc199"/>
            <p:cNvSpPr/>
            <p:nvPr/>
          </p:nvSpPr>
          <p:spPr>
            <a:xfrm>
              <a:off x="5486649" y="1647515"/>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0" name="rc200"/>
            <p:cNvSpPr/>
            <p:nvPr/>
          </p:nvSpPr>
          <p:spPr>
            <a:xfrm>
              <a:off x="5737541" y="1647515"/>
              <a:ext cx="250892"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1" name="rc201"/>
            <p:cNvSpPr/>
            <p:nvPr/>
          </p:nvSpPr>
          <p:spPr>
            <a:xfrm>
              <a:off x="5988434" y="1647515"/>
              <a:ext cx="250892"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2" name="rc202"/>
            <p:cNvSpPr/>
            <p:nvPr/>
          </p:nvSpPr>
          <p:spPr>
            <a:xfrm>
              <a:off x="6239326" y="1647515"/>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3" name="rc203"/>
            <p:cNvSpPr/>
            <p:nvPr/>
          </p:nvSpPr>
          <p:spPr>
            <a:xfrm>
              <a:off x="6490218" y="1647515"/>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4" name="rc204"/>
            <p:cNvSpPr/>
            <p:nvPr/>
          </p:nvSpPr>
          <p:spPr>
            <a:xfrm>
              <a:off x="6741111" y="1647515"/>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5" name="rc205"/>
            <p:cNvSpPr/>
            <p:nvPr/>
          </p:nvSpPr>
          <p:spPr>
            <a:xfrm>
              <a:off x="6992003" y="1647515"/>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6" name="rc206"/>
            <p:cNvSpPr/>
            <p:nvPr/>
          </p:nvSpPr>
          <p:spPr>
            <a:xfrm>
              <a:off x="7242896" y="1647515"/>
              <a:ext cx="250892"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7" name="rc207"/>
            <p:cNvSpPr/>
            <p:nvPr/>
          </p:nvSpPr>
          <p:spPr>
            <a:xfrm>
              <a:off x="7493788" y="1647515"/>
              <a:ext cx="250892"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8" name="rc208"/>
            <p:cNvSpPr/>
            <p:nvPr/>
          </p:nvSpPr>
          <p:spPr>
            <a:xfrm>
              <a:off x="7744681" y="1647515"/>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9" name="rc209"/>
            <p:cNvSpPr/>
            <p:nvPr/>
          </p:nvSpPr>
          <p:spPr>
            <a:xfrm>
              <a:off x="7995573" y="1647515"/>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0" name="rc210"/>
            <p:cNvSpPr/>
            <p:nvPr/>
          </p:nvSpPr>
          <p:spPr>
            <a:xfrm>
              <a:off x="8246465" y="1647515"/>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1" name="rc211"/>
            <p:cNvSpPr/>
            <p:nvPr/>
          </p:nvSpPr>
          <p:spPr>
            <a:xfrm>
              <a:off x="8497358" y="1647515"/>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2" name="rc212"/>
            <p:cNvSpPr/>
            <p:nvPr/>
          </p:nvSpPr>
          <p:spPr>
            <a:xfrm>
              <a:off x="2225047" y="5283151"/>
              <a:ext cx="250892" cy="21386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13" name="rc213"/>
            <p:cNvSpPr/>
            <p:nvPr/>
          </p:nvSpPr>
          <p:spPr>
            <a:xfrm>
              <a:off x="2475939" y="5283151"/>
              <a:ext cx="250892" cy="21386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14" name="rc214"/>
            <p:cNvSpPr/>
            <p:nvPr/>
          </p:nvSpPr>
          <p:spPr>
            <a:xfrm>
              <a:off x="2726832" y="5283151"/>
              <a:ext cx="250892" cy="213860"/>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15" name="rc215"/>
            <p:cNvSpPr/>
            <p:nvPr/>
          </p:nvSpPr>
          <p:spPr>
            <a:xfrm>
              <a:off x="2977724" y="5283151"/>
              <a:ext cx="250892" cy="21386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16" name="rc216"/>
            <p:cNvSpPr/>
            <p:nvPr/>
          </p:nvSpPr>
          <p:spPr>
            <a:xfrm>
              <a:off x="3228617" y="5283151"/>
              <a:ext cx="250892" cy="21386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17" name="rc217"/>
            <p:cNvSpPr/>
            <p:nvPr/>
          </p:nvSpPr>
          <p:spPr>
            <a:xfrm>
              <a:off x="3479509" y="5283151"/>
              <a:ext cx="250892" cy="21386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18" name="rc218"/>
            <p:cNvSpPr/>
            <p:nvPr/>
          </p:nvSpPr>
          <p:spPr>
            <a:xfrm>
              <a:off x="3730402" y="5283151"/>
              <a:ext cx="250892" cy="21386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19" name="rc219"/>
            <p:cNvSpPr/>
            <p:nvPr/>
          </p:nvSpPr>
          <p:spPr>
            <a:xfrm>
              <a:off x="3981294" y="5283151"/>
              <a:ext cx="250892" cy="21386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20" name="rc220"/>
            <p:cNvSpPr/>
            <p:nvPr/>
          </p:nvSpPr>
          <p:spPr>
            <a:xfrm>
              <a:off x="4232186" y="5283151"/>
              <a:ext cx="250892" cy="21386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21" name="rc221"/>
            <p:cNvSpPr/>
            <p:nvPr/>
          </p:nvSpPr>
          <p:spPr>
            <a:xfrm>
              <a:off x="4483079" y="5283151"/>
              <a:ext cx="250892" cy="21386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22" name="rc222"/>
            <p:cNvSpPr/>
            <p:nvPr/>
          </p:nvSpPr>
          <p:spPr>
            <a:xfrm>
              <a:off x="4733971" y="5283151"/>
              <a:ext cx="250892" cy="21386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23" name="rc223"/>
            <p:cNvSpPr/>
            <p:nvPr/>
          </p:nvSpPr>
          <p:spPr>
            <a:xfrm>
              <a:off x="4984864" y="5283151"/>
              <a:ext cx="250892" cy="21386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24" name="rc224"/>
            <p:cNvSpPr/>
            <p:nvPr/>
          </p:nvSpPr>
          <p:spPr>
            <a:xfrm>
              <a:off x="5235756" y="5283151"/>
              <a:ext cx="250892" cy="21386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25" name="rc225"/>
            <p:cNvSpPr/>
            <p:nvPr/>
          </p:nvSpPr>
          <p:spPr>
            <a:xfrm>
              <a:off x="5486649" y="5283151"/>
              <a:ext cx="250892" cy="21386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26" name="rc226"/>
            <p:cNvSpPr/>
            <p:nvPr/>
          </p:nvSpPr>
          <p:spPr>
            <a:xfrm>
              <a:off x="5737541" y="5283151"/>
              <a:ext cx="250892" cy="21386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27" name="rc227"/>
            <p:cNvSpPr/>
            <p:nvPr/>
          </p:nvSpPr>
          <p:spPr>
            <a:xfrm>
              <a:off x="5988434" y="5283151"/>
              <a:ext cx="250892" cy="21386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28" name="rc228"/>
            <p:cNvSpPr/>
            <p:nvPr/>
          </p:nvSpPr>
          <p:spPr>
            <a:xfrm>
              <a:off x="6239326" y="5283151"/>
              <a:ext cx="250892" cy="21386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29" name="rc229"/>
            <p:cNvSpPr/>
            <p:nvPr/>
          </p:nvSpPr>
          <p:spPr>
            <a:xfrm>
              <a:off x="6490218" y="5283151"/>
              <a:ext cx="250892" cy="21386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30" name="rc230"/>
            <p:cNvSpPr/>
            <p:nvPr/>
          </p:nvSpPr>
          <p:spPr>
            <a:xfrm>
              <a:off x="6741111" y="5283151"/>
              <a:ext cx="250892" cy="21386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31" name="rc231"/>
            <p:cNvSpPr/>
            <p:nvPr/>
          </p:nvSpPr>
          <p:spPr>
            <a:xfrm>
              <a:off x="6992003" y="5283151"/>
              <a:ext cx="250892" cy="21386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32" name="rc232"/>
            <p:cNvSpPr/>
            <p:nvPr/>
          </p:nvSpPr>
          <p:spPr>
            <a:xfrm>
              <a:off x="7242896" y="5283151"/>
              <a:ext cx="250892" cy="21386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33" name="rc233"/>
            <p:cNvSpPr/>
            <p:nvPr/>
          </p:nvSpPr>
          <p:spPr>
            <a:xfrm>
              <a:off x="7493788" y="5283151"/>
              <a:ext cx="250892" cy="21386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34" name="rc234"/>
            <p:cNvSpPr/>
            <p:nvPr/>
          </p:nvSpPr>
          <p:spPr>
            <a:xfrm>
              <a:off x="7744681" y="5283151"/>
              <a:ext cx="250892" cy="21386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35" name="rc235"/>
            <p:cNvSpPr/>
            <p:nvPr/>
          </p:nvSpPr>
          <p:spPr>
            <a:xfrm>
              <a:off x="7995573" y="5283151"/>
              <a:ext cx="250892" cy="21386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36" name="rc236"/>
            <p:cNvSpPr/>
            <p:nvPr/>
          </p:nvSpPr>
          <p:spPr>
            <a:xfrm>
              <a:off x="8246465" y="5283151"/>
              <a:ext cx="250892" cy="21386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37" name="rc237"/>
            <p:cNvSpPr/>
            <p:nvPr/>
          </p:nvSpPr>
          <p:spPr>
            <a:xfrm>
              <a:off x="8497358" y="5283151"/>
              <a:ext cx="250892" cy="21386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38" name="rc238"/>
            <p:cNvSpPr/>
            <p:nvPr/>
          </p:nvSpPr>
          <p:spPr>
            <a:xfrm>
              <a:off x="2225047" y="4213847"/>
              <a:ext cx="250892"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39" name="rc239"/>
            <p:cNvSpPr/>
            <p:nvPr/>
          </p:nvSpPr>
          <p:spPr>
            <a:xfrm>
              <a:off x="2475939" y="4213847"/>
              <a:ext cx="250892"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40" name="rc240"/>
            <p:cNvSpPr/>
            <p:nvPr/>
          </p:nvSpPr>
          <p:spPr>
            <a:xfrm>
              <a:off x="2726832" y="4213847"/>
              <a:ext cx="250892" cy="21386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41" name="rc241"/>
            <p:cNvSpPr/>
            <p:nvPr/>
          </p:nvSpPr>
          <p:spPr>
            <a:xfrm>
              <a:off x="2977724" y="4213847"/>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2" name="rc242"/>
            <p:cNvSpPr/>
            <p:nvPr/>
          </p:nvSpPr>
          <p:spPr>
            <a:xfrm>
              <a:off x="3228617" y="4213847"/>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3" name="rc243"/>
            <p:cNvSpPr/>
            <p:nvPr/>
          </p:nvSpPr>
          <p:spPr>
            <a:xfrm>
              <a:off x="3479509" y="4213847"/>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4" name="rc244"/>
            <p:cNvSpPr/>
            <p:nvPr/>
          </p:nvSpPr>
          <p:spPr>
            <a:xfrm>
              <a:off x="3730402" y="4213847"/>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5" name="rc245"/>
            <p:cNvSpPr/>
            <p:nvPr/>
          </p:nvSpPr>
          <p:spPr>
            <a:xfrm>
              <a:off x="3981294" y="4213847"/>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6" name="rc246"/>
            <p:cNvSpPr/>
            <p:nvPr/>
          </p:nvSpPr>
          <p:spPr>
            <a:xfrm>
              <a:off x="4232186" y="4213847"/>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7" name="rc247"/>
            <p:cNvSpPr/>
            <p:nvPr/>
          </p:nvSpPr>
          <p:spPr>
            <a:xfrm>
              <a:off x="4483079" y="4213847"/>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8" name="rc248"/>
            <p:cNvSpPr/>
            <p:nvPr/>
          </p:nvSpPr>
          <p:spPr>
            <a:xfrm>
              <a:off x="4733971" y="4213847"/>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9" name="rc249"/>
            <p:cNvSpPr/>
            <p:nvPr/>
          </p:nvSpPr>
          <p:spPr>
            <a:xfrm>
              <a:off x="4984864" y="4213847"/>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0" name="rc250"/>
            <p:cNvSpPr/>
            <p:nvPr/>
          </p:nvSpPr>
          <p:spPr>
            <a:xfrm>
              <a:off x="5235756" y="4213847"/>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1" name="rc251"/>
            <p:cNvSpPr/>
            <p:nvPr/>
          </p:nvSpPr>
          <p:spPr>
            <a:xfrm>
              <a:off x="5486649" y="4213847"/>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52" name="rc252"/>
            <p:cNvSpPr/>
            <p:nvPr/>
          </p:nvSpPr>
          <p:spPr>
            <a:xfrm>
              <a:off x="5737541" y="4213847"/>
              <a:ext cx="250892"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53" name="rc253"/>
            <p:cNvSpPr/>
            <p:nvPr/>
          </p:nvSpPr>
          <p:spPr>
            <a:xfrm>
              <a:off x="5988434" y="4213847"/>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4" name="rc254"/>
            <p:cNvSpPr/>
            <p:nvPr/>
          </p:nvSpPr>
          <p:spPr>
            <a:xfrm>
              <a:off x="6239326" y="4213847"/>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55" name="rc255"/>
            <p:cNvSpPr/>
            <p:nvPr/>
          </p:nvSpPr>
          <p:spPr>
            <a:xfrm>
              <a:off x="6490218" y="4213847"/>
              <a:ext cx="250892"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56" name="rc256"/>
            <p:cNvSpPr/>
            <p:nvPr/>
          </p:nvSpPr>
          <p:spPr>
            <a:xfrm>
              <a:off x="6741111" y="4213847"/>
              <a:ext cx="250892" cy="21386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57" name="rc257"/>
            <p:cNvSpPr/>
            <p:nvPr/>
          </p:nvSpPr>
          <p:spPr>
            <a:xfrm>
              <a:off x="6992003" y="4213847"/>
              <a:ext cx="250892" cy="21386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58" name="rc258"/>
            <p:cNvSpPr/>
            <p:nvPr/>
          </p:nvSpPr>
          <p:spPr>
            <a:xfrm>
              <a:off x="7242896" y="4213847"/>
              <a:ext cx="250892" cy="21386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59" name="rc259"/>
            <p:cNvSpPr/>
            <p:nvPr/>
          </p:nvSpPr>
          <p:spPr>
            <a:xfrm>
              <a:off x="7493788" y="4213847"/>
              <a:ext cx="250892" cy="21386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60" name="rc260"/>
            <p:cNvSpPr/>
            <p:nvPr/>
          </p:nvSpPr>
          <p:spPr>
            <a:xfrm>
              <a:off x="7744681" y="4213847"/>
              <a:ext cx="250892" cy="21386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61" name="rc261"/>
            <p:cNvSpPr/>
            <p:nvPr/>
          </p:nvSpPr>
          <p:spPr>
            <a:xfrm>
              <a:off x="7995573" y="4213847"/>
              <a:ext cx="250892" cy="21386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62" name="rc262"/>
            <p:cNvSpPr/>
            <p:nvPr/>
          </p:nvSpPr>
          <p:spPr>
            <a:xfrm>
              <a:off x="8246465" y="4213847"/>
              <a:ext cx="250892" cy="21386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63" name="rc263"/>
            <p:cNvSpPr/>
            <p:nvPr/>
          </p:nvSpPr>
          <p:spPr>
            <a:xfrm>
              <a:off x="8497358" y="4213847"/>
              <a:ext cx="250892"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64" name="rc264"/>
            <p:cNvSpPr/>
            <p:nvPr/>
          </p:nvSpPr>
          <p:spPr>
            <a:xfrm>
              <a:off x="2225047" y="2502959"/>
              <a:ext cx="250892"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65" name="rc265"/>
            <p:cNvSpPr/>
            <p:nvPr/>
          </p:nvSpPr>
          <p:spPr>
            <a:xfrm>
              <a:off x="2475939" y="2502959"/>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66" name="rc266"/>
            <p:cNvSpPr/>
            <p:nvPr/>
          </p:nvSpPr>
          <p:spPr>
            <a:xfrm>
              <a:off x="2726832" y="2502959"/>
              <a:ext cx="250892"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67" name="rc267"/>
            <p:cNvSpPr/>
            <p:nvPr/>
          </p:nvSpPr>
          <p:spPr>
            <a:xfrm>
              <a:off x="2977724" y="2502959"/>
              <a:ext cx="250892" cy="2138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68" name="rc268"/>
            <p:cNvSpPr/>
            <p:nvPr/>
          </p:nvSpPr>
          <p:spPr>
            <a:xfrm>
              <a:off x="3228617" y="2502959"/>
              <a:ext cx="250892"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69" name="rc269"/>
            <p:cNvSpPr/>
            <p:nvPr/>
          </p:nvSpPr>
          <p:spPr>
            <a:xfrm>
              <a:off x="3479509" y="2502959"/>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70" name="rc270"/>
            <p:cNvSpPr/>
            <p:nvPr/>
          </p:nvSpPr>
          <p:spPr>
            <a:xfrm>
              <a:off x="3730402" y="2502959"/>
              <a:ext cx="250892"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71" name="rc271"/>
            <p:cNvSpPr/>
            <p:nvPr/>
          </p:nvSpPr>
          <p:spPr>
            <a:xfrm>
              <a:off x="3981294" y="2502959"/>
              <a:ext cx="250892"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72" name="rc272"/>
            <p:cNvSpPr/>
            <p:nvPr/>
          </p:nvSpPr>
          <p:spPr>
            <a:xfrm>
              <a:off x="4232186" y="2502959"/>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73" name="rc273"/>
            <p:cNvSpPr/>
            <p:nvPr/>
          </p:nvSpPr>
          <p:spPr>
            <a:xfrm>
              <a:off x="4483079" y="2502959"/>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74" name="rc274"/>
            <p:cNvSpPr/>
            <p:nvPr/>
          </p:nvSpPr>
          <p:spPr>
            <a:xfrm>
              <a:off x="4733971" y="2502959"/>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75" name="rc275"/>
            <p:cNvSpPr/>
            <p:nvPr/>
          </p:nvSpPr>
          <p:spPr>
            <a:xfrm>
              <a:off x="4984864" y="2502959"/>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6" name="rc276"/>
            <p:cNvSpPr/>
            <p:nvPr/>
          </p:nvSpPr>
          <p:spPr>
            <a:xfrm>
              <a:off x="5235756" y="2502959"/>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7" name="rc277"/>
            <p:cNvSpPr/>
            <p:nvPr/>
          </p:nvSpPr>
          <p:spPr>
            <a:xfrm>
              <a:off x="5486649" y="2502959"/>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8" name="rc278"/>
            <p:cNvSpPr/>
            <p:nvPr/>
          </p:nvSpPr>
          <p:spPr>
            <a:xfrm>
              <a:off x="5737541" y="2502959"/>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9" name="rc279"/>
            <p:cNvSpPr/>
            <p:nvPr/>
          </p:nvSpPr>
          <p:spPr>
            <a:xfrm>
              <a:off x="5988434" y="2502959"/>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0" name="rc280"/>
            <p:cNvSpPr/>
            <p:nvPr/>
          </p:nvSpPr>
          <p:spPr>
            <a:xfrm>
              <a:off x="6239326" y="2502959"/>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1" name="rc281"/>
            <p:cNvSpPr/>
            <p:nvPr/>
          </p:nvSpPr>
          <p:spPr>
            <a:xfrm>
              <a:off x="6490218" y="2502959"/>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2" name="rc282"/>
            <p:cNvSpPr/>
            <p:nvPr/>
          </p:nvSpPr>
          <p:spPr>
            <a:xfrm>
              <a:off x="6741111" y="2502959"/>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3" name="rc283"/>
            <p:cNvSpPr/>
            <p:nvPr/>
          </p:nvSpPr>
          <p:spPr>
            <a:xfrm>
              <a:off x="6992003" y="2502959"/>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4" name="rc284"/>
            <p:cNvSpPr/>
            <p:nvPr/>
          </p:nvSpPr>
          <p:spPr>
            <a:xfrm>
              <a:off x="7242896" y="2502959"/>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5" name="rc285"/>
            <p:cNvSpPr/>
            <p:nvPr/>
          </p:nvSpPr>
          <p:spPr>
            <a:xfrm>
              <a:off x="7493788" y="2502959"/>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6" name="rc286"/>
            <p:cNvSpPr/>
            <p:nvPr/>
          </p:nvSpPr>
          <p:spPr>
            <a:xfrm>
              <a:off x="7744681" y="2502959"/>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7" name="rc287"/>
            <p:cNvSpPr/>
            <p:nvPr/>
          </p:nvSpPr>
          <p:spPr>
            <a:xfrm>
              <a:off x="7995573" y="2502959"/>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8" name="rc288"/>
            <p:cNvSpPr/>
            <p:nvPr/>
          </p:nvSpPr>
          <p:spPr>
            <a:xfrm>
              <a:off x="8246465" y="2502959"/>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89" name="rc289"/>
            <p:cNvSpPr/>
            <p:nvPr/>
          </p:nvSpPr>
          <p:spPr>
            <a:xfrm>
              <a:off x="8497358" y="2502959"/>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90" name="rc290"/>
            <p:cNvSpPr/>
            <p:nvPr/>
          </p:nvSpPr>
          <p:spPr>
            <a:xfrm>
              <a:off x="2225047" y="1861376"/>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1" name="rc291"/>
            <p:cNvSpPr/>
            <p:nvPr/>
          </p:nvSpPr>
          <p:spPr>
            <a:xfrm>
              <a:off x="2475939" y="1861376"/>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2" name="rc292"/>
            <p:cNvSpPr/>
            <p:nvPr/>
          </p:nvSpPr>
          <p:spPr>
            <a:xfrm>
              <a:off x="2726832" y="1861376"/>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3" name="rc293"/>
            <p:cNvSpPr/>
            <p:nvPr/>
          </p:nvSpPr>
          <p:spPr>
            <a:xfrm>
              <a:off x="2977724" y="1861376"/>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94" name="rc294"/>
            <p:cNvSpPr/>
            <p:nvPr/>
          </p:nvSpPr>
          <p:spPr>
            <a:xfrm>
              <a:off x="3228617" y="1861376"/>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95" name="rc295"/>
            <p:cNvSpPr/>
            <p:nvPr/>
          </p:nvSpPr>
          <p:spPr>
            <a:xfrm>
              <a:off x="3479509" y="1861376"/>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96" name="rc296"/>
            <p:cNvSpPr/>
            <p:nvPr/>
          </p:nvSpPr>
          <p:spPr>
            <a:xfrm>
              <a:off x="3730402" y="1861376"/>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97" name="rc297"/>
            <p:cNvSpPr/>
            <p:nvPr/>
          </p:nvSpPr>
          <p:spPr>
            <a:xfrm>
              <a:off x="3981294" y="1861376"/>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98" name="rc298"/>
            <p:cNvSpPr/>
            <p:nvPr/>
          </p:nvSpPr>
          <p:spPr>
            <a:xfrm>
              <a:off x="4232186" y="1861376"/>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99" name="rc299"/>
            <p:cNvSpPr/>
            <p:nvPr/>
          </p:nvSpPr>
          <p:spPr>
            <a:xfrm>
              <a:off x="4483079" y="1861376"/>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0" name="rc300"/>
            <p:cNvSpPr/>
            <p:nvPr/>
          </p:nvSpPr>
          <p:spPr>
            <a:xfrm>
              <a:off x="4733971" y="1861376"/>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1" name="rc301"/>
            <p:cNvSpPr/>
            <p:nvPr/>
          </p:nvSpPr>
          <p:spPr>
            <a:xfrm>
              <a:off x="4984864" y="1861376"/>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2" name="rc302"/>
            <p:cNvSpPr/>
            <p:nvPr/>
          </p:nvSpPr>
          <p:spPr>
            <a:xfrm>
              <a:off x="5235756" y="1861376"/>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3" name="rc303"/>
            <p:cNvSpPr/>
            <p:nvPr/>
          </p:nvSpPr>
          <p:spPr>
            <a:xfrm>
              <a:off x="5486649" y="1861376"/>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4" name="rc304"/>
            <p:cNvSpPr/>
            <p:nvPr/>
          </p:nvSpPr>
          <p:spPr>
            <a:xfrm>
              <a:off x="5737541" y="1861376"/>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5" name="rc305"/>
            <p:cNvSpPr/>
            <p:nvPr/>
          </p:nvSpPr>
          <p:spPr>
            <a:xfrm>
              <a:off x="5988434" y="1861376"/>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6" name="rc306"/>
            <p:cNvSpPr/>
            <p:nvPr/>
          </p:nvSpPr>
          <p:spPr>
            <a:xfrm>
              <a:off x="6239326" y="1861376"/>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7" name="rc307"/>
            <p:cNvSpPr/>
            <p:nvPr/>
          </p:nvSpPr>
          <p:spPr>
            <a:xfrm>
              <a:off x="6490218" y="1861376"/>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8" name="rc308"/>
            <p:cNvSpPr/>
            <p:nvPr/>
          </p:nvSpPr>
          <p:spPr>
            <a:xfrm>
              <a:off x="6741111" y="1861376"/>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9" name="rc309"/>
            <p:cNvSpPr/>
            <p:nvPr/>
          </p:nvSpPr>
          <p:spPr>
            <a:xfrm>
              <a:off x="6992003" y="1861376"/>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0" name="rc310"/>
            <p:cNvSpPr/>
            <p:nvPr/>
          </p:nvSpPr>
          <p:spPr>
            <a:xfrm>
              <a:off x="7242896" y="1861376"/>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1" name="rc311"/>
            <p:cNvSpPr/>
            <p:nvPr/>
          </p:nvSpPr>
          <p:spPr>
            <a:xfrm>
              <a:off x="7493788" y="1861376"/>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2" name="rc312"/>
            <p:cNvSpPr/>
            <p:nvPr/>
          </p:nvSpPr>
          <p:spPr>
            <a:xfrm>
              <a:off x="7744681" y="1861376"/>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13" name="rc313"/>
            <p:cNvSpPr/>
            <p:nvPr/>
          </p:nvSpPr>
          <p:spPr>
            <a:xfrm>
              <a:off x="7995573" y="1861376"/>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4" name="rc314"/>
            <p:cNvSpPr/>
            <p:nvPr/>
          </p:nvSpPr>
          <p:spPr>
            <a:xfrm>
              <a:off x="8246465" y="1861376"/>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5" name="rc315"/>
            <p:cNvSpPr/>
            <p:nvPr/>
          </p:nvSpPr>
          <p:spPr>
            <a:xfrm>
              <a:off x="8497358" y="1861376"/>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6" name="rc316"/>
            <p:cNvSpPr/>
            <p:nvPr/>
          </p:nvSpPr>
          <p:spPr>
            <a:xfrm>
              <a:off x="2225047" y="2075237"/>
              <a:ext cx="250892" cy="21386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17" name="rc317"/>
            <p:cNvSpPr/>
            <p:nvPr/>
          </p:nvSpPr>
          <p:spPr>
            <a:xfrm>
              <a:off x="2475939" y="2075237"/>
              <a:ext cx="250892" cy="21386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18" name="rc318"/>
            <p:cNvSpPr/>
            <p:nvPr/>
          </p:nvSpPr>
          <p:spPr>
            <a:xfrm>
              <a:off x="2726832" y="2075237"/>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9" name="rc319"/>
            <p:cNvSpPr/>
            <p:nvPr/>
          </p:nvSpPr>
          <p:spPr>
            <a:xfrm>
              <a:off x="2977724" y="2075237"/>
              <a:ext cx="250892"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20" name="rc320"/>
            <p:cNvSpPr/>
            <p:nvPr/>
          </p:nvSpPr>
          <p:spPr>
            <a:xfrm>
              <a:off x="3228617" y="2075237"/>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1" name="rc321"/>
            <p:cNvSpPr/>
            <p:nvPr/>
          </p:nvSpPr>
          <p:spPr>
            <a:xfrm>
              <a:off x="3479509" y="2075237"/>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2" name="rc322"/>
            <p:cNvSpPr/>
            <p:nvPr/>
          </p:nvSpPr>
          <p:spPr>
            <a:xfrm>
              <a:off x="3730402" y="2075237"/>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3" name="rc323"/>
            <p:cNvSpPr/>
            <p:nvPr/>
          </p:nvSpPr>
          <p:spPr>
            <a:xfrm>
              <a:off x="3981294" y="2075237"/>
              <a:ext cx="250892" cy="21386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24" name="rc324"/>
            <p:cNvSpPr/>
            <p:nvPr/>
          </p:nvSpPr>
          <p:spPr>
            <a:xfrm>
              <a:off x="4232186" y="2075237"/>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25" name="rc325"/>
            <p:cNvSpPr/>
            <p:nvPr/>
          </p:nvSpPr>
          <p:spPr>
            <a:xfrm>
              <a:off x="4483079" y="2075237"/>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6" name="rc326"/>
            <p:cNvSpPr/>
            <p:nvPr/>
          </p:nvSpPr>
          <p:spPr>
            <a:xfrm>
              <a:off x="4733971" y="2075237"/>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7" name="rc327"/>
            <p:cNvSpPr/>
            <p:nvPr/>
          </p:nvSpPr>
          <p:spPr>
            <a:xfrm>
              <a:off x="4984864" y="2075237"/>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28" name="rc328"/>
            <p:cNvSpPr/>
            <p:nvPr/>
          </p:nvSpPr>
          <p:spPr>
            <a:xfrm>
              <a:off x="5235756" y="2075237"/>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29" name="rc329"/>
            <p:cNvSpPr/>
            <p:nvPr/>
          </p:nvSpPr>
          <p:spPr>
            <a:xfrm>
              <a:off x="5486649" y="2075237"/>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30" name="rc330"/>
            <p:cNvSpPr/>
            <p:nvPr/>
          </p:nvSpPr>
          <p:spPr>
            <a:xfrm>
              <a:off x="5737541" y="2075237"/>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1" name="rc331"/>
            <p:cNvSpPr/>
            <p:nvPr/>
          </p:nvSpPr>
          <p:spPr>
            <a:xfrm>
              <a:off x="5988434" y="2075237"/>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2" name="rc332"/>
            <p:cNvSpPr/>
            <p:nvPr/>
          </p:nvSpPr>
          <p:spPr>
            <a:xfrm>
              <a:off x="6239326" y="2075237"/>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3" name="rc333"/>
            <p:cNvSpPr/>
            <p:nvPr/>
          </p:nvSpPr>
          <p:spPr>
            <a:xfrm>
              <a:off x="6490218" y="2075237"/>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4" name="rc334"/>
            <p:cNvSpPr/>
            <p:nvPr/>
          </p:nvSpPr>
          <p:spPr>
            <a:xfrm>
              <a:off x="6741111" y="2075237"/>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5" name="rc335"/>
            <p:cNvSpPr/>
            <p:nvPr/>
          </p:nvSpPr>
          <p:spPr>
            <a:xfrm>
              <a:off x="6992003" y="2075237"/>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6" name="rc336"/>
            <p:cNvSpPr/>
            <p:nvPr/>
          </p:nvSpPr>
          <p:spPr>
            <a:xfrm>
              <a:off x="7242896" y="2075237"/>
              <a:ext cx="250892" cy="2138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37" name="rc337"/>
            <p:cNvSpPr/>
            <p:nvPr/>
          </p:nvSpPr>
          <p:spPr>
            <a:xfrm>
              <a:off x="7493788" y="2075237"/>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8" name="rc338"/>
            <p:cNvSpPr/>
            <p:nvPr/>
          </p:nvSpPr>
          <p:spPr>
            <a:xfrm>
              <a:off x="7744681" y="2075237"/>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9" name="rc339"/>
            <p:cNvSpPr/>
            <p:nvPr/>
          </p:nvSpPr>
          <p:spPr>
            <a:xfrm>
              <a:off x="7995573" y="2075237"/>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0" name="rc340"/>
            <p:cNvSpPr/>
            <p:nvPr/>
          </p:nvSpPr>
          <p:spPr>
            <a:xfrm>
              <a:off x="8246465" y="2075237"/>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1" name="rc341"/>
            <p:cNvSpPr/>
            <p:nvPr/>
          </p:nvSpPr>
          <p:spPr>
            <a:xfrm>
              <a:off x="8497358" y="2075237"/>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2" name="rc342"/>
            <p:cNvSpPr/>
            <p:nvPr/>
          </p:nvSpPr>
          <p:spPr>
            <a:xfrm>
              <a:off x="2225047" y="2289098"/>
              <a:ext cx="250892"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43" name="rc343"/>
            <p:cNvSpPr/>
            <p:nvPr/>
          </p:nvSpPr>
          <p:spPr>
            <a:xfrm>
              <a:off x="2475939" y="2289098"/>
              <a:ext cx="250892"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44" name="rc344"/>
            <p:cNvSpPr/>
            <p:nvPr/>
          </p:nvSpPr>
          <p:spPr>
            <a:xfrm>
              <a:off x="2726832" y="2289098"/>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45" name="rc345"/>
            <p:cNvSpPr/>
            <p:nvPr/>
          </p:nvSpPr>
          <p:spPr>
            <a:xfrm>
              <a:off x="2977724" y="2289098"/>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46" name="rc346"/>
            <p:cNvSpPr/>
            <p:nvPr/>
          </p:nvSpPr>
          <p:spPr>
            <a:xfrm>
              <a:off x="3228617" y="2289098"/>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47" name="rc347"/>
            <p:cNvSpPr/>
            <p:nvPr/>
          </p:nvSpPr>
          <p:spPr>
            <a:xfrm>
              <a:off x="3479509" y="2289098"/>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48" name="rc348"/>
            <p:cNvSpPr/>
            <p:nvPr/>
          </p:nvSpPr>
          <p:spPr>
            <a:xfrm>
              <a:off x="3730402" y="2289098"/>
              <a:ext cx="250892"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49" name="rc349"/>
            <p:cNvSpPr/>
            <p:nvPr/>
          </p:nvSpPr>
          <p:spPr>
            <a:xfrm>
              <a:off x="3981294" y="2289098"/>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50" name="rc350"/>
            <p:cNvSpPr/>
            <p:nvPr/>
          </p:nvSpPr>
          <p:spPr>
            <a:xfrm>
              <a:off x="4232186" y="2289098"/>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51" name="rc351"/>
            <p:cNvSpPr/>
            <p:nvPr/>
          </p:nvSpPr>
          <p:spPr>
            <a:xfrm>
              <a:off x="4483079" y="2289098"/>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52" name="rc352"/>
            <p:cNvSpPr/>
            <p:nvPr/>
          </p:nvSpPr>
          <p:spPr>
            <a:xfrm>
              <a:off x="4733971" y="2289098"/>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53" name="rc353"/>
            <p:cNvSpPr/>
            <p:nvPr/>
          </p:nvSpPr>
          <p:spPr>
            <a:xfrm>
              <a:off x="4984864" y="2289098"/>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54" name="rc354"/>
            <p:cNvSpPr/>
            <p:nvPr/>
          </p:nvSpPr>
          <p:spPr>
            <a:xfrm>
              <a:off x="5235756" y="2289098"/>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55" name="rc355"/>
            <p:cNvSpPr/>
            <p:nvPr/>
          </p:nvSpPr>
          <p:spPr>
            <a:xfrm>
              <a:off x="5486649" y="2289098"/>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56" name="rc356"/>
            <p:cNvSpPr/>
            <p:nvPr/>
          </p:nvSpPr>
          <p:spPr>
            <a:xfrm>
              <a:off x="5737541" y="2289098"/>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57" name="rc357"/>
            <p:cNvSpPr/>
            <p:nvPr/>
          </p:nvSpPr>
          <p:spPr>
            <a:xfrm>
              <a:off x="5988434" y="2289098"/>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58" name="rc358"/>
            <p:cNvSpPr/>
            <p:nvPr/>
          </p:nvSpPr>
          <p:spPr>
            <a:xfrm>
              <a:off x="6239326" y="2289098"/>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59" name="rc359"/>
            <p:cNvSpPr/>
            <p:nvPr/>
          </p:nvSpPr>
          <p:spPr>
            <a:xfrm>
              <a:off x="6490218" y="2289098"/>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60" name="rc360"/>
            <p:cNvSpPr/>
            <p:nvPr/>
          </p:nvSpPr>
          <p:spPr>
            <a:xfrm>
              <a:off x="6741111" y="2289098"/>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61" name="rc361"/>
            <p:cNvSpPr/>
            <p:nvPr/>
          </p:nvSpPr>
          <p:spPr>
            <a:xfrm>
              <a:off x="6992003" y="2289098"/>
              <a:ext cx="250892"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62" name="rc362"/>
            <p:cNvSpPr/>
            <p:nvPr/>
          </p:nvSpPr>
          <p:spPr>
            <a:xfrm>
              <a:off x="7242896" y="2289098"/>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63" name="rc363"/>
            <p:cNvSpPr/>
            <p:nvPr/>
          </p:nvSpPr>
          <p:spPr>
            <a:xfrm>
              <a:off x="7493788" y="2289098"/>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64" name="rc364"/>
            <p:cNvSpPr/>
            <p:nvPr/>
          </p:nvSpPr>
          <p:spPr>
            <a:xfrm>
              <a:off x="7744681" y="2289098"/>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65" name="rc365"/>
            <p:cNvSpPr/>
            <p:nvPr/>
          </p:nvSpPr>
          <p:spPr>
            <a:xfrm>
              <a:off x="7995573" y="2289098"/>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66" name="rc366"/>
            <p:cNvSpPr/>
            <p:nvPr/>
          </p:nvSpPr>
          <p:spPr>
            <a:xfrm>
              <a:off x="8246465" y="2289098"/>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67" name="rc367"/>
            <p:cNvSpPr/>
            <p:nvPr/>
          </p:nvSpPr>
          <p:spPr>
            <a:xfrm>
              <a:off x="8497358" y="2289098"/>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8" name="rc368"/>
            <p:cNvSpPr/>
            <p:nvPr/>
          </p:nvSpPr>
          <p:spPr>
            <a:xfrm>
              <a:off x="2225047" y="2716820"/>
              <a:ext cx="250892"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69" name="rc369"/>
            <p:cNvSpPr/>
            <p:nvPr/>
          </p:nvSpPr>
          <p:spPr>
            <a:xfrm>
              <a:off x="2475939" y="2716820"/>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70" name="rc370"/>
            <p:cNvSpPr/>
            <p:nvPr/>
          </p:nvSpPr>
          <p:spPr>
            <a:xfrm>
              <a:off x="2726832" y="2716820"/>
              <a:ext cx="250892"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71" name="rc371"/>
            <p:cNvSpPr/>
            <p:nvPr/>
          </p:nvSpPr>
          <p:spPr>
            <a:xfrm>
              <a:off x="2977724" y="2716820"/>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2" name="rc372"/>
            <p:cNvSpPr/>
            <p:nvPr/>
          </p:nvSpPr>
          <p:spPr>
            <a:xfrm>
              <a:off x="3228617" y="2716820"/>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73" name="rc373"/>
            <p:cNvSpPr/>
            <p:nvPr/>
          </p:nvSpPr>
          <p:spPr>
            <a:xfrm>
              <a:off x="3479509" y="2716820"/>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74" name="rc374"/>
            <p:cNvSpPr/>
            <p:nvPr/>
          </p:nvSpPr>
          <p:spPr>
            <a:xfrm>
              <a:off x="3730402" y="2716820"/>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5" name="rc375"/>
            <p:cNvSpPr/>
            <p:nvPr/>
          </p:nvSpPr>
          <p:spPr>
            <a:xfrm>
              <a:off x="3981294" y="2716820"/>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76" name="rc376"/>
            <p:cNvSpPr/>
            <p:nvPr/>
          </p:nvSpPr>
          <p:spPr>
            <a:xfrm>
              <a:off x="4232186" y="2716820"/>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77" name="rc377"/>
            <p:cNvSpPr/>
            <p:nvPr/>
          </p:nvSpPr>
          <p:spPr>
            <a:xfrm>
              <a:off x="4483079" y="2716820"/>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78" name="rc378"/>
            <p:cNvSpPr/>
            <p:nvPr/>
          </p:nvSpPr>
          <p:spPr>
            <a:xfrm>
              <a:off x="4733971" y="2716820"/>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79" name="rc379"/>
            <p:cNvSpPr/>
            <p:nvPr/>
          </p:nvSpPr>
          <p:spPr>
            <a:xfrm>
              <a:off x="4984864" y="2716820"/>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0" name="rc380"/>
            <p:cNvSpPr/>
            <p:nvPr/>
          </p:nvSpPr>
          <p:spPr>
            <a:xfrm>
              <a:off x="5235756" y="2716820"/>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81" name="rc381"/>
            <p:cNvSpPr/>
            <p:nvPr/>
          </p:nvSpPr>
          <p:spPr>
            <a:xfrm>
              <a:off x="5486649" y="2716820"/>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2" name="rc382"/>
            <p:cNvSpPr/>
            <p:nvPr/>
          </p:nvSpPr>
          <p:spPr>
            <a:xfrm>
              <a:off x="5737541" y="2716820"/>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3" name="rc383"/>
            <p:cNvSpPr/>
            <p:nvPr/>
          </p:nvSpPr>
          <p:spPr>
            <a:xfrm>
              <a:off x="5988434" y="2716820"/>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4" name="rc384"/>
            <p:cNvSpPr/>
            <p:nvPr/>
          </p:nvSpPr>
          <p:spPr>
            <a:xfrm>
              <a:off x="6239326" y="2716820"/>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5" name="rc385"/>
            <p:cNvSpPr/>
            <p:nvPr/>
          </p:nvSpPr>
          <p:spPr>
            <a:xfrm>
              <a:off x="6490218" y="2716820"/>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6" name="rc386"/>
            <p:cNvSpPr/>
            <p:nvPr/>
          </p:nvSpPr>
          <p:spPr>
            <a:xfrm>
              <a:off x="6741111" y="2716820"/>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7" name="rc387"/>
            <p:cNvSpPr/>
            <p:nvPr/>
          </p:nvSpPr>
          <p:spPr>
            <a:xfrm>
              <a:off x="6992003" y="2716820"/>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8" name="rc388"/>
            <p:cNvSpPr/>
            <p:nvPr/>
          </p:nvSpPr>
          <p:spPr>
            <a:xfrm>
              <a:off x="7242896" y="2716820"/>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9" name="rc389"/>
            <p:cNvSpPr/>
            <p:nvPr/>
          </p:nvSpPr>
          <p:spPr>
            <a:xfrm>
              <a:off x="7493788" y="2716820"/>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90" name="rc390"/>
            <p:cNvSpPr/>
            <p:nvPr/>
          </p:nvSpPr>
          <p:spPr>
            <a:xfrm>
              <a:off x="7744681" y="2716820"/>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91" name="rc391"/>
            <p:cNvSpPr/>
            <p:nvPr/>
          </p:nvSpPr>
          <p:spPr>
            <a:xfrm>
              <a:off x="7995573" y="2716820"/>
              <a:ext cx="250892" cy="21386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92" name="rc392"/>
            <p:cNvSpPr/>
            <p:nvPr/>
          </p:nvSpPr>
          <p:spPr>
            <a:xfrm>
              <a:off x="8246465" y="2716820"/>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3" name="rc393"/>
            <p:cNvSpPr/>
            <p:nvPr/>
          </p:nvSpPr>
          <p:spPr>
            <a:xfrm>
              <a:off x="8497358" y="2716820"/>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94" name="rc394"/>
            <p:cNvSpPr/>
            <p:nvPr/>
          </p:nvSpPr>
          <p:spPr>
            <a:xfrm>
              <a:off x="2225047" y="5069290"/>
              <a:ext cx="250892" cy="213860"/>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395" name="rc395"/>
            <p:cNvSpPr/>
            <p:nvPr/>
          </p:nvSpPr>
          <p:spPr>
            <a:xfrm>
              <a:off x="2475939" y="5069290"/>
              <a:ext cx="250892" cy="213860"/>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396" name="rc396"/>
            <p:cNvSpPr/>
            <p:nvPr/>
          </p:nvSpPr>
          <p:spPr>
            <a:xfrm>
              <a:off x="2726832" y="5069290"/>
              <a:ext cx="250892" cy="213860"/>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397" name="rc397"/>
            <p:cNvSpPr/>
            <p:nvPr/>
          </p:nvSpPr>
          <p:spPr>
            <a:xfrm>
              <a:off x="2977724" y="5069290"/>
              <a:ext cx="250892" cy="21386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98" name="rc398"/>
            <p:cNvSpPr/>
            <p:nvPr/>
          </p:nvSpPr>
          <p:spPr>
            <a:xfrm>
              <a:off x="3228617" y="5069290"/>
              <a:ext cx="250892" cy="21386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99" name="rc399"/>
            <p:cNvSpPr/>
            <p:nvPr/>
          </p:nvSpPr>
          <p:spPr>
            <a:xfrm>
              <a:off x="3479509" y="5069290"/>
              <a:ext cx="250892" cy="21386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00" name="rc400"/>
            <p:cNvSpPr/>
            <p:nvPr/>
          </p:nvSpPr>
          <p:spPr>
            <a:xfrm>
              <a:off x="3730402" y="5069290"/>
              <a:ext cx="250892" cy="21386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01" name="rc401"/>
            <p:cNvSpPr/>
            <p:nvPr/>
          </p:nvSpPr>
          <p:spPr>
            <a:xfrm>
              <a:off x="3981294" y="5069290"/>
              <a:ext cx="250892" cy="21386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02" name="rc402"/>
            <p:cNvSpPr/>
            <p:nvPr/>
          </p:nvSpPr>
          <p:spPr>
            <a:xfrm>
              <a:off x="4232186" y="5069290"/>
              <a:ext cx="250892" cy="21386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03" name="rc403"/>
            <p:cNvSpPr/>
            <p:nvPr/>
          </p:nvSpPr>
          <p:spPr>
            <a:xfrm>
              <a:off x="4483079" y="5069290"/>
              <a:ext cx="250892" cy="21386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04" name="rc404"/>
            <p:cNvSpPr/>
            <p:nvPr/>
          </p:nvSpPr>
          <p:spPr>
            <a:xfrm>
              <a:off x="4733971" y="5069290"/>
              <a:ext cx="250892" cy="2138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05" name="rc405"/>
            <p:cNvSpPr/>
            <p:nvPr/>
          </p:nvSpPr>
          <p:spPr>
            <a:xfrm>
              <a:off x="4984864" y="5069290"/>
              <a:ext cx="250892" cy="21386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06" name="rc406"/>
            <p:cNvSpPr/>
            <p:nvPr/>
          </p:nvSpPr>
          <p:spPr>
            <a:xfrm>
              <a:off x="5235756" y="5069290"/>
              <a:ext cx="250892" cy="21386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07" name="rc407"/>
            <p:cNvSpPr/>
            <p:nvPr/>
          </p:nvSpPr>
          <p:spPr>
            <a:xfrm>
              <a:off x="5486649" y="5069290"/>
              <a:ext cx="250892" cy="21386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08" name="rc408"/>
            <p:cNvSpPr/>
            <p:nvPr/>
          </p:nvSpPr>
          <p:spPr>
            <a:xfrm>
              <a:off x="5737541" y="5069290"/>
              <a:ext cx="250892" cy="21386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09" name="rc409"/>
            <p:cNvSpPr/>
            <p:nvPr/>
          </p:nvSpPr>
          <p:spPr>
            <a:xfrm>
              <a:off x="5988434" y="5069290"/>
              <a:ext cx="250892" cy="21386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10" name="rc410"/>
            <p:cNvSpPr/>
            <p:nvPr/>
          </p:nvSpPr>
          <p:spPr>
            <a:xfrm>
              <a:off x="6239326" y="5069290"/>
              <a:ext cx="250892" cy="21386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11" name="rc411"/>
            <p:cNvSpPr/>
            <p:nvPr/>
          </p:nvSpPr>
          <p:spPr>
            <a:xfrm>
              <a:off x="6490218" y="5069290"/>
              <a:ext cx="250892" cy="2138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12" name="rc412"/>
            <p:cNvSpPr/>
            <p:nvPr/>
          </p:nvSpPr>
          <p:spPr>
            <a:xfrm>
              <a:off x="6741111" y="5069290"/>
              <a:ext cx="250892" cy="21386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13" name="rc413"/>
            <p:cNvSpPr/>
            <p:nvPr/>
          </p:nvSpPr>
          <p:spPr>
            <a:xfrm>
              <a:off x="6992003" y="5069290"/>
              <a:ext cx="250892" cy="2138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14" name="rc414"/>
            <p:cNvSpPr/>
            <p:nvPr/>
          </p:nvSpPr>
          <p:spPr>
            <a:xfrm>
              <a:off x="7242896" y="5069290"/>
              <a:ext cx="250892" cy="21386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15" name="rc415"/>
            <p:cNvSpPr/>
            <p:nvPr/>
          </p:nvSpPr>
          <p:spPr>
            <a:xfrm>
              <a:off x="7493788" y="5069290"/>
              <a:ext cx="250892" cy="21386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16" name="rc416"/>
            <p:cNvSpPr/>
            <p:nvPr/>
          </p:nvSpPr>
          <p:spPr>
            <a:xfrm>
              <a:off x="7744681" y="5069290"/>
              <a:ext cx="250892" cy="21386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17" name="rc417"/>
            <p:cNvSpPr/>
            <p:nvPr/>
          </p:nvSpPr>
          <p:spPr>
            <a:xfrm>
              <a:off x="7995573" y="5069290"/>
              <a:ext cx="250892" cy="21386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418" name="rc418"/>
            <p:cNvSpPr/>
            <p:nvPr/>
          </p:nvSpPr>
          <p:spPr>
            <a:xfrm>
              <a:off x="8246465" y="5069290"/>
              <a:ext cx="250892" cy="213860"/>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419" name="rc419"/>
            <p:cNvSpPr/>
            <p:nvPr/>
          </p:nvSpPr>
          <p:spPr>
            <a:xfrm>
              <a:off x="8497358" y="5069290"/>
              <a:ext cx="250892" cy="21386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420" name="rc420"/>
            <p:cNvSpPr/>
            <p:nvPr/>
          </p:nvSpPr>
          <p:spPr>
            <a:xfrm>
              <a:off x="2225047" y="4855429"/>
              <a:ext cx="250892" cy="21386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21" name="rc421"/>
            <p:cNvSpPr/>
            <p:nvPr/>
          </p:nvSpPr>
          <p:spPr>
            <a:xfrm>
              <a:off x="2475939" y="4855429"/>
              <a:ext cx="250892" cy="21386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22" name="rc422"/>
            <p:cNvSpPr/>
            <p:nvPr/>
          </p:nvSpPr>
          <p:spPr>
            <a:xfrm>
              <a:off x="2726832" y="4855429"/>
              <a:ext cx="250892" cy="21386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23" name="rc423"/>
            <p:cNvSpPr/>
            <p:nvPr/>
          </p:nvSpPr>
          <p:spPr>
            <a:xfrm>
              <a:off x="2977724" y="4855429"/>
              <a:ext cx="250892" cy="21386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24" name="rc424"/>
            <p:cNvSpPr/>
            <p:nvPr/>
          </p:nvSpPr>
          <p:spPr>
            <a:xfrm>
              <a:off x="3228617" y="4855429"/>
              <a:ext cx="250892" cy="21386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25" name="rc425"/>
            <p:cNvSpPr/>
            <p:nvPr/>
          </p:nvSpPr>
          <p:spPr>
            <a:xfrm>
              <a:off x="3479509" y="4855429"/>
              <a:ext cx="250892" cy="21386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26" name="rc426"/>
            <p:cNvSpPr/>
            <p:nvPr/>
          </p:nvSpPr>
          <p:spPr>
            <a:xfrm>
              <a:off x="3730402" y="4855429"/>
              <a:ext cx="250892" cy="21386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27" name="rc427"/>
            <p:cNvSpPr/>
            <p:nvPr/>
          </p:nvSpPr>
          <p:spPr>
            <a:xfrm>
              <a:off x="3981294" y="4855429"/>
              <a:ext cx="250892" cy="21386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28" name="rc428"/>
            <p:cNvSpPr/>
            <p:nvPr/>
          </p:nvSpPr>
          <p:spPr>
            <a:xfrm>
              <a:off x="4232186" y="4855429"/>
              <a:ext cx="250892" cy="21386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29" name="rc429"/>
            <p:cNvSpPr/>
            <p:nvPr/>
          </p:nvSpPr>
          <p:spPr>
            <a:xfrm>
              <a:off x="4483079" y="4855429"/>
              <a:ext cx="250892" cy="21386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30" name="rc430"/>
            <p:cNvSpPr/>
            <p:nvPr/>
          </p:nvSpPr>
          <p:spPr>
            <a:xfrm>
              <a:off x="4733971" y="4855429"/>
              <a:ext cx="250892" cy="21386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31" name="rc431"/>
            <p:cNvSpPr/>
            <p:nvPr/>
          </p:nvSpPr>
          <p:spPr>
            <a:xfrm>
              <a:off x="4984864" y="4855429"/>
              <a:ext cx="250892" cy="21386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32" name="rc432"/>
            <p:cNvSpPr/>
            <p:nvPr/>
          </p:nvSpPr>
          <p:spPr>
            <a:xfrm>
              <a:off x="5235756" y="4855429"/>
              <a:ext cx="250892" cy="21386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33" name="rc433"/>
            <p:cNvSpPr/>
            <p:nvPr/>
          </p:nvSpPr>
          <p:spPr>
            <a:xfrm>
              <a:off x="5486649" y="4855429"/>
              <a:ext cx="250892" cy="21386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34" name="rc434"/>
            <p:cNvSpPr/>
            <p:nvPr/>
          </p:nvSpPr>
          <p:spPr>
            <a:xfrm>
              <a:off x="5737541" y="4855429"/>
              <a:ext cx="250892" cy="21386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35" name="rc435"/>
            <p:cNvSpPr/>
            <p:nvPr/>
          </p:nvSpPr>
          <p:spPr>
            <a:xfrm>
              <a:off x="5988434" y="4855429"/>
              <a:ext cx="250892" cy="21386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436" name="rc436"/>
            <p:cNvSpPr/>
            <p:nvPr/>
          </p:nvSpPr>
          <p:spPr>
            <a:xfrm>
              <a:off x="6239326" y="4855429"/>
              <a:ext cx="250892" cy="21386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37" name="rc437"/>
            <p:cNvSpPr/>
            <p:nvPr/>
          </p:nvSpPr>
          <p:spPr>
            <a:xfrm>
              <a:off x="6490218" y="4855429"/>
              <a:ext cx="250892" cy="21386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38" name="rc438"/>
            <p:cNvSpPr/>
            <p:nvPr/>
          </p:nvSpPr>
          <p:spPr>
            <a:xfrm>
              <a:off x="6741111" y="4855429"/>
              <a:ext cx="250892" cy="21386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439" name="rc439"/>
            <p:cNvSpPr/>
            <p:nvPr/>
          </p:nvSpPr>
          <p:spPr>
            <a:xfrm>
              <a:off x="6992003" y="4855429"/>
              <a:ext cx="250892" cy="21386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40" name="rc440"/>
            <p:cNvSpPr/>
            <p:nvPr/>
          </p:nvSpPr>
          <p:spPr>
            <a:xfrm>
              <a:off x="7242896" y="4855429"/>
              <a:ext cx="250892" cy="21386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41" name="rc441"/>
            <p:cNvSpPr/>
            <p:nvPr/>
          </p:nvSpPr>
          <p:spPr>
            <a:xfrm>
              <a:off x="7493788" y="4855429"/>
              <a:ext cx="250892" cy="21386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42" name="rc442"/>
            <p:cNvSpPr/>
            <p:nvPr/>
          </p:nvSpPr>
          <p:spPr>
            <a:xfrm>
              <a:off x="7744681" y="4855429"/>
              <a:ext cx="250892" cy="213860"/>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443" name="rc443"/>
            <p:cNvSpPr/>
            <p:nvPr/>
          </p:nvSpPr>
          <p:spPr>
            <a:xfrm>
              <a:off x="7995573" y="4855429"/>
              <a:ext cx="250892" cy="21386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444" name="rc444"/>
            <p:cNvSpPr/>
            <p:nvPr/>
          </p:nvSpPr>
          <p:spPr>
            <a:xfrm>
              <a:off x="8246465" y="4855429"/>
              <a:ext cx="250892" cy="21386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45" name="rc445"/>
            <p:cNvSpPr/>
            <p:nvPr/>
          </p:nvSpPr>
          <p:spPr>
            <a:xfrm>
              <a:off x="8497358" y="4855429"/>
              <a:ext cx="250892" cy="21386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46" name="rc446"/>
            <p:cNvSpPr/>
            <p:nvPr/>
          </p:nvSpPr>
          <p:spPr>
            <a:xfrm>
              <a:off x="2225047" y="3572264"/>
              <a:ext cx="250892"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47" name="rc447"/>
            <p:cNvSpPr/>
            <p:nvPr/>
          </p:nvSpPr>
          <p:spPr>
            <a:xfrm>
              <a:off x="2475939" y="3572264"/>
              <a:ext cx="250892" cy="21386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48" name="rc448"/>
            <p:cNvSpPr/>
            <p:nvPr/>
          </p:nvSpPr>
          <p:spPr>
            <a:xfrm>
              <a:off x="2726832" y="3572264"/>
              <a:ext cx="250892"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49" name="rc449"/>
            <p:cNvSpPr/>
            <p:nvPr/>
          </p:nvSpPr>
          <p:spPr>
            <a:xfrm>
              <a:off x="2977724" y="3572264"/>
              <a:ext cx="250892" cy="2138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50" name="rc450"/>
            <p:cNvSpPr/>
            <p:nvPr/>
          </p:nvSpPr>
          <p:spPr>
            <a:xfrm>
              <a:off x="3228617" y="3572264"/>
              <a:ext cx="250892"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51" name="rc451"/>
            <p:cNvSpPr/>
            <p:nvPr/>
          </p:nvSpPr>
          <p:spPr>
            <a:xfrm>
              <a:off x="3479509" y="3572264"/>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52" name="rc452"/>
            <p:cNvSpPr/>
            <p:nvPr/>
          </p:nvSpPr>
          <p:spPr>
            <a:xfrm>
              <a:off x="3730402" y="3572264"/>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53" name="rc453"/>
            <p:cNvSpPr/>
            <p:nvPr/>
          </p:nvSpPr>
          <p:spPr>
            <a:xfrm>
              <a:off x="3981294" y="3572264"/>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54" name="rc454"/>
            <p:cNvSpPr/>
            <p:nvPr/>
          </p:nvSpPr>
          <p:spPr>
            <a:xfrm>
              <a:off x="4232186" y="3572264"/>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55" name="rc455"/>
            <p:cNvSpPr/>
            <p:nvPr/>
          </p:nvSpPr>
          <p:spPr>
            <a:xfrm>
              <a:off x="4483079" y="3572264"/>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56" name="rc456"/>
            <p:cNvSpPr/>
            <p:nvPr/>
          </p:nvSpPr>
          <p:spPr>
            <a:xfrm>
              <a:off x="4733971" y="3572264"/>
              <a:ext cx="250892"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57" name="rc457"/>
            <p:cNvSpPr/>
            <p:nvPr/>
          </p:nvSpPr>
          <p:spPr>
            <a:xfrm>
              <a:off x="4984864" y="3572264"/>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58" name="rc458"/>
            <p:cNvSpPr/>
            <p:nvPr/>
          </p:nvSpPr>
          <p:spPr>
            <a:xfrm>
              <a:off x="5235756" y="3572264"/>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59" name="rc459"/>
            <p:cNvSpPr/>
            <p:nvPr/>
          </p:nvSpPr>
          <p:spPr>
            <a:xfrm>
              <a:off x="5486649" y="3572264"/>
              <a:ext cx="250892"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60" name="rc460"/>
            <p:cNvSpPr/>
            <p:nvPr/>
          </p:nvSpPr>
          <p:spPr>
            <a:xfrm>
              <a:off x="5737541" y="3572264"/>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61" name="rc461"/>
            <p:cNvSpPr/>
            <p:nvPr/>
          </p:nvSpPr>
          <p:spPr>
            <a:xfrm>
              <a:off x="5988434" y="3572264"/>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62" name="rc462"/>
            <p:cNvSpPr/>
            <p:nvPr/>
          </p:nvSpPr>
          <p:spPr>
            <a:xfrm>
              <a:off x="6239326" y="3572264"/>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63" name="rc463"/>
            <p:cNvSpPr/>
            <p:nvPr/>
          </p:nvSpPr>
          <p:spPr>
            <a:xfrm>
              <a:off x="6490218" y="3572264"/>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64" name="rc464"/>
            <p:cNvSpPr/>
            <p:nvPr/>
          </p:nvSpPr>
          <p:spPr>
            <a:xfrm>
              <a:off x="6741111" y="3572264"/>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65" name="rc465"/>
            <p:cNvSpPr/>
            <p:nvPr/>
          </p:nvSpPr>
          <p:spPr>
            <a:xfrm>
              <a:off x="6992003" y="3572264"/>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66" name="rc466"/>
            <p:cNvSpPr/>
            <p:nvPr/>
          </p:nvSpPr>
          <p:spPr>
            <a:xfrm>
              <a:off x="7242896" y="3572264"/>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67" name="rc467"/>
            <p:cNvSpPr/>
            <p:nvPr/>
          </p:nvSpPr>
          <p:spPr>
            <a:xfrm>
              <a:off x="7493788" y="3572264"/>
              <a:ext cx="250892"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68" name="rc468"/>
            <p:cNvSpPr/>
            <p:nvPr/>
          </p:nvSpPr>
          <p:spPr>
            <a:xfrm>
              <a:off x="7744681" y="3572264"/>
              <a:ext cx="250892"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69" name="rc469"/>
            <p:cNvSpPr/>
            <p:nvPr/>
          </p:nvSpPr>
          <p:spPr>
            <a:xfrm>
              <a:off x="7995573" y="3572264"/>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70" name="rc470"/>
            <p:cNvSpPr/>
            <p:nvPr/>
          </p:nvSpPr>
          <p:spPr>
            <a:xfrm>
              <a:off x="8246465" y="3572264"/>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71" name="rc471"/>
            <p:cNvSpPr/>
            <p:nvPr/>
          </p:nvSpPr>
          <p:spPr>
            <a:xfrm>
              <a:off x="8497358" y="3572264"/>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72" name="rc472"/>
            <p:cNvSpPr/>
            <p:nvPr/>
          </p:nvSpPr>
          <p:spPr>
            <a:xfrm>
              <a:off x="2225047" y="2930681"/>
              <a:ext cx="250892"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73" name="rc473"/>
            <p:cNvSpPr/>
            <p:nvPr/>
          </p:nvSpPr>
          <p:spPr>
            <a:xfrm>
              <a:off x="2475939" y="2930681"/>
              <a:ext cx="250892"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74" name="rc474"/>
            <p:cNvSpPr/>
            <p:nvPr/>
          </p:nvSpPr>
          <p:spPr>
            <a:xfrm>
              <a:off x="2726832" y="2930681"/>
              <a:ext cx="250892"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75" name="rc475"/>
            <p:cNvSpPr/>
            <p:nvPr/>
          </p:nvSpPr>
          <p:spPr>
            <a:xfrm>
              <a:off x="2977724" y="2930681"/>
              <a:ext cx="250892"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76" name="rc476"/>
            <p:cNvSpPr/>
            <p:nvPr/>
          </p:nvSpPr>
          <p:spPr>
            <a:xfrm>
              <a:off x="3228617" y="2930681"/>
              <a:ext cx="250892"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77" name="rc477"/>
            <p:cNvSpPr/>
            <p:nvPr/>
          </p:nvSpPr>
          <p:spPr>
            <a:xfrm>
              <a:off x="3479509" y="2930681"/>
              <a:ext cx="250892" cy="21386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78" name="rc478"/>
            <p:cNvSpPr/>
            <p:nvPr/>
          </p:nvSpPr>
          <p:spPr>
            <a:xfrm>
              <a:off x="3730402" y="2930681"/>
              <a:ext cx="250892" cy="21386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79" name="rc479"/>
            <p:cNvSpPr/>
            <p:nvPr/>
          </p:nvSpPr>
          <p:spPr>
            <a:xfrm>
              <a:off x="3981294" y="2930681"/>
              <a:ext cx="250892" cy="21386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80" name="rc480"/>
            <p:cNvSpPr/>
            <p:nvPr/>
          </p:nvSpPr>
          <p:spPr>
            <a:xfrm>
              <a:off x="4232186" y="2930681"/>
              <a:ext cx="250892" cy="21386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81" name="rc481"/>
            <p:cNvSpPr/>
            <p:nvPr/>
          </p:nvSpPr>
          <p:spPr>
            <a:xfrm>
              <a:off x="4483079" y="2930681"/>
              <a:ext cx="250892"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82" name="rc482"/>
            <p:cNvSpPr/>
            <p:nvPr/>
          </p:nvSpPr>
          <p:spPr>
            <a:xfrm>
              <a:off x="4733971" y="2930681"/>
              <a:ext cx="250892"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83" name="rc483"/>
            <p:cNvSpPr/>
            <p:nvPr/>
          </p:nvSpPr>
          <p:spPr>
            <a:xfrm>
              <a:off x="4984864" y="2930681"/>
              <a:ext cx="250892"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84" name="rc484"/>
            <p:cNvSpPr/>
            <p:nvPr/>
          </p:nvSpPr>
          <p:spPr>
            <a:xfrm>
              <a:off x="5235756" y="2930681"/>
              <a:ext cx="250892"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85" name="rc485"/>
            <p:cNvSpPr/>
            <p:nvPr/>
          </p:nvSpPr>
          <p:spPr>
            <a:xfrm>
              <a:off x="5486649" y="2930681"/>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86" name="rc486"/>
            <p:cNvSpPr/>
            <p:nvPr/>
          </p:nvSpPr>
          <p:spPr>
            <a:xfrm>
              <a:off x="5737541" y="2930681"/>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87" name="rc487"/>
            <p:cNvSpPr/>
            <p:nvPr/>
          </p:nvSpPr>
          <p:spPr>
            <a:xfrm>
              <a:off x="5988434" y="2930681"/>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88" name="rc488"/>
            <p:cNvSpPr/>
            <p:nvPr/>
          </p:nvSpPr>
          <p:spPr>
            <a:xfrm>
              <a:off x="6239326" y="2930681"/>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89" name="rc489"/>
            <p:cNvSpPr/>
            <p:nvPr/>
          </p:nvSpPr>
          <p:spPr>
            <a:xfrm>
              <a:off x="6490218" y="2930681"/>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0" name="rc490"/>
            <p:cNvSpPr/>
            <p:nvPr/>
          </p:nvSpPr>
          <p:spPr>
            <a:xfrm>
              <a:off x="6741111" y="2930681"/>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1" name="rc491"/>
            <p:cNvSpPr/>
            <p:nvPr/>
          </p:nvSpPr>
          <p:spPr>
            <a:xfrm>
              <a:off x="6992003" y="2930681"/>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2" name="rc492"/>
            <p:cNvSpPr/>
            <p:nvPr/>
          </p:nvSpPr>
          <p:spPr>
            <a:xfrm>
              <a:off x="7242896" y="2930681"/>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3" name="rc493"/>
            <p:cNvSpPr/>
            <p:nvPr/>
          </p:nvSpPr>
          <p:spPr>
            <a:xfrm>
              <a:off x="7493788" y="2930681"/>
              <a:ext cx="250892"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4" name="rc494"/>
            <p:cNvSpPr/>
            <p:nvPr/>
          </p:nvSpPr>
          <p:spPr>
            <a:xfrm>
              <a:off x="7744681" y="2930681"/>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95" name="rc495"/>
            <p:cNvSpPr/>
            <p:nvPr/>
          </p:nvSpPr>
          <p:spPr>
            <a:xfrm>
              <a:off x="7995573" y="2930681"/>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96" name="rc496"/>
            <p:cNvSpPr/>
            <p:nvPr/>
          </p:nvSpPr>
          <p:spPr>
            <a:xfrm>
              <a:off x="8246465" y="2930681"/>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97" name="rc497"/>
            <p:cNvSpPr/>
            <p:nvPr/>
          </p:nvSpPr>
          <p:spPr>
            <a:xfrm>
              <a:off x="8497358" y="2930681"/>
              <a:ext cx="250892"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98" name="rc498"/>
            <p:cNvSpPr/>
            <p:nvPr/>
          </p:nvSpPr>
          <p:spPr>
            <a:xfrm>
              <a:off x="2225047" y="5497012"/>
              <a:ext cx="250892" cy="21386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99" name="rc499"/>
            <p:cNvSpPr/>
            <p:nvPr/>
          </p:nvSpPr>
          <p:spPr>
            <a:xfrm>
              <a:off x="2475939" y="5497012"/>
              <a:ext cx="250892" cy="21386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00" name="rc500"/>
            <p:cNvSpPr/>
            <p:nvPr/>
          </p:nvSpPr>
          <p:spPr>
            <a:xfrm>
              <a:off x="2726832" y="5497012"/>
              <a:ext cx="250892" cy="21386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501" name="rc501"/>
            <p:cNvSpPr/>
            <p:nvPr/>
          </p:nvSpPr>
          <p:spPr>
            <a:xfrm>
              <a:off x="2977724" y="5497012"/>
              <a:ext cx="250892" cy="21386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502" name="rc502"/>
            <p:cNvSpPr/>
            <p:nvPr/>
          </p:nvSpPr>
          <p:spPr>
            <a:xfrm>
              <a:off x="3228617" y="5497012"/>
              <a:ext cx="250892" cy="21386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503" name="rc503"/>
            <p:cNvSpPr/>
            <p:nvPr/>
          </p:nvSpPr>
          <p:spPr>
            <a:xfrm>
              <a:off x="3479509" y="5497012"/>
              <a:ext cx="250892" cy="21386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504" name="rc504"/>
            <p:cNvSpPr/>
            <p:nvPr/>
          </p:nvSpPr>
          <p:spPr>
            <a:xfrm>
              <a:off x="3730402" y="5497012"/>
              <a:ext cx="250892" cy="21386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505" name="rc505"/>
            <p:cNvSpPr/>
            <p:nvPr/>
          </p:nvSpPr>
          <p:spPr>
            <a:xfrm>
              <a:off x="3981294" y="5497012"/>
              <a:ext cx="250892" cy="21386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506" name="rc506"/>
            <p:cNvSpPr/>
            <p:nvPr/>
          </p:nvSpPr>
          <p:spPr>
            <a:xfrm>
              <a:off x="4232186" y="5497012"/>
              <a:ext cx="250892" cy="21386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507" name="rc507"/>
            <p:cNvSpPr/>
            <p:nvPr/>
          </p:nvSpPr>
          <p:spPr>
            <a:xfrm>
              <a:off x="4483079" y="5497012"/>
              <a:ext cx="250892" cy="21386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508" name="rc508"/>
            <p:cNvSpPr/>
            <p:nvPr/>
          </p:nvSpPr>
          <p:spPr>
            <a:xfrm>
              <a:off x="4733971" y="5497012"/>
              <a:ext cx="250892" cy="21386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509" name="rc509"/>
            <p:cNvSpPr/>
            <p:nvPr/>
          </p:nvSpPr>
          <p:spPr>
            <a:xfrm>
              <a:off x="4984864" y="5497012"/>
              <a:ext cx="250892" cy="21386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510" name="rc510"/>
            <p:cNvSpPr/>
            <p:nvPr/>
          </p:nvSpPr>
          <p:spPr>
            <a:xfrm>
              <a:off x="5235756" y="5497012"/>
              <a:ext cx="250892" cy="21386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511" name="rc511"/>
            <p:cNvSpPr/>
            <p:nvPr/>
          </p:nvSpPr>
          <p:spPr>
            <a:xfrm>
              <a:off x="5486649" y="5497012"/>
              <a:ext cx="250892" cy="21386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512" name="rc512"/>
            <p:cNvSpPr/>
            <p:nvPr/>
          </p:nvSpPr>
          <p:spPr>
            <a:xfrm>
              <a:off x="5737541" y="5497012"/>
              <a:ext cx="250892" cy="21386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513" name="rc513"/>
            <p:cNvSpPr/>
            <p:nvPr/>
          </p:nvSpPr>
          <p:spPr>
            <a:xfrm>
              <a:off x="5988434" y="5497012"/>
              <a:ext cx="250892" cy="21386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514" name="rc514"/>
            <p:cNvSpPr/>
            <p:nvPr/>
          </p:nvSpPr>
          <p:spPr>
            <a:xfrm>
              <a:off x="6239326" y="5497012"/>
              <a:ext cx="250892" cy="21386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515" name="rc515"/>
            <p:cNvSpPr/>
            <p:nvPr/>
          </p:nvSpPr>
          <p:spPr>
            <a:xfrm>
              <a:off x="6490218" y="5497012"/>
              <a:ext cx="250892" cy="213860"/>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516" name="rc516"/>
            <p:cNvSpPr/>
            <p:nvPr/>
          </p:nvSpPr>
          <p:spPr>
            <a:xfrm>
              <a:off x="6741111" y="5497012"/>
              <a:ext cx="250892" cy="21386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517" name="rc517"/>
            <p:cNvSpPr/>
            <p:nvPr/>
          </p:nvSpPr>
          <p:spPr>
            <a:xfrm>
              <a:off x="6992003" y="5497012"/>
              <a:ext cx="250892" cy="21386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518" name="rc518"/>
            <p:cNvSpPr/>
            <p:nvPr/>
          </p:nvSpPr>
          <p:spPr>
            <a:xfrm>
              <a:off x="7242896" y="5497012"/>
              <a:ext cx="250892" cy="21386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519" name="rc519"/>
            <p:cNvSpPr/>
            <p:nvPr/>
          </p:nvSpPr>
          <p:spPr>
            <a:xfrm>
              <a:off x="7493788" y="5497012"/>
              <a:ext cx="250892" cy="21386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520" name="rc520"/>
            <p:cNvSpPr/>
            <p:nvPr/>
          </p:nvSpPr>
          <p:spPr>
            <a:xfrm>
              <a:off x="7744681" y="5497012"/>
              <a:ext cx="250892" cy="21386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521" name="rc521"/>
            <p:cNvSpPr/>
            <p:nvPr/>
          </p:nvSpPr>
          <p:spPr>
            <a:xfrm>
              <a:off x="7995573" y="5497012"/>
              <a:ext cx="250892" cy="213860"/>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522" name="rc522"/>
            <p:cNvSpPr/>
            <p:nvPr/>
          </p:nvSpPr>
          <p:spPr>
            <a:xfrm>
              <a:off x="8246465" y="5497012"/>
              <a:ext cx="250892" cy="21386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523" name="rc523"/>
            <p:cNvSpPr/>
            <p:nvPr/>
          </p:nvSpPr>
          <p:spPr>
            <a:xfrm>
              <a:off x="8497358" y="5497012"/>
              <a:ext cx="250892" cy="21386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524" name="rc524"/>
            <p:cNvSpPr/>
            <p:nvPr/>
          </p:nvSpPr>
          <p:spPr>
            <a:xfrm>
              <a:off x="2225047" y="4427707"/>
              <a:ext cx="250892" cy="21386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25" name="rc525"/>
            <p:cNvSpPr/>
            <p:nvPr/>
          </p:nvSpPr>
          <p:spPr>
            <a:xfrm>
              <a:off x="2475939" y="4427707"/>
              <a:ext cx="250892" cy="21386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26" name="rc526"/>
            <p:cNvSpPr/>
            <p:nvPr/>
          </p:nvSpPr>
          <p:spPr>
            <a:xfrm>
              <a:off x="2726832" y="4427707"/>
              <a:ext cx="250892" cy="21386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27" name="rc527"/>
            <p:cNvSpPr/>
            <p:nvPr/>
          </p:nvSpPr>
          <p:spPr>
            <a:xfrm>
              <a:off x="2977724" y="4427707"/>
              <a:ext cx="250892" cy="21386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28" name="rc528"/>
            <p:cNvSpPr/>
            <p:nvPr/>
          </p:nvSpPr>
          <p:spPr>
            <a:xfrm>
              <a:off x="3228617" y="4427707"/>
              <a:ext cx="250892" cy="21386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29" name="rc529"/>
            <p:cNvSpPr/>
            <p:nvPr/>
          </p:nvSpPr>
          <p:spPr>
            <a:xfrm>
              <a:off x="3479509" y="4427707"/>
              <a:ext cx="250892" cy="21386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30" name="rc530"/>
            <p:cNvSpPr/>
            <p:nvPr/>
          </p:nvSpPr>
          <p:spPr>
            <a:xfrm>
              <a:off x="3730402" y="4427707"/>
              <a:ext cx="250892" cy="21386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31" name="rc531"/>
            <p:cNvSpPr/>
            <p:nvPr/>
          </p:nvSpPr>
          <p:spPr>
            <a:xfrm>
              <a:off x="3981294" y="4427707"/>
              <a:ext cx="250892" cy="21386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32" name="rc532"/>
            <p:cNvSpPr/>
            <p:nvPr/>
          </p:nvSpPr>
          <p:spPr>
            <a:xfrm>
              <a:off x="4232186" y="4427707"/>
              <a:ext cx="250892" cy="21386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33" name="rc533"/>
            <p:cNvSpPr/>
            <p:nvPr/>
          </p:nvSpPr>
          <p:spPr>
            <a:xfrm>
              <a:off x="4483079" y="4427707"/>
              <a:ext cx="250892" cy="21386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34" name="rc534"/>
            <p:cNvSpPr/>
            <p:nvPr/>
          </p:nvSpPr>
          <p:spPr>
            <a:xfrm>
              <a:off x="4733971" y="4427707"/>
              <a:ext cx="250892" cy="21386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35" name="rc535"/>
            <p:cNvSpPr/>
            <p:nvPr/>
          </p:nvSpPr>
          <p:spPr>
            <a:xfrm>
              <a:off x="4984864" y="4427707"/>
              <a:ext cx="250892" cy="2138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36" name="rc536"/>
            <p:cNvSpPr/>
            <p:nvPr/>
          </p:nvSpPr>
          <p:spPr>
            <a:xfrm>
              <a:off x="5235756" y="4427707"/>
              <a:ext cx="250892" cy="21386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37" name="rc537"/>
            <p:cNvSpPr/>
            <p:nvPr/>
          </p:nvSpPr>
          <p:spPr>
            <a:xfrm>
              <a:off x="5486649" y="4427707"/>
              <a:ext cx="250892" cy="21386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38" name="rc538"/>
            <p:cNvSpPr/>
            <p:nvPr/>
          </p:nvSpPr>
          <p:spPr>
            <a:xfrm>
              <a:off x="5737541" y="4427707"/>
              <a:ext cx="250892" cy="21386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39" name="rc539"/>
            <p:cNvSpPr/>
            <p:nvPr/>
          </p:nvSpPr>
          <p:spPr>
            <a:xfrm>
              <a:off x="5988434" y="4427707"/>
              <a:ext cx="250892" cy="21386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40" name="rc540"/>
            <p:cNvSpPr/>
            <p:nvPr/>
          </p:nvSpPr>
          <p:spPr>
            <a:xfrm>
              <a:off x="6239326" y="4427707"/>
              <a:ext cx="250892" cy="2138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41" name="rc541"/>
            <p:cNvSpPr/>
            <p:nvPr/>
          </p:nvSpPr>
          <p:spPr>
            <a:xfrm>
              <a:off x="6490218" y="4427707"/>
              <a:ext cx="250892" cy="21386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42" name="rc542"/>
            <p:cNvSpPr/>
            <p:nvPr/>
          </p:nvSpPr>
          <p:spPr>
            <a:xfrm>
              <a:off x="6741111" y="4427707"/>
              <a:ext cx="250892" cy="21386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43" name="rc543"/>
            <p:cNvSpPr/>
            <p:nvPr/>
          </p:nvSpPr>
          <p:spPr>
            <a:xfrm>
              <a:off x="6992003" y="4427707"/>
              <a:ext cx="250892" cy="21386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44" name="rc544"/>
            <p:cNvSpPr/>
            <p:nvPr/>
          </p:nvSpPr>
          <p:spPr>
            <a:xfrm>
              <a:off x="7242896" y="4427707"/>
              <a:ext cx="250892" cy="21386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45" name="rc545"/>
            <p:cNvSpPr/>
            <p:nvPr/>
          </p:nvSpPr>
          <p:spPr>
            <a:xfrm>
              <a:off x="7493788" y="4427707"/>
              <a:ext cx="250892" cy="21386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46" name="rc546"/>
            <p:cNvSpPr/>
            <p:nvPr/>
          </p:nvSpPr>
          <p:spPr>
            <a:xfrm>
              <a:off x="7744681" y="4427707"/>
              <a:ext cx="250892" cy="21386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47" name="rc547"/>
            <p:cNvSpPr/>
            <p:nvPr/>
          </p:nvSpPr>
          <p:spPr>
            <a:xfrm>
              <a:off x="7995573" y="4427707"/>
              <a:ext cx="250892" cy="21386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48" name="rc548"/>
            <p:cNvSpPr/>
            <p:nvPr/>
          </p:nvSpPr>
          <p:spPr>
            <a:xfrm>
              <a:off x="8246465" y="4427707"/>
              <a:ext cx="250892" cy="21386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49" name="rc549"/>
            <p:cNvSpPr/>
            <p:nvPr/>
          </p:nvSpPr>
          <p:spPr>
            <a:xfrm>
              <a:off x="8497358" y="4427707"/>
              <a:ext cx="250892" cy="21386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50" name="tx550"/>
            <p:cNvSpPr/>
            <p:nvPr/>
          </p:nvSpPr>
          <p:spPr>
            <a:xfrm>
              <a:off x="2290234"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551" name="tx551"/>
            <p:cNvSpPr/>
            <p:nvPr/>
          </p:nvSpPr>
          <p:spPr>
            <a:xfrm>
              <a:off x="2541127"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552" name="tx552"/>
            <p:cNvSpPr/>
            <p:nvPr/>
          </p:nvSpPr>
          <p:spPr>
            <a:xfrm>
              <a:off x="279201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553" name="tx553"/>
            <p:cNvSpPr/>
            <p:nvPr/>
          </p:nvSpPr>
          <p:spPr>
            <a:xfrm>
              <a:off x="3042912"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554" name="tx554"/>
            <p:cNvSpPr/>
            <p:nvPr/>
          </p:nvSpPr>
          <p:spPr>
            <a:xfrm>
              <a:off x="3293804"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555" name="tx555"/>
            <p:cNvSpPr/>
            <p:nvPr/>
          </p:nvSpPr>
          <p:spPr>
            <a:xfrm>
              <a:off x="3544696"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556" name="tx556"/>
            <p:cNvSpPr/>
            <p:nvPr/>
          </p:nvSpPr>
          <p:spPr>
            <a:xfrm>
              <a:off x="379558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557" name="tx557"/>
            <p:cNvSpPr/>
            <p:nvPr/>
          </p:nvSpPr>
          <p:spPr>
            <a:xfrm>
              <a:off x="4046481"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558" name="tx558"/>
            <p:cNvSpPr/>
            <p:nvPr/>
          </p:nvSpPr>
          <p:spPr>
            <a:xfrm>
              <a:off x="4297374"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559" name="tx559"/>
            <p:cNvSpPr/>
            <p:nvPr/>
          </p:nvSpPr>
          <p:spPr>
            <a:xfrm>
              <a:off x="4548266"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560" name="tx560"/>
            <p:cNvSpPr/>
            <p:nvPr/>
          </p:nvSpPr>
          <p:spPr>
            <a:xfrm>
              <a:off x="479915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61" name="tx561"/>
            <p:cNvSpPr/>
            <p:nvPr/>
          </p:nvSpPr>
          <p:spPr>
            <a:xfrm>
              <a:off x="5050051"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62" name="tx562"/>
            <p:cNvSpPr/>
            <p:nvPr/>
          </p:nvSpPr>
          <p:spPr>
            <a:xfrm>
              <a:off x="5300943"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63" name="tx563"/>
            <p:cNvSpPr/>
            <p:nvPr/>
          </p:nvSpPr>
          <p:spPr>
            <a:xfrm>
              <a:off x="5551836"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64" name="tx564"/>
            <p:cNvSpPr/>
            <p:nvPr/>
          </p:nvSpPr>
          <p:spPr>
            <a:xfrm>
              <a:off x="5802728"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65" name="tx565"/>
            <p:cNvSpPr/>
            <p:nvPr/>
          </p:nvSpPr>
          <p:spPr>
            <a:xfrm>
              <a:off x="6053621"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66" name="tx566"/>
            <p:cNvSpPr/>
            <p:nvPr/>
          </p:nvSpPr>
          <p:spPr>
            <a:xfrm>
              <a:off x="6304513"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567" name="tx567"/>
            <p:cNvSpPr/>
            <p:nvPr/>
          </p:nvSpPr>
          <p:spPr>
            <a:xfrm>
              <a:off x="6555406"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568" name="tx568"/>
            <p:cNvSpPr/>
            <p:nvPr/>
          </p:nvSpPr>
          <p:spPr>
            <a:xfrm>
              <a:off x="6806298"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569" name="tx569"/>
            <p:cNvSpPr/>
            <p:nvPr/>
          </p:nvSpPr>
          <p:spPr>
            <a:xfrm>
              <a:off x="7057191"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570" name="tx570"/>
            <p:cNvSpPr/>
            <p:nvPr/>
          </p:nvSpPr>
          <p:spPr>
            <a:xfrm>
              <a:off x="7308083"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571" name="tx571"/>
            <p:cNvSpPr/>
            <p:nvPr/>
          </p:nvSpPr>
          <p:spPr>
            <a:xfrm>
              <a:off x="7558975"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572" name="tx572"/>
            <p:cNvSpPr/>
            <p:nvPr/>
          </p:nvSpPr>
          <p:spPr>
            <a:xfrm>
              <a:off x="7809868"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573" name="tx573"/>
            <p:cNvSpPr/>
            <p:nvPr/>
          </p:nvSpPr>
          <p:spPr>
            <a:xfrm>
              <a:off x="8060760"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74" name="tx574"/>
            <p:cNvSpPr/>
            <p:nvPr/>
          </p:nvSpPr>
          <p:spPr>
            <a:xfrm>
              <a:off x="8311653"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575" name="tx575"/>
            <p:cNvSpPr/>
            <p:nvPr/>
          </p:nvSpPr>
          <p:spPr>
            <a:xfrm>
              <a:off x="8562545"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76" name="tx576"/>
            <p:cNvSpPr/>
            <p:nvPr/>
          </p:nvSpPr>
          <p:spPr>
            <a:xfrm>
              <a:off x="2290234"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77" name="tx577"/>
            <p:cNvSpPr/>
            <p:nvPr/>
          </p:nvSpPr>
          <p:spPr>
            <a:xfrm>
              <a:off x="2541127"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78" name="tx578"/>
            <p:cNvSpPr/>
            <p:nvPr/>
          </p:nvSpPr>
          <p:spPr>
            <a:xfrm>
              <a:off x="2792019"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79" name="tx579"/>
            <p:cNvSpPr/>
            <p:nvPr/>
          </p:nvSpPr>
          <p:spPr>
            <a:xfrm>
              <a:off x="3042912"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80" name="tx580"/>
            <p:cNvSpPr/>
            <p:nvPr/>
          </p:nvSpPr>
          <p:spPr>
            <a:xfrm>
              <a:off x="3293804"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81" name="tx581"/>
            <p:cNvSpPr/>
            <p:nvPr/>
          </p:nvSpPr>
          <p:spPr>
            <a:xfrm>
              <a:off x="3544696"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82" name="tx582"/>
            <p:cNvSpPr/>
            <p:nvPr/>
          </p:nvSpPr>
          <p:spPr>
            <a:xfrm>
              <a:off x="3795589"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83" name="tx583"/>
            <p:cNvSpPr/>
            <p:nvPr/>
          </p:nvSpPr>
          <p:spPr>
            <a:xfrm>
              <a:off x="4046481"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84" name="tx584"/>
            <p:cNvSpPr/>
            <p:nvPr/>
          </p:nvSpPr>
          <p:spPr>
            <a:xfrm>
              <a:off x="4297374"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85" name="tx585"/>
            <p:cNvSpPr/>
            <p:nvPr/>
          </p:nvSpPr>
          <p:spPr>
            <a:xfrm>
              <a:off x="4548266"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86" name="tx586"/>
            <p:cNvSpPr/>
            <p:nvPr/>
          </p:nvSpPr>
          <p:spPr>
            <a:xfrm>
              <a:off x="4799159"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87" name="tx587"/>
            <p:cNvSpPr/>
            <p:nvPr/>
          </p:nvSpPr>
          <p:spPr>
            <a:xfrm>
              <a:off x="5050051"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88" name="tx588"/>
            <p:cNvSpPr/>
            <p:nvPr/>
          </p:nvSpPr>
          <p:spPr>
            <a:xfrm>
              <a:off x="5300943"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89" name="tx589"/>
            <p:cNvSpPr/>
            <p:nvPr/>
          </p:nvSpPr>
          <p:spPr>
            <a:xfrm>
              <a:off x="5551836"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90" name="tx590"/>
            <p:cNvSpPr/>
            <p:nvPr/>
          </p:nvSpPr>
          <p:spPr>
            <a:xfrm>
              <a:off x="5802728"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91" name="tx591"/>
            <p:cNvSpPr/>
            <p:nvPr/>
          </p:nvSpPr>
          <p:spPr>
            <a:xfrm>
              <a:off x="6053621"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92" name="tx592"/>
            <p:cNvSpPr/>
            <p:nvPr/>
          </p:nvSpPr>
          <p:spPr>
            <a:xfrm>
              <a:off x="6304513"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93" name="tx593"/>
            <p:cNvSpPr/>
            <p:nvPr/>
          </p:nvSpPr>
          <p:spPr>
            <a:xfrm>
              <a:off x="6555406"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94" name="tx594"/>
            <p:cNvSpPr/>
            <p:nvPr/>
          </p:nvSpPr>
          <p:spPr>
            <a:xfrm>
              <a:off x="6806298"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95" name="tx595"/>
            <p:cNvSpPr/>
            <p:nvPr/>
          </p:nvSpPr>
          <p:spPr>
            <a:xfrm>
              <a:off x="7057191"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96" name="tx596"/>
            <p:cNvSpPr/>
            <p:nvPr/>
          </p:nvSpPr>
          <p:spPr>
            <a:xfrm>
              <a:off x="7308083"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97" name="tx597"/>
            <p:cNvSpPr/>
            <p:nvPr/>
          </p:nvSpPr>
          <p:spPr>
            <a:xfrm>
              <a:off x="7558975"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98" name="tx598"/>
            <p:cNvSpPr/>
            <p:nvPr/>
          </p:nvSpPr>
          <p:spPr>
            <a:xfrm>
              <a:off x="7809868"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99" name="tx599"/>
            <p:cNvSpPr/>
            <p:nvPr/>
          </p:nvSpPr>
          <p:spPr>
            <a:xfrm>
              <a:off x="8060760"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00" name="tx600"/>
            <p:cNvSpPr/>
            <p:nvPr/>
          </p:nvSpPr>
          <p:spPr>
            <a:xfrm>
              <a:off x="8311653"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01" name="tx601"/>
            <p:cNvSpPr/>
            <p:nvPr/>
          </p:nvSpPr>
          <p:spPr>
            <a:xfrm>
              <a:off x="8562545"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02" name="tx602"/>
            <p:cNvSpPr/>
            <p:nvPr/>
          </p:nvSpPr>
          <p:spPr>
            <a:xfrm>
              <a:off x="2792019"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603" name="tx603"/>
            <p:cNvSpPr/>
            <p:nvPr/>
          </p:nvSpPr>
          <p:spPr>
            <a:xfrm>
              <a:off x="3042912"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604" name="tx604"/>
            <p:cNvSpPr/>
            <p:nvPr/>
          </p:nvSpPr>
          <p:spPr>
            <a:xfrm>
              <a:off x="3293804"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605" name="tx605"/>
            <p:cNvSpPr/>
            <p:nvPr/>
          </p:nvSpPr>
          <p:spPr>
            <a:xfrm>
              <a:off x="3544696"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606" name="tx606"/>
            <p:cNvSpPr/>
            <p:nvPr/>
          </p:nvSpPr>
          <p:spPr>
            <a:xfrm>
              <a:off x="3795589"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607" name="tx607"/>
            <p:cNvSpPr/>
            <p:nvPr/>
          </p:nvSpPr>
          <p:spPr>
            <a:xfrm>
              <a:off x="4046481"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608" name="tx608"/>
            <p:cNvSpPr/>
            <p:nvPr/>
          </p:nvSpPr>
          <p:spPr>
            <a:xfrm>
              <a:off x="4297374"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609" name="tx609"/>
            <p:cNvSpPr/>
            <p:nvPr/>
          </p:nvSpPr>
          <p:spPr>
            <a:xfrm>
              <a:off x="4548266"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610" name="tx610"/>
            <p:cNvSpPr/>
            <p:nvPr/>
          </p:nvSpPr>
          <p:spPr>
            <a:xfrm>
              <a:off x="4799159"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611" name="tx611"/>
            <p:cNvSpPr/>
            <p:nvPr/>
          </p:nvSpPr>
          <p:spPr>
            <a:xfrm>
              <a:off x="5050051"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612" name="tx612"/>
            <p:cNvSpPr/>
            <p:nvPr/>
          </p:nvSpPr>
          <p:spPr>
            <a:xfrm>
              <a:off x="5300943"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613" name="tx613"/>
            <p:cNvSpPr/>
            <p:nvPr/>
          </p:nvSpPr>
          <p:spPr>
            <a:xfrm>
              <a:off x="5551836"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614" name="tx614"/>
            <p:cNvSpPr/>
            <p:nvPr/>
          </p:nvSpPr>
          <p:spPr>
            <a:xfrm>
              <a:off x="5802728"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615" name="tx615"/>
            <p:cNvSpPr/>
            <p:nvPr/>
          </p:nvSpPr>
          <p:spPr>
            <a:xfrm>
              <a:off x="6053621"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616" name="tx616"/>
            <p:cNvSpPr/>
            <p:nvPr/>
          </p:nvSpPr>
          <p:spPr>
            <a:xfrm>
              <a:off x="6304513"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617" name="tx617"/>
            <p:cNvSpPr/>
            <p:nvPr/>
          </p:nvSpPr>
          <p:spPr>
            <a:xfrm>
              <a:off x="6555406"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618" name="tx618"/>
            <p:cNvSpPr/>
            <p:nvPr/>
          </p:nvSpPr>
          <p:spPr>
            <a:xfrm>
              <a:off x="6806298"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619" name="tx619"/>
            <p:cNvSpPr/>
            <p:nvPr/>
          </p:nvSpPr>
          <p:spPr>
            <a:xfrm>
              <a:off x="7057191"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620" name="tx620"/>
            <p:cNvSpPr/>
            <p:nvPr/>
          </p:nvSpPr>
          <p:spPr>
            <a:xfrm>
              <a:off x="7308083"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621" name="tx621"/>
            <p:cNvSpPr/>
            <p:nvPr/>
          </p:nvSpPr>
          <p:spPr>
            <a:xfrm>
              <a:off x="8060760"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622" name="tx622"/>
            <p:cNvSpPr/>
            <p:nvPr/>
          </p:nvSpPr>
          <p:spPr>
            <a:xfrm>
              <a:off x="8311653"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623" name="tx623"/>
            <p:cNvSpPr/>
            <p:nvPr/>
          </p:nvSpPr>
          <p:spPr>
            <a:xfrm>
              <a:off x="8562545"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624" name="tx624"/>
            <p:cNvSpPr/>
            <p:nvPr/>
          </p:nvSpPr>
          <p:spPr>
            <a:xfrm>
              <a:off x="2290234"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25" name="tx625"/>
            <p:cNvSpPr/>
            <p:nvPr/>
          </p:nvSpPr>
          <p:spPr>
            <a:xfrm>
              <a:off x="2541127"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26" name="tx626"/>
            <p:cNvSpPr/>
            <p:nvPr/>
          </p:nvSpPr>
          <p:spPr>
            <a:xfrm>
              <a:off x="2792019"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27" name="tx627"/>
            <p:cNvSpPr/>
            <p:nvPr/>
          </p:nvSpPr>
          <p:spPr>
            <a:xfrm>
              <a:off x="3042912"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28" name="tx628"/>
            <p:cNvSpPr/>
            <p:nvPr/>
          </p:nvSpPr>
          <p:spPr>
            <a:xfrm>
              <a:off x="3293804"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29" name="tx629"/>
            <p:cNvSpPr/>
            <p:nvPr/>
          </p:nvSpPr>
          <p:spPr>
            <a:xfrm>
              <a:off x="3544696"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30" name="tx630"/>
            <p:cNvSpPr/>
            <p:nvPr/>
          </p:nvSpPr>
          <p:spPr>
            <a:xfrm>
              <a:off x="3795589"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31" name="tx631"/>
            <p:cNvSpPr/>
            <p:nvPr/>
          </p:nvSpPr>
          <p:spPr>
            <a:xfrm>
              <a:off x="4046481"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32" name="tx632"/>
            <p:cNvSpPr/>
            <p:nvPr/>
          </p:nvSpPr>
          <p:spPr>
            <a:xfrm>
              <a:off x="4297374"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633" name="tx633"/>
            <p:cNvSpPr/>
            <p:nvPr/>
          </p:nvSpPr>
          <p:spPr>
            <a:xfrm>
              <a:off x="4548266"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34" name="tx634"/>
            <p:cNvSpPr/>
            <p:nvPr/>
          </p:nvSpPr>
          <p:spPr>
            <a:xfrm>
              <a:off x="4799159"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35" name="tx635"/>
            <p:cNvSpPr/>
            <p:nvPr/>
          </p:nvSpPr>
          <p:spPr>
            <a:xfrm>
              <a:off x="5050051"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36" name="tx636"/>
            <p:cNvSpPr/>
            <p:nvPr/>
          </p:nvSpPr>
          <p:spPr>
            <a:xfrm>
              <a:off x="5300943"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37" name="tx637"/>
            <p:cNvSpPr/>
            <p:nvPr/>
          </p:nvSpPr>
          <p:spPr>
            <a:xfrm>
              <a:off x="5551836"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38" name="tx638"/>
            <p:cNvSpPr/>
            <p:nvPr/>
          </p:nvSpPr>
          <p:spPr>
            <a:xfrm>
              <a:off x="5802728"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39" name="tx639"/>
            <p:cNvSpPr/>
            <p:nvPr/>
          </p:nvSpPr>
          <p:spPr>
            <a:xfrm>
              <a:off x="6053621"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640" name="tx640"/>
            <p:cNvSpPr/>
            <p:nvPr/>
          </p:nvSpPr>
          <p:spPr>
            <a:xfrm>
              <a:off x="6304513"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41" name="tx641"/>
            <p:cNvSpPr/>
            <p:nvPr/>
          </p:nvSpPr>
          <p:spPr>
            <a:xfrm>
              <a:off x="6555406"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42" name="tx642"/>
            <p:cNvSpPr/>
            <p:nvPr/>
          </p:nvSpPr>
          <p:spPr>
            <a:xfrm>
              <a:off x="6806298"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43" name="tx643"/>
            <p:cNvSpPr/>
            <p:nvPr/>
          </p:nvSpPr>
          <p:spPr>
            <a:xfrm>
              <a:off x="7057191"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44" name="tx644"/>
            <p:cNvSpPr/>
            <p:nvPr/>
          </p:nvSpPr>
          <p:spPr>
            <a:xfrm>
              <a:off x="7308083"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45" name="tx645"/>
            <p:cNvSpPr/>
            <p:nvPr/>
          </p:nvSpPr>
          <p:spPr>
            <a:xfrm>
              <a:off x="7558975"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46" name="tx646"/>
            <p:cNvSpPr/>
            <p:nvPr/>
          </p:nvSpPr>
          <p:spPr>
            <a:xfrm>
              <a:off x="7809868"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47" name="tx647"/>
            <p:cNvSpPr/>
            <p:nvPr/>
          </p:nvSpPr>
          <p:spPr>
            <a:xfrm>
              <a:off x="8060760"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48" name="tx648"/>
            <p:cNvSpPr/>
            <p:nvPr/>
          </p:nvSpPr>
          <p:spPr>
            <a:xfrm>
              <a:off x="8311653"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49" name="tx649"/>
            <p:cNvSpPr/>
            <p:nvPr/>
          </p:nvSpPr>
          <p:spPr>
            <a:xfrm>
              <a:off x="8562545"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50" name="tx650"/>
            <p:cNvSpPr/>
            <p:nvPr/>
          </p:nvSpPr>
          <p:spPr>
            <a:xfrm>
              <a:off x="2290234"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51" name="tx651"/>
            <p:cNvSpPr/>
            <p:nvPr/>
          </p:nvSpPr>
          <p:spPr>
            <a:xfrm>
              <a:off x="2541127"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52" name="tx652"/>
            <p:cNvSpPr/>
            <p:nvPr/>
          </p:nvSpPr>
          <p:spPr>
            <a:xfrm>
              <a:off x="2792019"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53" name="tx653"/>
            <p:cNvSpPr/>
            <p:nvPr/>
          </p:nvSpPr>
          <p:spPr>
            <a:xfrm>
              <a:off x="3042912"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54" name="tx654"/>
            <p:cNvSpPr/>
            <p:nvPr/>
          </p:nvSpPr>
          <p:spPr>
            <a:xfrm>
              <a:off x="3293804"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55" name="tx655"/>
            <p:cNvSpPr/>
            <p:nvPr/>
          </p:nvSpPr>
          <p:spPr>
            <a:xfrm>
              <a:off x="3544696"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56" name="tx656"/>
            <p:cNvSpPr/>
            <p:nvPr/>
          </p:nvSpPr>
          <p:spPr>
            <a:xfrm>
              <a:off x="3795589"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57" name="tx657"/>
            <p:cNvSpPr/>
            <p:nvPr/>
          </p:nvSpPr>
          <p:spPr>
            <a:xfrm>
              <a:off x="4046481"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58" name="tx658"/>
            <p:cNvSpPr/>
            <p:nvPr/>
          </p:nvSpPr>
          <p:spPr>
            <a:xfrm>
              <a:off x="4297374"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59" name="tx659"/>
            <p:cNvSpPr/>
            <p:nvPr/>
          </p:nvSpPr>
          <p:spPr>
            <a:xfrm>
              <a:off x="4548266"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60" name="tx660"/>
            <p:cNvSpPr/>
            <p:nvPr/>
          </p:nvSpPr>
          <p:spPr>
            <a:xfrm>
              <a:off x="4799159"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61" name="tx661"/>
            <p:cNvSpPr/>
            <p:nvPr/>
          </p:nvSpPr>
          <p:spPr>
            <a:xfrm>
              <a:off x="5050051"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62" name="tx662"/>
            <p:cNvSpPr/>
            <p:nvPr/>
          </p:nvSpPr>
          <p:spPr>
            <a:xfrm>
              <a:off x="5300943"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63" name="tx663"/>
            <p:cNvSpPr/>
            <p:nvPr/>
          </p:nvSpPr>
          <p:spPr>
            <a:xfrm>
              <a:off x="5551836"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64" name="tx664"/>
            <p:cNvSpPr/>
            <p:nvPr/>
          </p:nvSpPr>
          <p:spPr>
            <a:xfrm>
              <a:off x="5802728"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65" name="tx665"/>
            <p:cNvSpPr/>
            <p:nvPr/>
          </p:nvSpPr>
          <p:spPr>
            <a:xfrm>
              <a:off x="6053621"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66" name="tx666"/>
            <p:cNvSpPr/>
            <p:nvPr/>
          </p:nvSpPr>
          <p:spPr>
            <a:xfrm>
              <a:off x="6304513"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67" name="tx667"/>
            <p:cNvSpPr/>
            <p:nvPr/>
          </p:nvSpPr>
          <p:spPr>
            <a:xfrm>
              <a:off x="6555406"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68" name="tx668"/>
            <p:cNvSpPr/>
            <p:nvPr/>
          </p:nvSpPr>
          <p:spPr>
            <a:xfrm>
              <a:off x="6806298"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69" name="tx669"/>
            <p:cNvSpPr/>
            <p:nvPr/>
          </p:nvSpPr>
          <p:spPr>
            <a:xfrm>
              <a:off x="7057191"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70" name="tx670"/>
            <p:cNvSpPr/>
            <p:nvPr/>
          </p:nvSpPr>
          <p:spPr>
            <a:xfrm>
              <a:off x="7308083"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71" name="tx671"/>
            <p:cNvSpPr/>
            <p:nvPr/>
          </p:nvSpPr>
          <p:spPr>
            <a:xfrm>
              <a:off x="7558975"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72" name="tx672"/>
            <p:cNvSpPr/>
            <p:nvPr/>
          </p:nvSpPr>
          <p:spPr>
            <a:xfrm>
              <a:off x="7809868"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73" name="tx673"/>
            <p:cNvSpPr/>
            <p:nvPr/>
          </p:nvSpPr>
          <p:spPr>
            <a:xfrm>
              <a:off x="8060760"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74" name="tx674"/>
            <p:cNvSpPr/>
            <p:nvPr/>
          </p:nvSpPr>
          <p:spPr>
            <a:xfrm>
              <a:off x="8311653"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75" name="tx675"/>
            <p:cNvSpPr/>
            <p:nvPr/>
          </p:nvSpPr>
          <p:spPr>
            <a:xfrm>
              <a:off x="8562545"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76" name="tx676"/>
            <p:cNvSpPr/>
            <p:nvPr/>
          </p:nvSpPr>
          <p:spPr>
            <a:xfrm>
              <a:off x="2290234"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677" name="tx677"/>
            <p:cNvSpPr/>
            <p:nvPr/>
          </p:nvSpPr>
          <p:spPr>
            <a:xfrm>
              <a:off x="2541127"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678" name="tx678"/>
            <p:cNvSpPr/>
            <p:nvPr/>
          </p:nvSpPr>
          <p:spPr>
            <a:xfrm>
              <a:off x="2792019"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679" name="tx679"/>
            <p:cNvSpPr/>
            <p:nvPr/>
          </p:nvSpPr>
          <p:spPr>
            <a:xfrm>
              <a:off x="3042912"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680" name="tx680"/>
            <p:cNvSpPr/>
            <p:nvPr/>
          </p:nvSpPr>
          <p:spPr>
            <a:xfrm>
              <a:off x="3293804"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681" name="tx681"/>
            <p:cNvSpPr/>
            <p:nvPr/>
          </p:nvSpPr>
          <p:spPr>
            <a:xfrm>
              <a:off x="3544696"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682" name="tx682"/>
            <p:cNvSpPr/>
            <p:nvPr/>
          </p:nvSpPr>
          <p:spPr>
            <a:xfrm>
              <a:off x="3795589"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683" name="tx683"/>
            <p:cNvSpPr/>
            <p:nvPr/>
          </p:nvSpPr>
          <p:spPr>
            <a:xfrm>
              <a:off x="4046481"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684" name="tx684"/>
            <p:cNvSpPr/>
            <p:nvPr/>
          </p:nvSpPr>
          <p:spPr>
            <a:xfrm>
              <a:off x="4297374"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685" name="tx685"/>
            <p:cNvSpPr/>
            <p:nvPr/>
          </p:nvSpPr>
          <p:spPr>
            <a:xfrm>
              <a:off x="4548266"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686" name="tx686"/>
            <p:cNvSpPr/>
            <p:nvPr/>
          </p:nvSpPr>
          <p:spPr>
            <a:xfrm>
              <a:off x="4799159"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687" name="tx687"/>
            <p:cNvSpPr/>
            <p:nvPr/>
          </p:nvSpPr>
          <p:spPr>
            <a:xfrm>
              <a:off x="5050051"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688" name="tx688"/>
            <p:cNvSpPr/>
            <p:nvPr/>
          </p:nvSpPr>
          <p:spPr>
            <a:xfrm>
              <a:off x="5300943"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689" name="tx689"/>
            <p:cNvSpPr/>
            <p:nvPr/>
          </p:nvSpPr>
          <p:spPr>
            <a:xfrm>
              <a:off x="5551836"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690" name="tx690"/>
            <p:cNvSpPr/>
            <p:nvPr/>
          </p:nvSpPr>
          <p:spPr>
            <a:xfrm>
              <a:off x="5802728"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691" name="tx691"/>
            <p:cNvSpPr/>
            <p:nvPr/>
          </p:nvSpPr>
          <p:spPr>
            <a:xfrm>
              <a:off x="6053621"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692" name="tx692"/>
            <p:cNvSpPr/>
            <p:nvPr/>
          </p:nvSpPr>
          <p:spPr>
            <a:xfrm>
              <a:off x="6304513"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693" name="tx693"/>
            <p:cNvSpPr/>
            <p:nvPr/>
          </p:nvSpPr>
          <p:spPr>
            <a:xfrm>
              <a:off x="6555406"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694" name="tx694"/>
            <p:cNvSpPr/>
            <p:nvPr/>
          </p:nvSpPr>
          <p:spPr>
            <a:xfrm>
              <a:off x="6806298"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95" name="tx695"/>
            <p:cNvSpPr/>
            <p:nvPr/>
          </p:nvSpPr>
          <p:spPr>
            <a:xfrm>
              <a:off x="7057191"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696" name="tx696"/>
            <p:cNvSpPr/>
            <p:nvPr/>
          </p:nvSpPr>
          <p:spPr>
            <a:xfrm>
              <a:off x="7308083"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97" name="tx697"/>
            <p:cNvSpPr/>
            <p:nvPr/>
          </p:nvSpPr>
          <p:spPr>
            <a:xfrm>
              <a:off x="7558975"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698" name="tx698"/>
            <p:cNvSpPr/>
            <p:nvPr/>
          </p:nvSpPr>
          <p:spPr>
            <a:xfrm>
              <a:off x="7809868"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99" name="tx699"/>
            <p:cNvSpPr/>
            <p:nvPr/>
          </p:nvSpPr>
          <p:spPr>
            <a:xfrm>
              <a:off x="8060760"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00" name="tx700"/>
            <p:cNvSpPr/>
            <p:nvPr/>
          </p:nvSpPr>
          <p:spPr>
            <a:xfrm>
              <a:off x="8311653"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01" name="tx701"/>
            <p:cNvSpPr/>
            <p:nvPr/>
          </p:nvSpPr>
          <p:spPr>
            <a:xfrm>
              <a:off x="8562545"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02" name="tx702"/>
            <p:cNvSpPr/>
            <p:nvPr/>
          </p:nvSpPr>
          <p:spPr>
            <a:xfrm>
              <a:off x="2290234"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03" name="tx703"/>
            <p:cNvSpPr/>
            <p:nvPr/>
          </p:nvSpPr>
          <p:spPr>
            <a:xfrm>
              <a:off x="2541127"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04" name="tx704"/>
            <p:cNvSpPr/>
            <p:nvPr/>
          </p:nvSpPr>
          <p:spPr>
            <a:xfrm>
              <a:off x="2792019"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05" name="tx705"/>
            <p:cNvSpPr/>
            <p:nvPr/>
          </p:nvSpPr>
          <p:spPr>
            <a:xfrm>
              <a:off x="3042912"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06" name="tx706"/>
            <p:cNvSpPr/>
            <p:nvPr/>
          </p:nvSpPr>
          <p:spPr>
            <a:xfrm>
              <a:off x="3293804"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07" name="tx707"/>
            <p:cNvSpPr/>
            <p:nvPr/>
          </p:nvSpPr>
          <p:spPr>
            <a:xfrm>
              <a:off x="3544696"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08" name="tx708"/>
            <p:cNvSpPr/>
            <p:nvPr/>
          </p:nvSpPr>
          <p:spPr>
            <a:xfrm>
              <a:off x="3795589"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09" name="tx709"/>
            <p:cNvSpPr/>
            <p:nvPr/>
          </p:nvSpPr>
          <p:spPr>
            <a:xfrm>
              <a:off x="4046481"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10" name="tx710"/>
            <p:cNvSpPr/>
            <p:nvPr/>
          </p:nvSpPr>
          <p:spPr>
            <a:xfrm>
              <a:off x="4297374"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11" name="tx711"/>
            <p:cNvSpPr/>
            <p:nvPr/>
          </p:nvSpPr>
          <p:spPr>
            <a:xfrm>
              <a:off x="4548266"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12" name="tx712"/>
            <p:cNvSpPr/>
            <p:nvPr/>
          </p:nvSpPr>
          <p:spPr>
            <a:xfrm>
              <a:off x="4799159"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13" name="tx713"/>
            <p:cNvSpPr/>
            <p:nvPr/>
          </p:nvSpPr>
          <p:spPr>
            <a:xfrm>
              <a:off x="5050051"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14" name="tx714"/>
            <p:cNvSpPr/>
            <p:nvPr/>
          </p:nvSpPr>
          <p:spPr>
            <a:xfrm>
              <a:off x="5300943"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15" name="tx715"/>
            <p:cNvSpPr/>
            <p:nvPr/>
          </p:nvSpPr>
          <p:spPr>
            <a:xfrm>
              <a:off x="5551836"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16" name="tx716"/>
            <p:cNvSpPr/>
            <p:nvPr/>
          </p:nvSpPr>
          <p:spPr>
            <a:xfrm>
              <a:off x="5802728"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17" name="tx717"/>
            <p:cNvSpPr/>
            <p:nvPr/>
          </p:nvSpPr>
          <p:spPr>
            <a:xfrm>
              <a:off x="6053621"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18" name="tx718"/>
            <p:cNvSpPr/>
            <p:nvPr/>
          </p:nvSpPr>
          <p:spPr>
            <a:xfrm>
              <a:off x="6304513"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19" name="tx719"/>
            <p:cNvSpPr/>
            <p:nvPr/>
          </p:nvSpPr>
          <p:spPr>
            <a:xfrm>
              <a:off x="6555406"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20" name="tx720"/>
            <p:cNvSpPr/>
            <p:nvPr/>
          </p:nvSpPr>
          <p:spPr>
            <a:xfrm>
              <a:off x="6806298"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21" name="tx721"/>
            <p:cNvSpPr/>
            <p:nvPr/>
          </p:nvSpPr>
          <p:spPr>
            <a:xfrm>
              <a:off x="7057191"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722" name="tx722"/>
            <p:cNvSpPr/>
            <p:nvPr/>
          </p:nvSpPr>
          <p:spPr>
            <a:xfrm>
              <a:off x="7308083"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723" name="tx723"/>
            <p:cNvSpPr/>
            <p:nvPr/>
          </p:nvSpPr>
          <p:spPr>
            <a:xfrm>
              <a:off x="7558975"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724" name="tx724"/>
            <p:cNvSpPr/>
            <p:nvPr/>
          </p:nvSpPr>
          <p:spPr>
            <a:xfrm>
              <a:off x="7809868"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725" name="tx725"/>
            <p:cNvSpPr/>
            <p:nvPr/>
          </p:nvSpPr>
          <p:spPr>
            <a:xfrm>
              <a:off x="8060760"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26" name="tx726"/>
            <p:cNvSpPr/>
            <p:nvPr/>
          </p:nvSpPr>
          <p:spPr>
            <a:xfrm>
              <a:off x="8311653"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27" name="tx727"/>
            <p:cNvSpPr/>
            <p:nvPr/>
          </p:nvSpPr>
          <p:spPr>
            <a:xfrm>
              <a:off x="8562545"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28" name="tx728"/>
            <p:cNvSpPr/>
            <p:nvPr/>
          </p:nvSpPr>
          <p:spPr>
            <a:xfrm>
              <a:off x="2290234"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29" name="tx729"/>
            <p:cNvSpPr/>
            <p:nvPr/>
          </p:nvSpPr>
          <p:spPr>
            <a:xfrm>
              <a:off x="2541127"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30" name="tx730"/>
            <p:cNvSpPr/>
            <p:nvPr/>
          </p:nvSpPr>
          <p:spPr>
            <a:xfrm>
              <a:off x="2792019"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31" name="tx731"/>
            <p:cNvSpPr/>
            <p:nvPr/>
          </p:nvSpPr>
          <p:spPr>
            <a:xfrm>
              <a:off x="3042912"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32" name="tx732"/>
            <p:cNvSpPr/>
            <p:nvPr/>
          </p:nvSpPr>
          <p:spPr>
            <a:xfrm>
              <a:off x="3293804"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33" name="tx733"/>
            <p:cNvSpPr/>
            <p:nvPr/>
          </p:nvSpPr>
          <p:spPr>
            <a:xfrm>
              <a:off x="3544696"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34" name="tx734"/>
            <p:cNvSpPr/>
            <p:nvPr/>
          </p:nvSpPr>
          <p:spPr>
            <a:xfrm>
              <a:off x="3795589"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35" name="tx735"/>
            <p:cNvSpPr/>
            <p:nvPr/>
          </p:nvSpPr>
          <p:spPr>
            <a:xfrm>
              <a:off x="4046481"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36" name="tx736"/>
            <p:cNvSpPr/>
            <p:nvPr/>
          </p:nvSpPr>
          <p:spPr>
            <a:xfrm>
              <a:off x="4297374"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37" name="tx737"/>
            <p:cNvSpPr/>
            <p:nvPr/>
          </p:nvSpPr>
          <p:spPr>
            <a:xfrm>
              <a:off x="4548266"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38" name="tx738"/>
            <p:cNvSpPr/>
            <p:nvPr/>
          </p:nvSpPr>
          <p:spPr>
            <a:xfrm>
              <a:off x="4799159"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39" name="tx739"/>
            <p:cNvSpPr/>
            <p:nvPr/>
          </p:nvSpPr>
          <p:spPr>
            <a:xfrm>
              <a:off x="5050051"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40" name="tx740"/>
            <p:cNvSpPr/>
            <p:nvPr/>
          </p:nvSpPr>
          <p:spPr>
            <a:xfrm>
              <a:off x="5300943"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41" name="tx741"/>
            <p:cNvSpPr/>
            <p:nvPr/>
          </p:nvSpPr>
          <p:spPr>
            <a:xfrm>
              <a:off x="5551836"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42" name="tx742"/>
            <p:cNvSpPr/>
            <p:nvPr/>
          </p:nvSpPr>
          <p:spPr>
            <a:xfrm>
              <a:off x="5802728"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43" name="tx743"/>
            <p:cNvSpPr/>
            <p:nvPr/>
          </p:nvSpPr>
          <p:spPr>
            <a:xfrm>
              <a:off x="6053621"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44" name="tx744"/>
            <p:cNvSpPr/>
            <p:nvPr/>
          </p:nvSpPr>
          <p:spPr>
            <a:xfrm>
              <a:off x="6304513"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45" name="tx745"/>
            <p:cNvSpPr/>
            <p:nvPr/>
          </p:nvSpPr>
          <p:spPr>
            <a:xfrm>
              <a:off x="6555406"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46" name="tx746"/>
            <p:cNvSpPr/>
            <p:nvPr/>
          </p:nvSpPr>
          <p:spPr>
            <a:xfrm>
              <a:off x="6806298"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47" name="tx747"/>
            <p:cNvSpPr/>
            <p:nvPr/>
          </p:nvSpPr>
          <p:spPr>
            <a:xfrm>
              <a:off x="7057191"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48" name="tx748"/>
            <p:cNvSpPr/>
            <p:nvPr/>
          </p:nvSpPr>
          <p:spPr>
            <a:xfrm>
              <a:off x="7308083"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49" name="tx749"/>
            <p:cNvSpPr/>
            <p:nvPr/>
          </p:nvSpPr>
          <p:spPr>
            <a:xfrm>
              <a:off x="7558975"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50" name="tx750"/>
            <p:cNvSpPr/>
            <p:nvPr/>
          </p:nvSpPr>
          <p:spPr>
            <a:xfrm>
              <a:off x="7809868"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51" name="tx751"/>
            <p:cNvSpPr/>
            <p:nvPr/>
          </p:nvSpPr>
          <p:spPr>
            <a:xfrm>
              <a:off x="8060760"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52" name="tx752"/>
            <p:cNvSpPr/>
            <p:nvPr/>
          </p:nvSpPr>
          <p:spPr>
            <a:xfrm>
              <a:off x="8311653"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53" name="tx753"/>
            <p:cNvSpPr/>
            <p:nvPr/>
          </p:nvSpPr>
          <p:spPr>
            <a:xfrm>
              <a:off x="8562545"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54" name="tx754"/>
            <p:cNvSpPr/>
            <p:nvPr/>
          </p:nvSpPr>
          <p:spPr>
            <a:xfrm>
              <a:off x="2290234"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755" name="tx755"/>
            <p:cNvSpPr/>
            <p:nvPr/>
          </p:nvSpPr>
          <p:spPr>
            <a:xfrm>
              <a:off x="2541127"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756" name="tx756"/>
            <p:cNvSpPr/>
            <p:nvPr/>
          </p:nvSpPr>
          <p:spPr>
            <a:xfrm>
              <a:off x="3293804"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757" name="tx757"/>
            <p:cNvSpPr/>
            <p:nvPr/>
          </p:nvSpPr>
          <p:spPr>
            <a:xfrm>
              <a:off x="3544696"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758" name="tx758"/>
            <p:cNvSpPr/>
            <p:nvPr/>
          </p:nvSpPr>
          <p:spPr>
            <a:xfrm>
              <a:off x="3795589"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759" name="tx759"/>
            <p:cNvSpPr/>
            <p:nvPr/>
          </p:nvSpPr>
          <p:spPr>
            <a:xfrm>
              <a:off x="4046481"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760" name="tx760"/>
            <p:cNvSpPr/>
            <p:nvPr/>
          </p:nvSpPr>
          <p:spPr>
            <a:xfrm>
              <a:off x="4297374"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761" name="tx761"/>
            <p:cNvSpPr/>
            <p:nvPr/>
          </p:nvSpPr>
          <p:spPr>
            <a:xfrm>
              <a:off x="4548266"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762" name="tx762"/>
            <p:cNvSpPr/>
            <p:nvPr/>
          </p:nvSpPr>
          <p:spPr>
            <a:xfrm>
              <a:off x="4799159"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763" name="tx763"/>
            <p:cNvSpPr/>
            <p:nvPr/>
          </p:nvSpPr>
          <p:spPr>
            <a:xfrm>
              <a:off x="5050051"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764" name="tx764"/>
            <p:cNvSpPr/>
            <p:nvPr/>
          </p:nvSpPr>
          <p:spPr>
            <a:xfrm>
              <a:off x="5300943"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765" name="tx765"/>
            <p:cNvSpPr/>
            <p:nvPr/>
          </p:nvSpPr>
          <p:spPr>
            <a:xfrm>
              <a:off x="5551836"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766" name="tx766"/>
            <p:cNvSpPr/>
            <p:nvPr/>
          </p:nvSpPr>
          <p:spPr>
            <a:xfrm>
              <a:off x="5802728"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767" name="tx767"/>
            <p:cNvSpPr/>
            <p:nvPr/>
          </p:nvSpPr>
          <p:spPr>
            <a:xfrm>
              <a:off x="6053621"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768" name="tx768"/>
            <p:cNvSpPr/>
            <p:nvPr/>
          </p:nvSpPr>
          <p:spPr>
            <a:xfrm>
              <a:off x="6304513"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769" name="tx769"/>
            <p:cNvSpPr/>
            <p:nvPr/>
          </p:nvSpPr>
          <p:spPr>
            <a:xfrm>
              <a:off x="6555406"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770" name="tx770"/>
            <p:cNvSpPr/>
            <p:nvPr/>
          </p:nvSpPr>
          <p:spPr>
            <a:xfrm>
              <a:off x="6806298"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771" name="tx771"/>
            <p:cNvSpPr/>
            <p:nvPr/>
          </p:nvSpPr>
          <p:spPr>
            <a:xfrm>
              <a:off x="7057191"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772" name="tx772"/>
            <p:cNvSpPr/>
            <p:nvPr/>
          </p:nvSpPr>
          <p:spPr>
            <a:xfrm>
              <a:off x="7308083"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773" name="tx773"/>
            <p:cNvSpPr/>
            <p:nvPr/>
          </p:nvSpPr>
          <p:spPr>
            <a:xfrm>
              <a:off x="7558975"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774" name="tx774"/>
            <p:cNvSpPr/>
            <p:nvPr/>
          </p:nvSpPr>
          <p:spPr>
            <a:xfrm>
              <a:off x="7809868"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775" name="tx775"/>
            <p:cNvSpPr/>
            <p:nvPr/>
          </p:nvSpPr>
          <p:spPr>
            <a:xfrm>
              <a:off x="8060760"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776" name="tx776"/>
            <p:cNvSpPr/>
            <p:nvPr/>
          </p:nvSpPr>
          <p:spPr>
            <a:xfrm>
              <a:off x="8311653"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777" name="tx777"/>
            <p:cNvSpPr/>
            <p:nvPr/>
          </p:nvSpPr>
          <p:spPr>
            <a:xfrm>
              <a:off x="8562545"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778" name="tx778"/>
            <p:cNvSpPr/>
            <p:nvPr/>
          </p:nvSpPr>
          <p:spPr>
            <a:xfrm>
              <a:off x="2290234"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79" name="tx779"/>
            <p:cNvSpPr/>
            <p:nvPr/>
          </p:nvSpPr>
          <p:spPr>
            <a:xfrm>
              <a:off x="2541127"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80" name="tx780"/>
            <p:cNvSpPr/>
            <p:nvPr/>
          </p:nvSpPr>
          <p:spPr>
            <a:xfrm>
              <a:off x="2792019"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81" name="tx781"/>
            <p:cNvSpPr/>
            <p:nvPr/>
          </p:nvSpPr>
          <p:spPr>
            <a:xfrm>
              <a:off x="3042912"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82" name="tx782"/>
            <p:cNvSpPr/>
            <p:nvPr/>
          </p:nvSpPr>
          <p:spPr>
            <a:xfrm>
              <a:off x="3293804"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83" name="tx783"/>
            <p:cNvSpPr/>
            <p:nvPr/>
          </p:nvSpPr>
          <p:spPr>
            <a:xfrm>
              <a:off x="3544696"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84" name="tx784"/>
            <p:cNvSpPr/>
            <p:nvPr/>
          </p:nvSpPr>
          <p:spPr>
            <a:xfrm>
              <a:off x="3795589"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85" name="tx785"/>
            <p:cNvSpPr/>
            <p:nvPr/>
          </p:nvSpPr>
          <p:spPr>
            <a:xfrm>
              <a:off x="4046481"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86" name="tx786"/>
            <p:cNvSpPr/>
            <p:nvPr/>
          </p:nvSpPr>
          <p:spPr>
            <a:xfrm>
              <a:off x="4297374"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87" name="tx787"/>
            <p:cNvSpPr/>
            <p:nvPr/>
          </p:nvSpPr>
          <p:spPr>
            <a:xfrm>
              <a:off x="4548266"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88" name="tx788"/>
            <p:cNvSpPr/>
            <p:nvPr/>
          </p:nvSpPr>
          <p:spPr>
            <a:xfrm>
              <a:off x="4799159"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89" name="tx789"/>
            <p:cNvSpPr/>
            <p:nvPr/>
          </p:nvSpPr>
          <p:spPr>
            <a:xfrm>
              <a:off x="5050051"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90" name="tx790"/>
            <p:cNvSpPr/>
            <p:nvPr/>
          </p:nvSpPr>
          <p:spPr>
            <a:xfrm>
              <a:off x="5300943"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91" name="tx791"/>
            <p:cNvSpPr/>
            <p:nvPr/>
          </p:nvSpPr>
          <p:spPr>
            <a:xfrm>
              <a:off x="5551836"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92" name="tx792"/>
            <p:cNvSpPr/>
            <p:nvPr/>
          </p:nvSpPr>
          <p:spPr>
            <a:xfrm>
              <a:off x="5802728"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93" name="tx793"/>
            <p:cNvSpPr/>
            <p:nvPr/>
          </p:nvSpPr>
          <p:spPr>
            <a:xfrm>
              <a:off x="6053621"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94" name="tx794"/>
            <p:cNvSpPr/>
            <p:nvPr/>
          </p:nvSpPr>
          <p:spPr>
            <a:xfrm>
              <a:off x="6304513"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95" name="tx795"/>
            <p:cNvSpPr/>
            <p:nvPr/>
          </p:nvSpPr>
          <p:spPr>
            <a:xfrm>
              <a:off x="6555406"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96" name="tx796"/>
            <p:cNvSpPr/>
            <p:nvPr/>
          </p:nvSpPr>
          <p:spPr>
            <a:xfrm>
              <a:off x="6806298"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797" name="tx797"/>
            <p:cNvSpPr/>
            <p:nvPr/>
          </p:nvSpPr>
          <p:spPr>
            <a:xfrm>
              <a:off x="7057191"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798" name="tx798"/>
            <p:cNvSpPr/>
            <p:nvPr/>
          </p:nvSpPr>
          <p:spPr>
            <a:xfrm>
              <a:off x="7308083"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799" name="tx799"/>
            <p:cNvSpPr/>
            <p:nvPr/>
          </p:nvSpPr>
          <p:spPr>
            <a:xfrm>
              <a:off x="7558975"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800" name="tx800"/>
            <p:cNvSpPr/>
            <p:nvPr/>
          </p:nvSpPr>
          <p:spPr>
            <a:xfrm>
              <a:off x="7809868"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801" name="tx801"/>
            <p:cNvSpPr/>
            <p:nvPr/>
          </p:nvSpPr>
          <p:spPr>
            <a:xfrm>
              <a:off x="8060760"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802" name="tx802"/>
            <p:cNvSpPr/>
            <p:nvPr/>
          </p:nvSpPr>
          <p:spPr>
            <a:xfrm>
              <a:off x="8311653"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803" name="tx803"/>
            <p:cNvSpPr/>
            <p:nvPr/>
          </p:nvSpPr>
          <p:spPr>
            <a:xfrm>
              <a:off x="8562545"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04" name="tx804"/>
            <p:cNvSpPr/>
            <p:nvPr/>
          </p:nvSpPr>
          <p:spPr>
            <a:xfrm>
              <a:off x="2290234"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05" name="tx805"/>
            <p:cNvSpPr/>
            <p:nvPr/>
          </p:nvSpPr>
          <p:spPr>
            <a:xfrm>
              <a:off x="2541127"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06" name="tx806"/>
            <p:cNvSpPr/>
            <p:nvPr/>
          </p:nvSpPr>
          <p:spPr>
            <a:xfrm>
              <a:off x="2792019"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07" name="tx807"/>
            <p:cNvSpPr/>
            <p:nvPr/>
          </p:nvSpPr>
          <p:spPr>
            <a:xfrm>
              <a:off x="3042912"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08" name="tx808"/>
            <p:cNvSpPr/>
            <p:nvPr/>
          </p:nvSpPr>
          <p:spPr>
            <a:xfrm>
              <a:off x="3293804"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09" name="tx809"/>
            <p:cNvSpPr/>
            <p:nvPr/>
          </p:nvSpPr>
          <p:spPr>
            <a:xfrm>
              <a:off x="3544696"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10" name="tx810"/>
            <p:cNvSpPr/>
            <p:nvPr/>
          </p:nvSpPr>
          <p:spPr>
            <a:xfrm>
              <a:off x="3795589"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11" name="tx811"/>
            <p:cNvSpPr/>
            <p:nvPr/>
          </p:nvSpPr>
          <p:spPr>
            <a:xfrm>
              <a:off x="4046481"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12" name="tx812"/>
            <p:cNvSpPr/>
            <p:nvPr/>
          </p:nvSpPr>
          <p:spPr>
            <a:xfrm>
              <a:off x="4297374"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13" name="tx813"/>
            <p:cNvSpPr/>
            <p:nvPr/>
          </p:nvSpPr>
          <p:spPr>
            <a:xfrm>
              <a:off x="4548266"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14" name="tx814"/>
            <p:cNvSpPr/>
            <p:nvPr/>
          </p:nvSpPr>
          <p:spPr>
            <a:xfrm>
              <a:off x="4799159"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15" name="tx815"/>
            <p:cNvSpPr/>
            <p:nvPr/>
          </p:nvSpPr>
          <p:spPr>
            <a:xfrm>
              <a:off x="5050051"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16" name="tx816"/>
            <p:cNvSpPr/>
            <p:nvPr/>
          </p:nvSpPr>
          <p:spPr>
            <a:xfrm>
              <a:off x="5300943"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17" name="tx817"/>
            <p:cNvSpPr/>
            <p:nvPr/>
          </p:nvSpPr>
          <p:spPr>
            <a:xfrm>
              <a:off x="5551836"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18" name="tx818"/>
            <p:cNvSpPr/>
            <p:nvPr/>
          </p:nvSpPr>
          <p:spPr>
            <a:xfrm>
              <a:off x="5802728"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19" name="tx819"/>
            <p:cNvSpPr/>
            <p:nvPr/>
          </p:nvSpPr>
          <p:spPr>
            <a:xfrm>
              <a:off x="6053621"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20" name="tx820"/>
            <p:cNvSpPr/>
            <p:nvPr/>
          </p:nvSpPr>
          <p:spPr>
            <a:xfrm>
              <a:off x="6304513"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21" name="tx821"/>
            <p:cNvSpPr/>
            <p:nvPr/>
          </p:nvSpPr>
          <p:spPr>
            <a:xfrm>
              <a:off x="6555406"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22" name="tx822"/>
            <p:cNvSpPr/>
            <p:nvPr/>
          </p:nvSpPr>
          <p:spPr>
            <a:xfrm>
              <a:off x="6806298"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23" name="tx823"/>
            <p:cNvSpPr/>
            <p:nvPr/>
          </p:nvSpPr>
          <p:spPr>
            <a:xfrm>
              <a:off x="7057191"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24" name="tx824"/>
            <p:cNvSpPr/>
            <p:nvPr/>
          </p:nvSpPr>
          <p:spPr>
            <a:xfrm>
              <a:off x="7308083"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25" name="tx825"/>
            <p:cNvSpPr/>
            <p:nvPr/>
          </p:nvSpPr>
          <p:spPr>
            <a:xfrm>
              <a:off x="7558975"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26" name="tx826"/>
            <p:cNvSpPr/>
            <p:nvPr/>
          </p:nvSpPr>
          <p:spPr>
            <a:xfrm>
              <a:off x="7809868"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27" name="tx827"/>
            <p:cNvSpPr/>
            <p:nvPr/>
          </p:nvSpPr>
          <p:spPr>
            <a:xfrm>
              <a:off x="8060760"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28" name="tx828"/>
            <p:cNvSpPr/>
            <p:nvPr/>
          </p:nvSpPr>
          <p:spPr>
            <a:xfrm>
              <a:off x="8311653"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29" name="tx829"/>
            <p:cNvSpPr/>
            <p:nvPr/>
          </p:nvSpPr>
          <p:spPr>
            <a:xfrm>
              <a:off x="8562545"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30" name="tx830"/>
            <p:cNvSpPr/>
            <p:nvPr/>
          </p:nvSpPr>
          <p:spPr>
            <a:xfrm>
              <a:off x="2290234"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31" name="tx831"/>
            <p:cNvSpPr/>
            <p:nvPr/>
          </p:nvSpPr>
          <p:spPr>
            <a:xfrm>
              <a:off x="2541127"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32" name="tx832"/>
            <p:cNvSpPr/>
            <p:nvPr/>
          </p:nvSpPr>
          <p:spPr>
            <a:xfrm>
              <a:off x="2792019"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33" name="tx833"/>
            <p:cNvSpPr/>
            <p:nvPr/>
          </p:nvSpPr>
          <p:spPr>
            <a:xfrm>
              <a:off x="3042912"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34" name="tx834"/>
            <p:cNvSpPr/>
            <p:nvPr/>
          </p:nvSpPr>
          <p:spPr>
            <a:xfrm>
              <a:off x="3293804"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35" name="tx835"/>
            <p:cNvSpPr/>
            <p:nvPr/>
          </p:nvSpPr>
          <p:spPr>
            <a:xfrm>
              <a:off x="3544696"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36" name="tx836"/>
            <p:cNvSpPr/>
            <p:nvPr/>
          </p:nvSpPr>
          <p:spPr>
            <a:xfrm>
              <a:off x="3795589"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37" name="tx837"/>
            <p:cNvSpPr/>
            <p:nvPr/>
          </p:nvSpPr>
          <p:spPr>
            <a:xfrm>
              <a:off x="4046481"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38" name="tx838"/>
            <p:cNvSpPr/>
            <p:nvPr/>
          </p:nvSpPr>
          <p:spPr>
            <a:xfrm>
              <a:off x="4297374"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39" name="tx839"/>
            <p:cNvSpPr/>
            <p:nvPr/>
          </p:nvSpPr>
          <p:spPr>
            <a:xfrm>
              <a:off x="4548266"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40" name="tx840"/>
            <p:cNvSpPr/>
            <p:nvPr/>
          </p:nvSpPr>
          <p:spPr>
            <a:xfrm>
              <a:off x="4799159"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41" name="tx841"/>
            <p:cNvSpPr/>
            <p:nvPr/>
          </p:nvSpPr>
          <p:spPr>
            <a:xfrm>
              <a:off x="5050051"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42" name="tx842"/>
            <p:cNvSpPr/>
            <p:nvPr/>
          </p:nvSpPr>
          <p:spPr>
            <a:xfrm>
              <a:off x="5300943"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43" name="tx843"/>
            <p:cNvSpPr/>
            <p:nvPr/>
          </p:nvSpPr>
          <p:spPr>
            <a:xfrm>
              <a:off x="5551836"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44" name="tx844"/>
            <p:cNvSpPr/>
            <p:nvPr/>
          </p:nvSpPr>
          <p:spPr>
            <a:xfrm>
              <a:off x="5802728"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45" name="tx845"/>
            <p:cNvSpPr/>
            <p:nvPr/>
          </p:nvSpPr>
          <p:spPr>
            <a:xfrm>
              <a:off x="6053621"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46" name="tx846"/>
            <p:cNvSpPr/>
            <p:nvPr/>
          </p:nvSpPr>
          <p:spPr>
            <a:xfrm>
              <a:off x="6304513"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47" name="tx847"/>
            <p:cNvSpPr/>
            <p:nvPr/>
          </p:nvSpPr>
          <p:spPr>
            <a:xfrm>
              <a:off x="6555406"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48" name="tx848"/>
            <p:cNvSpPr/>
            <p:nvPr/>
          </p:nvSpPr>
          <p:spPr>
            <a:xfrm>
              <a:off x="6806298"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49" name="tx849"/>
            <p:cNvSpPr/>
            <p:nvPr/>
          </p:nvSpPr>
          <p:spPr>
            <a:xfrm>
              <a:off x="7057191"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0" name="tx850"/>
            <p:cNvSpPr/>
            <p:nvPr/>
          </p:nvSpPr>
          <p:spPr>
            <a:xfrm>
              <a:off x="7308083"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1" name="tx851"/>
            <p:cNvSpPr/>
            <p:nvPr/>
          </p:nvSpPr>
          <p:spPr>
            <a:xfrm>
              <a:off x="7558975"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2" name="tx852"/>
            <p:cNvSpPr/>
            <p:nvPr/>
          </p:nvSpPr>
          <p:spPr>
            <a:xfrm>
              <a:off x="7809868"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53" name="tx853"/>
            <p:cNvSpPr/>
            <p:nvPr/>
          </p:nvSpPr>
          <p:spPr>
            <a:xfrm>
              <a:off x="8060760"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4" name="tx854"/>
            <p:cNvSpPr/>
            <p:nvPr/>
          </p:nvSpPr>
          <p:spPr>
            <a:xfrm>
              <a:off x="8311653"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5" name="tx855"/>
            <p:cNvSpPr/>
            <p:nvPr/>
          </p:nvSpPr>
          <p:spPr>
            <a:xfrm>
              <a:off x="8562545"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6" name="tx856"/>
            <p:cNvSpPr/>
            <p:nvPr/>
          </p:nvSpPr>
          <p:spPr>
            <a:xfrm>
              <a:off x="2290234"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857" name="tx857"/>
            <p:cNvSpPr/>
            <p:nvPr/>
          </p:nvSpPr>
          <p:spPr>
            <a:xfrm>
              <a:off x="2541127"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858" name="tx858"/>
            <p:cNvSpPr/>
            <p:nvPr/>
          </p:nvSpPr>
          <p:spPr>
            <a:xfrm>
              <a:off x="2792019"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9" name="tx859"/>
            <p:cNvSpPr/>
            <p:nvPr/>
          </p:nvSpPr>
          <p:spPr>
            <a:xfrm>
              <a:off x="3042912"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60" name="tx860"/>
            <p:cNvSpPr/>
            <p:nvPr/>
          </p:nvSpPr>
          <p:spPr>
            <a:xfrm>
              <a:off x="3293804"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61" name="tx861"/>
            <p:cNvSpPr/>
            <p:nvPr/>
          </p:nvSpPr>
          <p:spPr>
            <a:xfrm>
              <a:off x="3544696"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62" name="tx862"/>
            <p:cNvSpPr/>
            <p:nvPr/>
          </p:nvSpPr>
          <p:spPr>
            <a:xfrm>
              <a:off x="3795589"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63" name="tx863"/>
            <p:cNvSpPr/>
            <p:nvPr/>
          </p:nvSpPr>
          <p:spPr>
            <a:xfrm>
              <a:off x="4046481"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864" name="tx864"/>
            <p:cNvSpPr/>
            <p:nvPr/>
          </p:nvSpPr>
          <p:spPr>
            <a:xfrm>
              <a:off x="4297374"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65" name="tx865"/>
            <p:cNvSpPr/>
            <p:nvPr/>
          </p:nvSpPr>
          <p:spPr>
            <a:xfrm>
              <a:off x="4548266"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66" name="tx866"/>
            <p:cNvSpPr/>
            <p:nvPr/>
          </p:nvSpPr>
          <p:spPr>
            <a:xfrm>
              <a:off x="4799159"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67" name="tx867"/>
            <p:cNvSpPr/>
            <p:nvPr/>
          </p:nvSpPr>
          <p:spPr>
            <a:xfrm>
              <a:off x="5050051"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68" name="tx868"/>
            <p:cNvSpPr/>
            <p:nvPr/>
          </p:nvSpPr>
          <p:spPr>
            <a:xfrm>
              <a:off x="5300943"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69" name="tx869"/>
            <p:cNvSpPr/>
            <p:nvPr/>
          </p:nvSpPr>
          <p:spPr>
            <a:xfrm>
              <a:off x="5551836"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70" name="tx870"/>
            <p:cNvSpPr/>
            <p:nvPr/>
          </p:nvSpPr>
          <p:spPr>
            <a:xfrm>
              <a:off x="5802728"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71" name="tx871"/>
            <p:cNvSpPr/>
            <p:nvPr/>
          </p:nvSpPr>
          <p:spPr>
            <a:xfrm>
              <a:off x="6053621"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72" name="tx872"/>
            <p:cNvSpPr/>
            <p:nvPr/>
          </p:nvSpPr>
          <p:spPr>
            <a:xfrm>
              <a:off x="6304513"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73" name="tx873"/>
            <p:cNvSpPr/>
            <p:nvPr/>
          </p:nvSpPr>
          <p:spPr>
            <a:xfrm>
              <a:off x="6555406"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74" name="tx874"/>
            <p:cNvSpPr/>
            <p:nvPr/>
          </p:nvSpPr>
          <p:spPr>
            <a:xfrm>
              <a:off x="6806298"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75" name="tx875"/>
            <p:cNvSpPr/>
            <p:nvPr/>
          </p:nvSpPr>
          <p:spPr>
            <a:xfrm>
              <a:off x="7057191"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76" name="tx876"/>
            <p:cNvSpPr/>
            <p:nvPr/>
          </p:nvSpPr>
          <p:spPr>
            <a:xfrm>
              <a:off x="7308083"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77" name="tx877"/>
            <p:cNvSpPr/>
            <p:nvPr/>
          </p:nvSpPr>
          <p:spPr>
            <a:xfrm>
              <a:off x="7558975"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78" name="tx878"/>
            <p:cNvSpPr/>
            <p:nvPr/>
          </p:nvSpPr>
          <p:spPr>
            <a:xfrm>
              <a:off x="7809868"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79" name="tx879"/>
            <p:cNvSpPr/>
            <p:nvPr/>
          </p:nvSpPr>
          <p:spPr>
            <a:xfrm>
              <a:off x="8060760"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80" name="tx880"/>
            <p:cNvSpPr/>
            <p:nvPr/>
          </p:nvSpPr>
          <p:spPr>
            <a:xfrm>
              <a:off x="8311653"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81" name="tx881"/>
            <p:cNvSpPr/>
            <p:nvPr/>
          </p:nvSpPr>
          <p:spPr>
            <a:xfrm>
              <a:off x="8562545"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82" name="tx882"/>
            <p:cNvSpPr/>
            <p:nvPr/>
          </p:nvSpPr>
          <p:spPr>
            <a:xfrm>
              <a:off x="2290234"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83" name="tx883"/>
            <p:cNvSpPr/>
            <p:nvPr/>
          </p:nvSpPr>
          <p:spPr>
            <a:xfrm>
              <a:off x="2541127"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84" name="tx884"/>
            <p:cNvSpPr/>
            <p:nvPr/>
          </p:nvSpPr>
          <p:spPr>
            <a:xfrm>
              <a:off x="2792019"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85" name="tx885"/>
            <p:cNvSpPr/>
            <p:nvPr/>
          </p:nvSpPr>
          <p:spPr>
            <a:xfrm>
              <a:off x="3042912"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86" name="tx886"/>
            <p:cNvSpPr/>
            <p:nvPr/>
          </p:nvSpPr>
          <p:spPr>
            <a:xfrm>
              <a:off x="3293804"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87" name="tx887"/>
            <p:cNvSpPr/>
            <p:nvPr/>
          </p:nvSpPr>
          <p:spPr>
            <a:xfrm>
              <a:off x="3544696"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88" name="tx888"/>
            <p:cNvSpPr/>
            <p:nvPr/>
          </p:nvSpPr>
          <p:spPr>
            <a:xfrm>
              <a:off x="3795589"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89" name="tx889"/>
            <p:cNvSpPr/>
            <p:nvPr/>
          </p:nvSpPr>
          <p:spPr>
            <a:xfrm>
              <a:off x="4046481"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90" name="tx890"/>
            <p:cNvSpPr/>
            <p:nvPr/>
          </p:nvSpPr>
          <p:spPr>
            <a:xfrm>
              <a:off x="4297374"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91" name="tx891"/>
            <p:cNvSpPr/>
            <p:nvPr/>
          </p:nvSpPr>
          <p:spPr>
            <a:xfrm>
              <a:off x="4548266"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92" name="tx892"/>
            <p:cNvSpPr/>
            <p:nvPr/>
          </p:nvSpPr>
          <p:spPr>
            <a:xfrm>
              <a:off x="4799159"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93" name="tx893"/>
            <p:cNvSpPr/>
            <p:nvPr/>
          </p:nvSpPr>
          <p:spPr>
            <a:xfrm>
              <a:off x="5050051"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94" name="tx894"/>
            <p:cNvSpPr/>
            <p:nvPr/>
          </p:nvSpPr>
          <p:spPr>
            <a:xfrm>
              <a:off x="5300943"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95" name="tx895"/>
            <p:cNvSpPr/>
            <p:nvPr/>
          </p:nvSpPr>
          <p:spPr>
            <a:xfrm>
              <a:off x="5551836"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96" name="tx896"/>
            <p:cNvSpPr/>
            <p:nvPr/>
          </p:nvSpPr>
          <p:spPr>
            <a:xfrm>
              <a:off x="5802728"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97" name="tx897"/>
            <p:cNvSpPr/>
            <p:nvPr/>
          </p:nvSpPr>
          <p:spPr>
            <a:xfrm>
              <a:off x="6053621"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98" name="tx898"/>
            <p:cNvSpPr/>
            <p:nvPr/>
          </p:nvSpPr>
          <p:spPr>
            <a:xfrm>
              <a:off x="6304513"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99" name="tx899"/>
            <p:cNvSpPr/>
            <p:nvPr/>
          </p:nvSpPr>
          <p:spPr>
            <a:xfrm>
              <a:off x="6555406"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00" name="tx900"/>
            <p:cNvSpPr/>
            <p:nvPr/>
          </p:nvSpPr>
          <p:spPr>
            <a:xfrm>
              <a:off x="6806298"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01" name="tx901"/>
            <p:cNvSpPr/>
            <p:nvPr/>
          </p:nvSpPr>
          <p:spPr>
            <a:xfrm>
              <a:off x="7057191"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02" name="tx902"/>
            <p:cNvSpPr/>
            <p:nvPr/>
          </p:nvSpPr>
          <p:spPr>
            <a:xfrm>
              <a:off x="7308083"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03" name="tx903"/>
            <p:cNvSpPr/>
            <p:nvPr/>
          </p:nvSpPr>
          <p:spPr>
            <a:xfrm>
              <a:off x="7558975"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04" name="tx904"/>
            <p:cNvSpPr/>
            <p:nvPr/>
          </p:nvSpPr>
          <p:spPr>
            <a:xfrm>
              <a:off x="7809868"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05" name="tx905"/>
            <p:cNvSpPr/>
            <p:nvPr/>
          </p:nvSpPr>
          <p:spPr>
            <a:xfrm>
              <a:off x="8060760"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06" name="tx906"/>
            <p:cNvSpPr/>
            <p:nvPr/>
          </p:nvSpPr>
          <p:spPr>
            <a:xfrm>
              <a:off x="8311653"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07" name="tx907"/>
            <p:cNvSpPr/>
            <p:nvPr/>
          </p:nvSpPr>
          <p:spPr>
            <a:xfrm>
              <a:off x="8562545"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08" name="tx908"/>
            <p:cNvSpPr/>
            <p:nvPr/>
          </p:nvSpPr>
          <p:spPr>
            <a:xfrm>
              <a:off x="2290234"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09" name="tx909"/>
            <p:cNvSpPr/>
            <p:nvPr/>
          </p:nvSpPr>
          <p:spPr>
            <a:xfrm>
              <a:off x="2541127"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10" name="tx910"/>
            <p:cNvSpPr/>
            <p:nvPr/>
          </p:nvSpPr>
          <p:spPr>
            <a:xfrm>
              <a:off x="2792019"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11" name="tx911"/>
            <p:cNvSpPr/>
            <p:nvPr/>
          </p:nvSpPr>
          <p:spPr>
            <a:xfrm>
              <a:off x="3042912"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12" name="tx912"/>
            <p:cNvSpPr/>
            <p:nvPr/>
          </p:nvSpPr>
          <p:spPr>
            <a:xfrm>
              <a:off x="3293804"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13" name="tx913"/>
            <p:cNvSpPr/>
            <p:nvPr/>
          </p:nvSpPr>
          <p:spPr>
            <a:xfrm>
              <a:off x="3544696"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14" name="tx914"/>
            <p:cNvSpPr/>
            <p:nvPr/>
          </p:nvSpPr>
          <p:spPr>
            <a:xfrm>
              <a:off x="3795589"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15" name="tx915"/>
            <p:cNvSpPr/>
            <p:nvPr/>
          </p:nvSpPr>
          <p:spPr>
            <a:xfrm>
              <a:off x="4046481"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16" name="tx916"/>
            <p:cNvSpPr/>
            <p:nvPr/>
          </p:nvSpPr>
          <p:spPr>
            <a:xfrm>
              <a:off x="4297374"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17" name="tx917"/>
            <p:cNvSpPr/>
            <p:nvPr/>
          </p:nvSpPr>
          <p:spPr>
            <a:xfrm>
              <a:off x="4548266"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18" name="tx918"/>
            <p:cNvSpPr/>
            <p:nvPr/>
          </p:nvSpPr>
          <p:spPr>
            <a:xfrm>
              <a:off x="4799159"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19" name="tx919"/>
            <p:cNvSpPr/>
            <p:nvPr/>
          </p:nvSpPr>
          <p:spPr>
            <a:xfrm>
              <a:off x="5050051"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20" name="tx920"/>
            <p:cNvSpPr/>
            <p:nvPr/>
          </p:nvSpPr>
          <p:spPr>
            <a:xfrm>
              <a:off x="5300943"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21" name="tx921"/>
            <p:cNvSpPr/>
            <p:nvPr/>
          </p:nvSpPr>
          <p:spPr>
            <a:xfrm>
              <a:off x="5551836"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22" name="tx922"/>
            <p:cNvSpPr/>
            <p:nvPr/>
          </p:nvSpPr>
          <p:spPr>
            <a:xfrm>
              <a:off x="5802728"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23" name="tx923"/>
            <p:cNvSpPr/>
            <p:nvPr/>
          </p:nvSpPr>
          <p:spPr>
            <a:xfrm>
              <a:off x="6053621"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24" name="tx924"/>
            <p:cNvSpPr/>
            <p:nvPr/>
          </p:nvSpPr>
          <p:spPr>
            <a:xfrm>
              <a:off x="6304513"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25" name="tx925"/>
            <p:cNvSpPr/>
            <p:nvPr/>
          </p:nvSpPr>
          <p:spPr>
            <a:xfrm>
              <a:off x="6555406"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26" name="tx926"/>
            <p:cNvSpPr/>
            <p:nvPr/>
          </p:nvSpPr>
          <p:spPr>
            <a:xfrm>
              <a:off x="6806298"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27" name="tx927"/>
            <p:cNvSpPr/>
            <p:nvPr/>
          </p:nvSpPr>
          <p:spPr>
            <a:xfrm>
              <a:off x="7057191"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28" name="tx928"/>
            <p:cNvSpPr/>
            <p:nvPr/>
          </p:nvSpPr>
          <p:spPr>
            <a:xfrm>
              <a:off x="7308083"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29" name="tx929"/>
            <p:cNvSpPr/>
            <p:nvPr/>
          </p:nvSpPr>
          <p:spPr>
            <a:xfrm>
              <a:off x="7558975"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30" name="tx930"/>
            <p:cNvSpPr/>
            <p:nvPr/>
          </p:nvSpPr>
          <p:spPr>
            <a:xfrm>
              <a:off x="7809868"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31" name="tx931"/>
            <p:cNvSpPr/>
            <p:nvPr/>
          </p:nvSpPr>
          <p:spPr>
            <a:xfrm>
              <a:off x="8060760"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932" name="tx932"/>
            <p:cNvSpPr/>
            <p:nvPr/>
          </p:nvSpPr>
          <p:spPr>
            <a:xfrm>
              <a:off x="8311653"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33" name="tx933"/>
            <p:cNvSpPr/>
            <p:nvPr/>
          </p:nvSpPr>
          <p:spPr>
            <a:xfrm>
              <a:off x="8562545"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34" name="tx934"/>
            <p:cNvSpPr/>
            <p:nvPr/>
          </p:nvSpPr>
          <p:spPr>
            <a:xfrm>
              <a:off x="3042912"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935" name="tx935"/>
            <p:cNvSpPr/>
            <p:nvPr/>
          </p:nvSpPr>
          <p:spPr>
            <a:xfrm>
              <a:off x="3293804"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936" name="tx936"/>
            <p:cNvSpPr/>
            <p:nvPr/>
          </p:nvSpPr>
          <p:spPr>
            <a:xfrm>
              <a:off x="3544696"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937" name="tx937"/>
            <p:cNvSpPr/>
            <p:nvPr/>
          </p:nvSpPr>
          <p:spPr>
            <a:xfrm>
              <a:off x="3795589"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938" name="tx938"/>
            <p:cNvSpPr/>
            <p:nvPr/>
          </p:nvSpPr>
          <p:spPr>
            <a:xfrm>
              <a:off x="4046481"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939" name="tx939"/>
            <p:cNvSpPr/>
            <p:nvPr/>
          </p:nvSpPr>
          <p:spPr>
            <a:xfrm>
              <a:off x="4297374"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940" name="tx940"/>
            <p:cNvSpPr/>
            <p:nvPr/>
          </p:nvSpPr>
          <p:spPr>
            <a:xfrm>
              <a:off x="4548266"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41" name="tx941"/>
            <p:cNvSpPr/>
            <p:nvPr/>
          </p:nvSpPr>
          <p:spPr>
            <a:xfrm>
              <a:off x="4799159"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42" name="tx942"/>
            <p:cNvSpPr/>
            <p:nvPr/>
          </p:nvSpPr>
          <p:spPr>
            <a:xfrm>
              <a:off x="5050051"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43" name="tx943"/>
            <p:cNvSpPr/>
            <p:nvPr/>
          </p:nvSpPr>
          <p:spPr>
            <a:xfrm>
              <a:off x="5300943"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44" name="tx944"/>
            <p:cNvSpPr/>
            <p:nvPr/>
          </p:nvSpPr>
          <p:spPr>
            <a:xfrm>
              <a:off x="5551836"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45" name="tx945"/>
            <p:cNvSpPr/>
            <p:nvPr/>
          </p:nvSpPr>
          <p:spPr>
            <a:xfrm>
              <a:off x="5802728"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946" name="tx946"/>
            <p:cNvSpPr/>
            <p:nvPr/>
          </p:nvSpPr>
          <p:spPr>
            <a:xfrm>
              <a:off x="6053621"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47" name="tx947"/>
            <p:cNvSpPr/>
            <p:nvPr/>
          </p:nvSpPr>
          <p:spPr>
            <a:xfrm>
              <a:off x="6304513"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48" name="tx948"/>
            <p:cNvSpPr/>
            <p:nvPr/>
          </p:nvSpPr>
          <p:spPr>
            <a:xfrm>
              <a:off x="6555406"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49" name="tx949"/>
            <p:cNvSpPr/>
            <p:nvPr/>
          </p:nvSpPr>
          <p:spPr>
            <a:xfrm>
              <a:off x="6806298"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50" name="tx950"/>
            <p:cNvSpPr/>
            <p:nvPr/>
          </p:nvSpPr>
          <p:spPr>
            <a:xfrm>
              <a:off x="7057191"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51" name="tx951"/>
            <p:cNvSpPr/>
            <p:nvPr/>
          </p:nvSpPr>
          <p:spPr>
            <a:xfrm>
              <a:off x="7308083"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952" name="tx952"/>
            <p:cNvSpPr/>
            <p:nvPr/>
          </p:nvSpPr>
          <p:spPr>
            <a:xfrm>
              <a:off x="7558975"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953" name="tx953"/>
            <p:cNvSpPr/>
            <p:nvPr/>
          </p:nvSpPr>
          <p:spPr>
            <a:xfrm>
              <a:off x="7809868"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954" name="tx954"/>
            <p:cNvSpPr/>
            <p:nvPr/>
          </p:nvSpPr>
          <p:spPr>
            <a:xfrm>
              <a:off x="8562545"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955" name="tx955"/>
            <p:cNvSpPr/>
            <p:nvPr/>
          </p:nvSpPr>
          <p:spPr>
            <a:xfrm>
              <a:off x="2290234"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56" name="tx956"/>
            <p:cNvSpPr/>
            <p:nvPr/>
          </p:nvSpPr>
          <p:spPr>
            <a:xfrm>
              <a:off x="2541127"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957" name="tx957"/>
            <p:cNvSpPr/>
            <p:nvPr/>
          </p:nvSpPr>
          <p:spPr>
            <a:xfrm>
              <a:off x="2792019"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58" name="tx958"/>
            <p:cNvSpPr/>
            <p:nvPr/>
          </p:nvSpPr>
          <p:spPr>
            <a:xfrm>
              <a:off x="3042912"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59" name="tx959"/>
            <p:cNvSpPr/>
            <p:nvPr/>
          </p:nvSpPr>
          <p:spPr>
            <a:xfrm>
              <a:off x="3293804"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60" name="tx960"/>
            <p:cNvSpPr/>
            <p:nvPr/>
          </p:nvSpPr>
          <p:spPr>
            <a:xfrm>
              <a:off x="3544696"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961" name="tx961"/>
            <p:cNvSpPr/>
            <p:nvPr/>
          </p:nvSpPr>
          <p:spPr>
            <a:xfrm>
              <a:off x="3795589"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962" name="tx962"/>
            <p:cNvSpPr/>
            <p:nvPr/>
          </p:nvSpPr>
          <p:spPr>
            <a:xfrm>
              <a:off x="4046481"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963" name="tx963"/>
            <p:cNvSpPr/>
            <p:nvPr/>
          </p:nvSpPr>
          <p:spPr>
            <a:xfrm>
              <a:off x="4297374"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964" name="tx964"/>
            <p:cNvSpPr/>
            <p:nvPr/>
          </p:nvSpPr>
          <p:spPr>
            <a:xfrm>
              <a:off x="4548266"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65" name="tx965"/>
            <p:cNvSpPr/>
            <p:nvPr/>
          </p:nvSpPr>
          <p:spPr>
            <a:xfrm>
              <a:off x="4799159"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66" name="tx966"/>
            <p:cNvSpPr/>
            <p:nvPr/>
          </p:nvSpPr>
          <p:spPr>
            <a:xfrm>
              <a:off x="5050051"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967" name="tx967"/>
            <p:cNvSpPr/>
            <p:nvPr/>
          </p:nvSpPr>
          <p:spPr>
            <a:xfrm>
              <a:off x="5300943"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968" name="tx968"/>
            <p:cNvSpPr/>
            <p:nvPr/>
          </p:nvSpPr>
          <p:spPr>
            <a:xfrm>
              <a:off x="5551836"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969" name="tx969"/>
            <p:cNvSpPr/>
            <p:nvPr/>
          </p:nvSpPr>
          <p:spPr>
            <a:xfrm>
              <a:off x="5802728"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970" name="tx970"/>
            <p:cNvSpPr/>
            <p:nvPr/>
          </p:nvSpPr>
          <p:spPr>
            <a:xfrm>
              <a:off x="6053621"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971" name="tx971"/>
            <p:cNvSpPr/>
            <p:nvPr/>
          </p:nvSpPr>
          <p:spPr>
            <a:xfrm>
              <a:off x="6304513"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972" name="tx972"/>
            <p:cNvSpPr/>
            <p:nvPr/>
          </p:nvSpPr>
          <p:spPr>
            <a:xfrm>
              <a:off x="6555406"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973" name="tx973"/>
            <p:cNvSpPr/>
            <p:nvPr/>
          </p:nvSpPr>
          <p:spPr>
            <a:xfrm>
              <a:off x="6806298"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974" name="tx974"/>
            <p:cNvSpPr/>
            <p:nvPr/>
          </p:nvSpPr>
          <p:spPr>
            <a:xfrm>
              <a:off x="7057191"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975" name="tx975"/>
            <p:cNvSpPr/>
            <p:nvPr/>
          </p:nvSpPr>
          <p:spPr>
            <a:xfrm>
              <a:off x="7308083"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976" name="tx976"/>
            <p:cNvSpPr/>
            <p:nvPr/>
          </p:nvSpPr>
          <p:spPr>
            <a:xfrm>
              <a:off x="7558975"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977" name="tx977"/>
            <p:cNvSpPr/>
            <p:nvPr/>
          </p:nvSpPr>
          <p:spPr>
            <a:xfrm>
              <a:off x="8060760"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978" name="tx978"/>
            <p:cNvSpPr/>
            <p:nvPr/>
          </p:nvSpPr>
          <p:spPr>
            <a:xfrm>
              <a:off x="8311653"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979" name="tx979"/>
            <p:cNvSpPr/>
            <p:nvPr/>
          </p:nvSpPr>
          <p:spPr>
            <a:xfrm>
              <a:off x="8562545"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980" name="tx980"/>
            <p:cNvSpPr/>
            <p:nvPr/>
          </p:nvSpPr>
          <p:spPr>
            <a:xfrm>
              <a:off x="2290234"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81" name="tx981"/>
            <p:cNvSpPr/>
            <p:nvPr/>
          </p:nvSpPr>
          <p:spPr>
            <a:xfrm>
              <a:off x="2541127"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82" name="tx982"/>
            <p:cNvSpPr/>
            <p:nvPr/>
          </p:nvSpPr>
          <p:spPr>
            <a:xfrm>
              <a:off x="2792019"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83" name="tx983"/>
            <p:cNvSpPr/>
            <p:nvPr/>
          </p:nvSpPr>
          <p:spPr>
            <a:xfrm>
              <a:off x="3042912"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84" name="tx984"/>
            <p:cNvSpPr/>
            <p:nvPr/>
          </p:nvSpPr>
          <p:spPr>
            <a:xfrm>
              <a:off x="3293804"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85" name="tx985"/>
            <p:cNvSpPr/>
            <p:nvPr/>
          </p:nvSpPr>
          <p:spPr>
            <a:xfrm>
              <a:off x="3544696"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86" name="tx986"/>
            <p:cNvSpPr/>
            <p:nvPr/>
          </p:nvSpPr>
          <p:spPr>
            <a:xfrm>
              <a:off x="3795589"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87" name="tx987"/>
            <p:cNvSpPr/>
            <p:nvPr/>
          </p:nvSpPr>
          <p:spPr>
            <a:xfrm>
              <a:off x="4046481"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88" name="tx988"/>
            <p:cNvSpPr/>
            <p:nvPr/>
          </p:nvSpPr>
          <p:spPr>
            <a:xfrm>
              <a:off x="4297374"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89" name="tx989"/>
            <p:cNvSpPr/>
            <p:nvPr/>
          </p:nvSpPr>
          <p:spPr>
            <a:xfrm>
              <a:off x="4548266"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90" name="tx990"/>
            <p:cNvSpPr/>
            <p:nvPr/>
          </p:nvSpPr>
          <p:spPr>
            <a:xfrm>
              <a:off x="4799159"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91" name="tx991"/>
            <p:cNvSpPr/>
            <p:nvPr/>
          </p:nvSpPr>
          <p:spPr>
            <a:xfrm>
              <a:off x="5050051"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92" name="tx992"/>
            <p:cNvSpPr/>
            <p:nvPr/>
          </p:nvSpPr>
          <p:spPr>
            <a:xfrm>
              <a:off x="5300943"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93" name="tx993"/>
            <p:cNvSpPr/>
            <p:nvPr/>
          </p:nvSpPr>
          <p:spPr>
            <a:xfrm>
              <a:off x="5551836"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94" name="tx994"/>
            <p:cNvSpPr/>
            <p:nvPr/>
          </p:nvSpPr>
          <p:spPr>
            <a:xfrm>
              <a:off x="5802728"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95" name="tx995"/>
            <p:cNvSpPr/>
            <p:nvPr/>
          </p:nvSpPr>
          <p:spPr>
            <a:xfrm>
              <a:off x="6053621"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96" name="tx996"/>
            <p:cNvSpPr/>
            <p:nvPr/>
          </p:nvSpPr>
          <p:spPr>
            <a:xfrm>
              <a:off x="6304513"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97" name="tx997"/>
            <p:cNvSpPr/>
            <p:nvPr/>
          </p:nvSpPr>
          <p:spPr>
            <a:xfrm>
              <a:off x="6555406"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98" name="tx998"/>
            <p:cNvSpPr/>
            <p:nvPr/>
          </p:nvSpPr>
          <p:spPr>
            <a:xfrm>
              <a:off x="6806298"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99" name="tx999"/>
            <p:cNvSpPr/>
            <p:nvPr/>
          </p:nvSpPr>
          <p:spPr>
            <a:xfrm>
              <a:off x="7057191"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00" name="tx1000"/>
            <p:cNvSpPr/>
            <p:nvPr/>
          </p:nvSpPr>
          <p:spPr>
            <a:xfrm>
              <a:off x="7308083"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01" name="tx1001"/>
            <p:cNvSpPr/>
            <p:nvPr/>
          </p:nvSpPr>
          <p:spPr>
            <a:xfrm>
              <a:off x="7558975"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02" name="tx1002"/>
            <p:cNvSpPr/>
            <p:nvPr/>
          </p:nvSpPr>
          <p:spPr>
            <a:xfrm>
              <a:off x="7809868"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03" name="tx1003"/>
            <p:cNvSpPr/>
            <p:nvPr/>
          </p:nvSpPr>
          <p:spPr>
            <a:xfrm>
              <a:off x="8060760"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04" name="tx1004"/>
            <p:cNvSpPr/>
            <p:nvPr/>
          </p:nvSpPr>
          <p:spPr>
            <a:xfrm>
              <a:off x="8311653"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05" name="tx1005"/>
            <p:cNvSpPr/>
            <p:nvPr/>
          </p:nvSpPr>
          <p:spPr>
            <a:xfrm>
              <a:off x="8562545"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06" name="tx1006"/>
            <p:cNvSpPr/>
            <p:nvPr/>
          </p:nvSpPr>
          <p:spPr>
            <a:xfrm>
              <a:off x="2290234"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07" name="tx1007"/>
            <p:cNvSpPr/>
            <p:nvPr/>
          </p:nvSpPr>
          <p:spPr>
            <a:xfrm>
              <a:off x="2541127"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08" name="tx1008"/>
            <p:cNvSpPr/>
            <p:nvPr/>
          </p:nvSpPr>
          <p:spPr>
            <a:xfrm>
              <a:off x="2792019"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09" name="tx1009"/>
            <p:cNvSpPr/>
            <p:nvPr/>
          </p:nvSpPr>
          <p:spPr>
            <a:xfrm>
              <a:off x="3042912"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10" name="tx1010"/>
            <p:cNvSpPr/>
            <p:nvPr/>
          </p:nvSpPr>
          <p:spPr>
            <a:xfrm>
              <a:off x="3293804"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11" name="tx1011"/>
            <p:cNvSpPr/>
            <p:nvPr/>
          </p:nvSpPr>
          <p:spPr>
            <a:xfrm>
              <a:off x="3544696"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012" name="tx1012"/>
            <p:cNvSpPr/>
            <p:nvPr/>
          </p:nvSpPr>
          <p:spPr>
            <a:xfrm>
              <a:off x="3795589"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013" name="tx1013"/>
            <p:cNvSpPr/>
            <p:nvPr/>
          </p:nvSpPr>
          <p:spPr>
            <a:xfrm>
              <a:off x="4046481"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014" name="tx1014"/>
            <p:cNvSpPr/>
            <p:nvPr/>
          </p:nvSpPr>
          <p:spPr>
            <a:xfrm>
              <a:off x="4297374"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015" name="tx1015"/>
            <p:cNvSpPr/>
            <p:nvPr/>
          </p:nvSpPr>
          <p:spPr>
            <a:xfrm>
              <a:off x="4548266"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016" name="tx1016"/>
            <p:cNvSpPr/>
            <p:nvPr/>
          </p:nvSpPr>
          <p:spPr>
            <a:xfrm>
              <a:off x="4799159"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17" name="tx1017"/>
            <p:cNvSpPr/>
            <p:nvPr/>
          </p:nvSpPr>
          <p:spPr>
            <a:xfrm>
              <a:off x="5050051"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18" name="tx1018"/>
            <p:cNvSpPr/>
            <p:nvPr/>
          </p:nvSpPr>
          <p:spPr>
            <a:xfrm>
              <a:off x="5300943"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19" name="tx1019"/>
            <p:cNvSpPr/>
            <p:nvPr/>
          </p:nvSpPr>
          <p:spPr>
            <a:xfrm>
              <a:off x="5551836"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20" name="tx1020"/>
            <p:cNvSpPr/>
            <p:nvPr/>
          </p:nvSpPr>
          <p:spPr>
            <a:xfrm>
              <a:off x="5802728"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21" name="tx1021"/>
            <p:cNvSpPr/>
            <p:nvPr/>
          </p:nvSpPr>
          <p:spPr>
            <a:xfrm>
              <a:off x="6053621"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22" name="tx1022"/>
            <p:cNvSpPr/>
            <p:nvPr/>
          </p:nvSpPr>
          <p:spPr>
            <a:xfrm>
              <a:off x="6304513"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23" name="tx1023"/>
            <p:cNvSpPr/>
            <p:nvPr/>
          </p:nvSpPr>
          <p:spPr>
            <a:xfrm>
              <a:off x="6555406"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24" name="tx1024"/>
            <p:cNvSpPr/>
            <p:nvPr/>
          </p:nvSpPr>
          <p:spPr>
            <a:xfrm>
              <a:off x="6806298"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25" name="tx1025"/>
            <p:cNvSpPr/>
            <p:nvPr/>
          </p:nvSpPr>
          <p:spPr>
            <a:xfrm>
              <a:off x="7057191"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26" name="tx1026"/>
            <p:cNvSpPr/>
            <p:nvPr/>
          </p:nvSpPr>
          <p:spPr>
            <a:xfrm>
              <a:off x="7308083"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27" name="tx1027"/>
            <p:cNvSpPr/>
            <p:nvPr/>
          </p:nvSpPr>
          <p:spPr>
            <a:xfrm>
              <a:off x="7558975"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28" name="tx1028"/>
            <p:cNvSpPr/>
            <p:nvPr/>
          </p:nvSpPr>
          <p:spPr>
            <a:xfrm>
              <a:off x="7809868"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29" name="tx1029"/>
            <p:cNvSpPr/>
            <p:nvPr/>
          </p:nvSpPr>
          <p:spPr>
            <a:xfrm>
              <a:off x="8060760"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30" name="tx1030"/>
            <p:cNvSpPr/>
            <p:nvPr/>
          </p:nvSpPr>
          <p:spPr>
            <a:xfrm>
              <a:off x="8311653"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31" name="tx1031"/>
            <p:cNvSpPr/>
            <p:nvPr/>
          </p:nvSpPr>
          <p:spPr>
            <a:xfrm>
              <a:off x="8562545"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32" name="tx1032"/>
            <p:cNvSpPr/>
            <p:nvPr/>
          </p:nvSpPr>
          <p:spPr>
            <a:xfrm>
              <a:off x="2290234"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033" name="tx1033"/>
            <p:cNvSpPr/>
            <p:nvPr/>
          </p:nvSpPr>
          <p:spPr>
            <a:xfrm>
              <a:off x="2541127"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034" name="tx1034"/>
            <p:cNvSpPr/>
            <p:nvPr/>
          </p:nvSpPr>
          <p:spPr>
            <a:xfrm>
              <a:off x="2792019"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035" name="tx1035"/>
            <p:cNvSpPr/>
            <p:nvPr/>
          </p:nvSpPr>
          <p:spPr>
            <a:xfrm>
              <a:off x="3042912"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036" name="tx1036"/>
            <p:cNvSpPr/>
            <p:nvPr/>
          </p:nvSpPr>
          <p:spPr>
            <a:xfrm>
              <a:off x="3293804"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037" name="tx1037"/>
            <p:cNvSpPr/>
            <p:nvPr/>
          </p:nvSpPr>
          <p:spPr>
            <a:xfrm>
              <a:off x="3544696"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038" name="tx1038"/>
            <p:cNvSpPr/>
            <p:nvPr/>
          </p:nvSpPr>
          <p:spPr>
            <a:xfrm>
              <a:off x="3795589"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039" name="tx1039"/>
            <p:cNvSpPr/>
            <p:nvPr/>
          </p:nvSpPr>
          <p:spPr>
            <a:xfrm>
              <a:off x="4046481"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040" name="tx1040"/>
            <p:cNvSpPr/>
            <p:nvPr/>
          </p:nvSpPr>
          <p:spPr>
            <a:xfrm>
              <a:off x="4297374"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041" name="tx1041"/>
            <p:cNvSpPr/>
            <p:nvPr/>
          </p:nvSpPr>
          <p:spPr>
            <a:xfrm>
              <a:off x="4548266"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042" name="tx1042"/>
            <p:cNvSpPr/>
            <p:nvPr/>
          </p:nvSpPr>
          <p:spPr>
            <a:xfrm>
              <a:off x="4799159"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043" name="tx1043"/>
            <p:cNvSpPr/>
            <p:nvPr/>
          </p:nvSpPr>
          <p:spPr>
            <a:xfrm>
              <a:off x="5050051"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044" name="tx1044"/>
            <p:cNvSpPr/>
            <p:nvPr/>
          </p:nvSpPr>
          <p:spPr>
            <a:xfrm>
              <a:off x="5300943"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045" name="tx1045"/>
            <p:cNvSpPr/>
            <p:nvPr/>
          </p:nvSpPr>
          <p:spPr>
            <a:xfrm>
              <a:off x="5551836"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046" name="tx1046"/>
            <p:cNvSpPr/>
            <p:nvPr/>
          </p:nvSpPr>
          <p:spPr>
            <a:xfrm>
              <a:off x="5802728"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047" name="tx1047"/>
            <p:cNvSpPr/>
            <p:nvPr/>
          </p:nvSpPr>
          <p:spPr>
            <a:xfrm>
              <a:off x="6053621"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048" name="tx1048"/>
            <p:cNvSpPr/>
            <p:nvPr/>
          </p:nvSpPr>
          <p:spPr>
            <a:xfrm>
              <a:off x="6304513"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049" name="tx1049"/>
            <p:cNvSpPr/>
            <p:nvPr/>
          </p:nvSpPr>
          <p:spPr>
            <a:xfrm>
              <a:off x="2290234"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050" name="tx1050"/>
            <p:cNvSpPr/>
            <p:nvPr/>
          </p:nvSpPr>
          <p:spPr>
            <a:xfrm>
              <a:off x="2541127"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051" name="tx1051"/>
            <p:cNvSpPr/>
            <p:nvPr/>
          </p:nvSpPr>
          <p:spPr>
            <a:xfrm>
              <a:off x="2792019"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052" name="tx1052"/>
            <p:cNvSpPr/>
            <p:nvPr/>
          </p:nvSpPr>
          <p:spPr>
            <a:xfrm>
              <a:off x="3042912"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053" name="tx1053"/>
            <p:cNvSpPr/>
            <p:nvPr/>
          </p:nvSpPr>
          <p:spPr>
            <a:xfrm>
              <a:off x="3293804"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054" name="tx1054"/>
            <p:cNvSpPr/>
            <p:nvPr/>
          </p:nvSpPr>
          <p:spPr>
            <a:xfrm>
              <a:off x="3544696"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55" name="tx1055"/>
            <p:cNvSpPr/>
            <p:nvPr/>
          </p:nvSpPr>
          <p:spPr>
            <a:xfrm>
              <a:off x="3795589"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56" name="tx1056"/>
            <p:cNvSpPr/>
            <p:nvPr/>
          </p:nvSpPr>
          <p:spPr>
            <a:xfrm>
              <a:off x="4046481"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057" name="tx1057"/>
            <p:cNvSpPr/>
            <p:nvPr/>
          </p:nvSpPr>
          <p:spPr>
            <a:xfrm>
              <a:off x="4297374"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058" name="tx1058"/>
            <p:cNvSpPr/>
            <p:nvPr/>
          </p:nvSpPr>
          <p:spPr>
            <a:xfrm>
              <a:off x="4548266"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059" name="tx1059"/>
            <p:cNvSpPr/>
            <p:nvPr/>
          </p:nvSpPr>
          <p:spPr>
            <a:xfrm>
              <a:off x="4799159"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60" name="tx1060"/>
            <p:cNvSpPr/>
            <p:nvPr/>
          </p:nvSpPr>
          <p:spPr>
            <a:xfrm>
              <a:off x="5050051"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61" name="tx1061"/>
            <p:cNvSpPr/>
            <p:nvPr/>
          </p:nvSpPr>
          <p:spPr>
            <a:xfrm>
              <a:off x="5300943"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062" name="tx1062"/>
            <p:cNvSpPr/>
            <p:nvPr/>
          </p:nvSpPr>
          <p:spPr>
            <a:xfrm>
              <a:off x="5551836"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063" name="tx1063"/>
            <p:cNvSpPr/>
            <p:nvPr/>
          </p:nvSpPr>
          <p:spPr>
            <a:xfrm>
              <a:off x="5802728"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064" name="tx1064"/>
            <p:cNvSpPr/>
            <p:nvPr/>
          </p:nvSpPr>
          <p:spPr>
            <a:xfrm>
              <a:off x="6053621"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065" name="tx1065"/>
            <p:cNvSpPr/>
            <p:nvPr/>
          </p:nvSpPr>
          <p:spPr>
            <a:xfrm>
              <a:off x="6304513"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66" name="tx1066"/>
            <p:cNvSpPr/>
            <p:nvPr/>
          </p:nvSpPr>
          <p:spPr>
            <a:xfrm>
              <a:off x="6555406"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067" name="tx1067"/>
            <p:cNvSpPr/>
            <p:nvPr/>
          </p:nvSpPr>
          <p:spPr>
            <a:xfrm>
              <a:off x="6806298"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068" name="tx1068"/>
            <p:cNvSpPr/>
            <p:nvPr/>
          </p:nvSpPr>
          <p:spPr>
            <a:xfrm>
              <a:off x="7057191"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069" name="tx1069"/>
            <p:cNvSpPr/>
            <p:nvPr/>
          </p:nvSpPr>
          <p:spPr>
            <a:xfrm>
              <a:off x="7308083"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70" name="tx1070"/>
            <p:cNvSpPr/>
            <p:nvPr/>
          </p:nvSpPr>
          <p:spPr>
            <a:xfrm>
              <a:off x="7558975"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071" name="tx1071"/>
            <p:cNvSpPr/>
            <p:nvPr/>
          </p:nvSpPr>
          <p:spPr>
            <a:xfrm>
              <a:off x="7809868"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072" name="tx1072"/>
            <p:cNvSpPr/>
            <p:nvPr/>
          </p:nvSpPr>
          <p:spPr>
            <a:xfrm>
              <a:off x="8060760"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073" name="tx1073"/>
            <p:cNvSpPr/>
            <p:nvPr/>
          </p:nvSpPr>
          <p:spPr>
            <a:xfrm>
              <a:off x="8311653"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074" name="tx1074"/>
            <p:cNvSpPr/>
            <p:nvPr/>
          </p:nvSpPr>
          <p:spPr>
            <a:xfrm>
              <a:off x="8562545"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075" name="tx1075"/>
            <p:cNvSpPr/>
            <p:nvPr/>
          </p:nvSpPr>
          <p:spPr>
            <a:xfrm>
              <a:off x="2290234"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076" name="tx1076"/>
            <p:cNvSpPr/>
            <p:nvPr/>
          </p:nvSpPr>
          <p:spPr>
            <a:xfrm>
              <a:off x="2541127"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077" name="tx1077"/>
            <p:cNvSpPr/>
            <p:nvPr/>
          </p:nvSpPr>
          <p:spPr>
            <a:xfrm>
              <a:off x="7558975"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078" name="tx1078"/>
            <p:cNvSpPr/>
            <p:nvPr/>
          </p:nvSpPr>
          <p:spPr>
            <a:xfrm>
              <a:off x="7809868"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079" name="tx1079"/>
            <p:cNvSpPr/>
            <p:nvPr/>
          </p:nvSpPr>
          <p:spPr>
            <a:xfrm>
              <a:off x="2792019"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080" name="tx1080"/>
            <p:cNvSpPr/>
            <p:nvPr/>
          </p:nvSpPr>
          <p:spPr>
            <a:xfrm>
              <a:off x="3042912"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081" name="tx1081"/>
            <p:cNvSpPr/>
            <p:nvPr/>
          </p:nvSpPr>
          <p:spPr>
            <a:xfrm>
              <a:off x="2290234"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082" name="tx1082"/>
            <p:cNvSpPr/>
            <p:nvPr/>
          </p:nvSpPr>
          <p:spPr>
            <a:xfrm>
              <a:off x="2541127"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083" name="tx1083"/>
            <p:cNvSpPr/>
            <p:nvPr/>
          </p:nvSpPr>
          <p:spPr>
            <a:xfrm>
              <a:off x="2792019"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084" name="tx1084"/>
            <p:cNvSpPr/>
            <p:nvPr/>
          </p:nvSpPr>
          <p:spPr>
            <a:xfrm>
              <a:off x="8060760"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085" name="tx1085"/>
            <p:cNvSpPr/>
            <p:nvPr/>
          </p:nvSpPr>
          <p:spPr>
            <a:xfrm>
              <a:off x="8311653"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086" name="tx1086"/>
            <p:cNvSpPr/>
            <p:nvPr/>
          </p:nvSpPr>
          <p:spPr>
            <a:xfrm>
              <a:off x="7809868"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087" name="tx1087"/>
            <p:cNvSpPr/>
            <p:nvPr/>
          </p:nvSpPr>
          <p:spPr>
            <a:xfrm>
              <a:off x="6555406"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088" name="tx1088"/>
            <p:cNvSpPr/>
            <p:nvPr/>
          </p:nvSpPr>
          <p:spPr>
            <a:xfrm>
              <a:off x="6806298"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089" name="tx1089"/>
            <p:cNvSpPr/>
            <p:nvPr/>
          </p:nvSpPr>
          <p:spPr>
            <a:xfrm>
              <a:off x="7057191"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090" name="tx1090"/>
            <p:cNvSpPr/>
            <p:nvPr/>
          </p:nvSpPr>
          <p:spPr>
            <a:xfrm>
              <a:off x="7308083"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091" name="tx1091"/>
            <p:cNvSpPr/>
            <p:nvPr/>
          </p:nvSpPr>
          <p:spPr>
            <a:xfrm>
              <a:off x="7558975"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092" name="tx1092"/>
            <p:cNvSpPr/>
            <p:nvPr/>
          </p:nvSpPr>
          <p:spPr>
            <a:xfrm>
              <a:off x="7809868"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093" name="tx1093"/>
            <p:cNvSpPr/>
            <p:nvPr/>
          </p:nvSpPr>
          <p:spPr>
            <a:xfrm>
              <a:off x="8060760"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094" name="tx1094"/>
            <p:cNvSpPr/>
            <p:nvPr/>
          </p:nvSpPr>
          <p:spPr>
            <a:xfrm>
              <a:off x="8311653"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1095" name="tx1095"/>
            <p:cNvSpPr/>
            <p:nvPr/>
          </p:nvSpPr>
          <p:spPr>
            <a:xfrm>
              <a:off x="8562545"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1096" name="rc109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097" name="rc109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098" name="rc109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099" name="rc109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00" name="rc110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01" name="rc110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02" name="rc110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03" name="rc110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04" name="rc110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05" name="rc110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06" name="rc110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07" name="rc110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08" name="rc110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09" name="rc110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10" name="rc111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11" name="rc111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12" name="rc111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13" name="rc111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14" name="rc111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15" name="rc111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16" name="rc111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17" name="rc111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18" name="rc111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19" name="rc111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20" name="rc112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21" name="rc112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22" name="rc112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23" name="rc112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24" name="rc112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25" name="rc112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26" name="rc112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27" name="rc112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28" name="rc112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29" name="rc112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30" name="rc113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31" name="rc113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32" name="rc113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33" name="rc113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34" name="rc113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35" name="rc113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36" name="rc113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37" name="rc113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38" name="rc113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39" name="rc113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40" name="rc114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41" name="rc114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42" name="rc114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43" name="rc114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44" name="rc114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45" name="rc114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46" name="rc114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47" name="rc114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48" name="rc114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49" name="rc114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50" name="rc115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51" name="rc115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52" name="rc115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53" name="rc115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54" name="rc115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55" name="rc115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56" name="rc115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57" name="rc115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58" name="rc115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59" name="rc115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60" name="rc116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61" name="rc116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62" name="rc116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63" name="rc116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64" name="rc116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65" name="rc116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66" name="rc116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67" name="rc116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68" name="rc116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69" name="rc116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70" name="rc117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71" name="rc117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72" name="rc117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73" name="rc117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74" name="rc117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75" name="rc117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76" name="rc117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77" name="rc117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78" name="rc117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79" name="rc117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80" name="rc118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81" name="rc118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82" name="rc118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83" name="rc118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84" name="rc118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85" name="rc118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86" name="rc118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87" name="rc118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88" name="rc118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89" name="rc118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90" name="rc119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91" name="rc119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92" name="rc119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93" name="rc119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94" name="rc119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95" name="rc119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96" name="rc119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97" name="rc119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98" name="rc119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199" name="rc119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00" name="rc120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01" name="rc120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02" name="rc120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03" name="rc120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04" name="rc120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05" name="rc120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06" name="rc120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07" name="rc120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08" name="rc120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09" name="rc120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10" name="rc121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11" name="rc121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12" name="rc121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13" name="rc121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14" name="rc121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15" name="rc121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16" name="rc121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17" name="rc121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18" name="rc121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19" name="rc121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20" name="rc122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21" name="rc122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22" name="rc122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23" name="rc122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24" name="rc122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25" name="rc122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26" name="rc122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27" name="rc122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28" name="rc122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29" name="rc122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30" name="rc123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31" name="rc123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32" name="rc123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33" name="rc123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34" name="rc123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35" name="rc123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36" name="rc123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37" name="rc123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38" name="rc123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39" name="rc123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40" name="rc124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41" name="rc124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42" name="rc124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43" name="rc124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44" name="rc124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45" name="rc124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46" name="rc124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47" name="rc124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48" name="rc124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49" name="rc124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50" name="rc125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51" name="rc125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52" name="rc125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53" name="rc125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54" name="rc125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55" name="rc125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56" name="rc125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57" name="rc125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58" name="rc125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59" name="rc125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60" name="rc126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61" name="rc126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62" name="rc126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63" name="rc126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64" name="rc126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65" name="rc126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66" name="rc126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67" name="rc126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68" name="rc126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69" name="rc126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70" name="rc127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71" name="rc127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72" name="rc127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73" name="rc127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74" name="rc127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75" name="rc127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76" name="rc127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77" name="rc127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78" name="rc127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79" name="rc127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80" name="rc128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81" name="rc128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82" name="rc128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83" name="rc128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84" name="rc128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85" name="rc128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86" name="rc128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87" name="rc128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88" name="rc128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89" name="rc128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90" name="rc129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91" name="rc129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92" name="rc129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93" name="rc129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94" name="rc129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95" name="rc129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96" name="rc129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97" name="rc129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98" name="rc129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299" name="rc129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00" name="rc130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01" name="rc130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02" name="rc130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03" name="rc130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04" name="rc130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05" name="rc130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06" name="rc130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07" name="rc130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08" name="rc130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09" name="rc130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10" name="rc131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11" name="rc131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12" name="rc131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13" name="rc131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14" name="rc131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15" name="rc131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16" name="rc131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17" name="rc131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18" name="rc131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19" name="rc131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20" name="rc132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21" name="rc132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22" name="rc132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23" name="rc132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24" name="rc132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25" name="rc132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26" name="rc132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27" name="rc132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28" name="rc132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29" name="rc132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30" name="rc133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31" name="rc133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32" name="rc133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33" name="rc133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34" name="rc133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35" name="rc133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36" name="rc133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37" name="rc133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38" name="rc133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39" name="rc133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40" name="rc134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41" name="rc134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42" name="rc134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43" name="rc134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44" name="rc134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45" name="rc134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46" name="rc134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47" name="rc134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48" name="rc134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49" name="rc134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50" name="rc135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51" name="rc135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52" name="rc135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53" name="rc135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54" name="rc135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55" name="rc135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56" name="rc135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57" name="rc135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58" name="rc135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59" name="rc135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60" name="rc136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61" name="rc136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62" name="rc136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63" name="rc136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64" name="rc136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65" name="rc136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66" name="rc136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67" name="rc136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68" name="rc136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69" name="rc136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70" name="rc137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71" name="rc137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72" name="rc137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73" name="rc137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74" name="rc137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75" name="rc137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76" name="rc137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77" name="rc137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78" name="rc137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79" name="rc137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80" name="rc138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81" name="rc138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82" name="rc138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83" name="rc138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84" name="rc138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85" name="rc138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86" name="rc138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87" name="rc138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88" name="rc138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89" name="rc138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90" name="rc139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91" name="rc139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92" name="rc139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93" name="rc139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94" name="rc139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95" name="rc139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96" name="rc139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97" name="rc139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98" name="rc139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399" name="rc139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00" name="rc140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01" name="rc140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02" name="rc140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03" name="rc140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04" name="rc140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05" name="rc140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06" name="rc140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07" name="rc140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08" name="rc140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09" name="rc140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10" name="rc141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11" name="rc141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12" name="rc141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13" name="rc141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14" name="rc141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15" name="rc141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16" name="rc141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17" name="rc141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18" name="rc141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19" name="rc141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20" name="rc142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21" name="rc142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22" name="rc142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23" name="rc142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24" name="rc142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25" name="rc142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26" name="rc142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27" name="rc142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28" name="rc142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29" name="rc142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30" name="rc143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31" name="rc143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32" name="rc143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33" name="rc143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34" name="rc143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35" name="rc143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36" name="rc143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37" name="rc143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38" name="rc143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39" name="rc143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40" name="rc144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41" name="rc144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42" name="rc144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43" name="rc144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44" name="rc144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45" name="rc144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46" name="rc144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47" name="rc144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48" name="rc144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49" name="rc144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50" name="rc145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51" name="rc145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52" name="rc145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53" name="rc145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54" name="rc145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55" name="rc145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56" name="rc145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57" name="rc145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58" name="rc145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59" name="rc145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60" name="rc146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61" name="rc146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62" name="rc146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63" name="rc146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64" name="rc146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65" name="rc146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66" name="rc146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67" name="rc146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68" name="rc146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69" name="rc146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70" name="rc147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71" name="rc147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72" name="rc147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73" name="rc147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74" name="rc147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75" name="rc147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76" name="rc147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77" name="rc147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78" name="rc147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79" name="rc147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80" name="rc148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81" name="rc148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82" name="rc148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83" name="rc148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84" name="rc148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85" name="rc148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86" name="rc148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87" name="rc148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88" name="rc148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89" name="rc148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90" name="rc149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91" name="rc149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92" name="rc149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93" name="rc149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94" name="rc149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95" name="rc149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96" name="rc149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97" name="rc149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98" name="rc149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499" name="rc149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00" name="rc150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01" name="rc150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02" name="rc150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03" name="rc150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04" name="rc150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05" name="rc150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06" name="rc150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07" name="rc150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08" name="rc150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09" name="rc150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10" name="rc151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11" name="rc151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12" name="rc151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13" name="rc151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14" name="rc151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15" name="rc151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16" name="rc151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17" name="rc151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18" name="rc151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19" name="rc151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20" name="rc152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21" name="rc152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22" name="rc152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23" name="rc152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24" name="rc152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25" name="rc152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26" name="rc152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27" name="rc152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28" name="rc152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29" name="rc152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30" name="rc153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31" name="rc153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32" name="rc153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33" name="rc153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34" name="rc153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35" name="rc153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36" name="rc153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37" name="rc153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38" name="rc153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39" name="rc153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40" name="rc154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41" name="rc154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42" name="rc154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43" name="rc154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44" name="rc154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45" name="rc154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46" name="rc154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47" name="rc154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48" name="rc154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49" name="rc154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50" name="rc155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51" name="rc155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52" name="rc155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53" name="rc155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54" name="rc155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55" name="rc155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56" name="rc155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57" name="rc155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58" name="rc155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59" name="rc155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60" name="rc156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61" name="rc156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62" name="rc156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63" name="rc156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64" name="rc156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65" name="rc156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66" name="rc156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67" name="rc156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68" name="rc156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69" name="rc156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70" name="rc157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71" name="rc157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72" name="rc157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73" name="rc157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74" name="rc157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75" name="rc157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76" name="rc157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77" name="rc157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78" name="rc157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79" name="rc157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80" name="rc158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81" name="rc158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82" name="rc158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83" name="rc158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84" name="rc158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85" name="rc158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86" name="rc158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87" name="rc158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88" name="rc158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89" name="rc158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90" name="rc159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91" name="rc159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92" name="rc159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93" name="rc159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94" name="rc159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95" name="rc159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96" name="rc159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97" name="rc159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98" name="rc159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599" name="rc159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00" name="rc160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01" name="rc160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02" name="rc160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03" name="rc160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04" name="rc160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05" name="rc160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06" name="rc160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07" name="rc160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08" name="rc160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09" name="rc160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10" name="rc161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11" name="rc161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12" name="rc161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13" name="rc161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14" name="rc161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15" name="rc161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16" name="rc161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17" name="rc161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18" name="rc161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19" name="rc161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20" name="rc162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21" name="rc162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22" name="rc162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23" name="rc162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24" name="rc162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25" name="rc162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26" name="rc162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27" name="rc162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28" name="rc162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29" name="rc162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30" name="rc163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31" name="rc163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32" name="rc1632"/>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33" name="rc1633"/>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34" name="rc1634"/>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35" name="rc1635"/>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36" name="rc1636"/>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37" name="rc1637"/>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38" name="rc1638"/>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39" name="rc1639"/>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40" name="rc1640"/>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41" name="rc1641"/>
            <p:cNvSpPr/>
            <p:nvPr/>
          </p:nvSpPr>
          <p:spPr>
            <a:xfrm>
              <a:off x="2225047" y="4427707"/>
              <a:ext cx="6523203" cy="213860"/>
            </a:xfrm>
            <a:prstGeom prst="rect">
              <a:avLst/>
            </a:prstGeom>
            <a:noFill/>
            <a:ln w="27101" cap="flat">
              <a:solidFill>
                <a:srgbClr val="000000">
                  <a:alpha val="100000"/>
                </a:srgbClr>
              </a:solidFill>
              <a:prstDash val="solid"/>
              <a:miter/>
            </a:ln>
          </p:spPr>
          <p:txBody>
            <a:bodyPr/>
            <a:lstStyle/>
            <a:p/>
          </p:txBody>
        </p:sp>
        <p:sp>
          <p:nvSpPr>
            <p:cNvPr id="1642" name="tx1642"/>
            <p:cNvSpPr/>
            <p:nvPr/>
          </p:nvSpPr>
          <p:spPr>
            <a:xfrm rot="-2700000">
              <a:off x="226959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643" name="tx1643"/>
            <p:cNvSpPr/>
            <p:nvPr/>
          </p:nvSpPr>
          <p:spPr>
            <a:xfrm rot="-2700000">
              <a:off x="252048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1644" name="tx1644"/>
            <p:cNvSpPr/>
            <p:nvPr/>
          </p:nvSpPr>
          <p:spPr>
            <a:xfrm rot="-2700000">
              <a:off x="277138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1645" name="tx1645"/>
            <p:cNvSpPr/>
            <p:nvPr/>
          </p:nvSpPr>
          <p:spPr>
            <a:xfrm rot="-2700000">
              <a:off x="302227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1646" name="tx1646"/>
            <p:cNvSpPr/>
            <p:nvPr/>
          </p:nvSpPr>
          <p:spPr>
            <a:xfrm rot="-2700000">
              <a:off x="327316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1647" name="tx1647"/>
            <p:cNvSpPr/>
            <p:nvPr/>
          </p:nvSpPr>
          <p:spPr>
            <a:xfrm rot="-2700000">
              <a:off x="352405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648" name="tx1648"/>
            <p:cNvSpPr/>
            <p:nvPr/>
          </p:nvSpPr>
          <p:spPr>
            <a:xfrm rot="-2700000">
              <a:off x="377495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1649" name="tx1649"/>
            <p:cNvSpPr/>
            <p:nvPr/>
          </p:nvSpPr>
          <p:spPr>
            <a:xfrm rot="-2700000">
              <a:off x="402584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1650" name="tx1650"/>
            <p:cNvSpPr/>
            <p:nvPr/>
          </p:nvSpPr>
          <p:spPr>
            <a:xfrm rot="-2700000">
              <a:off x="427673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1651" name="tx1651"/>
            <p:cNvSpPr/>
            <p:nvPr/>
          </p:nvSpPr>
          <p:spPr>
            <a:xfrm rot="-2700000">
              <a:off x="452762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1652" name="tx1652"/>
            <p:cNvSpPr/>
            <p:nvPr/>
          </p:nvSpPr>
          <p:spPr>
            <a:xfrm rot="-2700000">
              <a:off x="477852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653" name="tx1653"/>
            <p:cNvSpPr/>
            <p:nvPr/>
          </p:nvSpPr>
          <p:spPr>
            <a:xfrm rot="-2700000">
              <a:off x="5030926" y="944126"/>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1654" name="tx1654"/>
            <p:cNvSpPr/>
            <p:nvPr/>
          </p:nvSpPr>
          <p:spPr>
            <a:xfrm rot="-2700000">
              <a:off x="528030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1655" name="tx1655"/>
            <p:cNvSpPr/>
            <p:nvPr/>
          </p:nvSpPr>
          <p:spPr>
            <a:xfrm rot="-2700000">
              <a:off x="553119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1656" name="tx1656"/>
            <p:cNvSpPr/>
            <p:nvPr/>
          </p:nvSpPr>
          <p:spPr>
            <a:xfrm rot="-2700000">
              <a:off x="578209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1657" name="tx1657"/>
            <p:cNvSpPr/>
            <p:nvPr/>
          </p:nvSpPr>
          <p:spPr>
            <a:xfrm rot="-2700000">
              <a:off x="603298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658" name="tx1658"/>
            <p:cNvSpPr/>
            <p:nvPr/>
          </p:nvSpPr>
          <p:spPr>
            <a:xfrm rot="-2700000">
              <a:off x="628387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1659" name="tx1659"/>
            <p:cNvSpPr/>
            <p:nvPr/>
          </p:nvSpPr>
          <p:spPr>
            <a:xfrm rot="-2700000">
              <a:off x="653476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1660" name="tx1660"/>
            <p:cNvSpPr/>
            <p:nvPr/>
          </p:nvSpPr>
          <p:spPr>
            <a:xfrm rot="-2700000">
              <a:off x="678566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1661" name="tx1661"/>
            <p:cNvSpPr/>
            <p:nvPr/>
          </p:nvSpPr>
          <p:spPr>
            <a:xfrm rot="-2700000">
              <a:off x="703655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662" name="tx1662"/>
            <p:cNvSpPr/>
            <p:nvPr/>
          </p:nvSpPr>
          <p:spPr>
            <a:xfrm rot="-2700000">
              <a:off x="728744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663" name="tx1663"/>
            <p:cNvSpPr/>
            <p:nvPr/>
          </p:nvSpPr>
          <p:spPr>
            <a:xfrm rot="-2700000">
              <a:off x="753833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664" name="tx1664"/>
            <p:cNvSpPr/>
            <p:nvPr/>
          </p:nvSpPr>
          <p:spPr>
            <a:xfrm rot="-2700000">
              <a:off x="778922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665" name="tx1665"/>
            <p:cNvSpPr/>
            <p:nvPr/>
          </p:nvSpPr>
          <p:spPr>
            <a:xfrm rot="-2700000">
              <a:off x="804012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666" name="tx1666"/>
            <p:cNvSpPr/>
            <p:nvPr/>
          </p:nvSpPr>
          <p:spPr>
            <a:xfrm rot="-2700000">
              <a:off x="829101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667" name="tx1667"/>
            <p:cNvSpPr/>
            <p:nvPr/>
          </p:nvSpPr>
          <p:spPr>
            <a:xfrm rot="-2700000">
              <a:off x="854190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668" name="tx1668"/>
            <p:cNvSpPr/>
            <p:nvPr/>
          </p:nvSpPr>
          <p:spPr>
            <a:xfrm>
              <a:off x="1406306" y="5539203"/>
              <a:ext cx="42995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Yemen</a:t>
              </a:r>
            </a:p>
          </p:txBody>
        </p:sp>
        <p:sp>
          <p:nvSpPr>
            <p:cNvPr id="1669" name="tx1669"/>
            <p:cNvSpPr/>
            <p:nvPr/>
          </p:nvSpPr>
          <p:spPr>
            <a:xfrm>
              <a:off x="1292189" y="5325342"/>
              <a:ext cx="54406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Lebanon</a:t>
              </a:r>
            </a:p>
          </p:txBody>
        </p:sp>
        <p:sp>
          <p:nvSpPr>
            <p:cNvPr id="1670" name="tx1670"/>
            <p:cNvSpPr/>
            <p:nvPr/>
          </p:nvSpPr>
          <p:spPr>
            <a:xfrm>
              <a:off x="1432183" y="5111481"/>
              <a:ext cx="404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Sudan</a:t>
              </a:r>
            </a:p>
          </p:txBody>
        </p:sp>
        <p:sp>
          <p:nvSpPr>
            <p:cNvPr id="1671" name="tx1671"/>
            <p:cNvSpPr/>
            <p:nvPr/>
          </p:nvSpPr>
          <p:spPr>
            <a:xfrm>
              <a:off x="1517954" y="4897620"/>
              <a:ext cx="31830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Syria</a:t>
              </a:r>
            </a:p>
          </p:txBody>
        </p:sp>
        <p:sp>
          <p:nvSpPr>
            <p:cNvPr id="1672" name="tx1672"/>
            <p:cNvSpPr/>
            <p:nvPr/>
          </p:nvSpPr>
          <p:spPr>
            <a:xfrm>
              <a:off x="1370370" y="4683759"/>
              <a:ext cx="46588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Djibouti</a:t>
              </a:r>
            </a:p>
          </p:txBody>
        </p:sp>
        <p:sp>
          <p:nvSpPr>
            <p:cNvPr id="1673" name="tx1673"/>
            <p:cNvSpPr/>
            <p:nvPr/>
          </p:nvSpPr>
          <p:spPr>
            <a:xfrm>
              <a:off x="1424960" y="4469898"/>
              <a:ext cx="411297"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MENA</a:t>
              </a:r>
            </a:p>
          </p:txBody>
        </p:sp>
        <p:sp>
          <p:nvSpPr>
            <p:cNvPr id="1674" name="tx1674"/>
            <p:cNvSpPr/>
            <p:nvPr/>
          </p:nvSpPr>
          <p:spPr>
            <a:xfrm>
              <a:off x="1502226" y="4256037"/>
              <a:ext cx="33403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Libya</a:t>
              </a:r>
            </a:p>
          </p:txBody>
        </p:sp>
        <p:sp>
          <p:nvSpPr>
            <p:cNvPr id="1675" name="tx1675"/>
            <p:cNvSpPr/>
            <p:nvPr/>
          </p:nvSpPr>
          <p:spPr>
            <a:xfrm>
              <a:off x="1408958" y="4042177"/>
              <a:ext cx="42729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Jordan</a:t>
              </a:r>
            </a:p>
          </p:txBody>
        </p:sp>
        <p:sp>
          <p:nvSpPr>
            <p:cNvPr id="1676" name="tx1676"/>
            <p:cNvSpPr/>
            <p:nvPr/>
          </p:nvSpPr>
          <p:spPr>
            <a:xfrm>
              <a:off x="1595404" y="3828316"/>
              <a:ext cx="24085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Iraq</a:t>
              </a:r>
            </a:p>
          </p:txBody>
        </p:sp>
        <p:sp>
          <p:nvSpPr>
            <p:cNvPr id="1677" name="tx1677"/>
            <p:cNvSpPr/>
            <p:nvPr/>
          </p:nvSpPr>
          <p:spPr>
            <a:xfrm>
              <a:off x="1391127" y="3614455"/>
              <a:ext cx="44512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Tunisia</a:t>
              </a:r>
            </a:p>
          </p:txBody>
        </p:sp>
        <p:sp>
          <p:nvSpPr>
            <p:cNvPr id="1678" name="tx1678"/>
            <p:cNvSpPr/>
            <p:nvPr/>
          </p:nvSpPr>
          <p:spPr>
            <a:xfrm>
              <a:off x="1401368" y="3400594"/>
              <a:ext cx="43488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Algeria</a:t>
              </a:r>
            </a:p>
          </p:txBody>
        </p:sp>
        <p:sp>
          <p:nvSpPr>
            <p:cNvPr id="1679" name="tx1679"/>
            <p:cNvSpPr/>
            <p:nvPr/>
          </p:nvSpPr>
          <p:spPr>
            <a:xfrm>
              <a:off x="1478909" y="3186733"/>
              <a:ext cx="3573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Egypt</a:t>
              </a:r>
            </a:p>
          </p:txBody>
        </p:sp>
        <p:sp>
          <p:nvSpPr>
            <p:cNvPr id="1680" name="tx1680"/>
            <p:cNvSpPr/>
            <p:nvPr/>
          </p:nvSpPr>
          <p:spPr>
            <a:xfrm>
              <a:off x="508182" y="2972872"/>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United</a:t>
              </a:r>
            </a:p>
          </p:txBody>
        </p:sp>
        <p:sp>
          <p:nvSpPr>
            <p:cNvPr id="1681" name="tx1681"/>
            <p:cNvSpPr/>
            <p:nvPr/>
          </p:nvSpPr>
          <p:spPr>
            <a:xfrm>
              <a:off x="950935" y="2972872"/>
              <a:ext cx="29516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Arab</a:t>
              </a:r>
            </a:p>
          </p:txBody>
        </p:sp>
        <p:sp>
          <p:nvSpPr>
            <p:cNvPr id="1682" name="tx1682"/>
            <p:cNvSpPr/>
            <p:nvPr/>
          </p:nvSpPr>
          <p:spPr>
            <a:xfrm>
              <a:off x="1284965" y="2972872"/>
              <a:ext cx="55129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Emirates</a:t>
              </a:r>
            </a:p>
          </p:txBody>
        </p:sp>
        <p:sp>
          <p:nvSpPr>
            <p:cNvPr id="1683" name="tx1683"/>
            <p:cNvSpPr/>
            <p:nvPr/>
          </p:nvSpPr>
          <p:spPr>
            <a:xfrm>
              <a:off x="740805" y="2759011"/>
              <a:ext cx="32634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State</a:t>
              </a:r>
            </a:p>
          </p:txBody>
        </p:sp>
        <p:sp>
          <p:nvSpPr>
            <p:cNvPr id="1684" name="tx1684"/>
            <p:cNvSpPr/>
            <p:nvPr/>
          </p:nvSpPr>
          <p:spPr>
            <a:xfrm>
              <a:off x="1106017" y="2759011"/>
              <a:ext cx="11658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of</a:t>
              </a:r>
            </a:p>
          </p:txBody>
        </p:sp>
        <p:sp>
          <p:nvSpPr>
            <p:cNvPr id="1685" name="tx1685"/>
            <p:cNvSpPr/>
            <p:nvPr/>
          </p:nvSpPr>
          <p:spPr>
            <a:xfrm>
              <a:off x="1261465" y="2759011"/>
              <a:ext cx="57479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Palestine</a:t>
              </a:r>
            </a:p>
          </p:txBody>
        </p:sp>
        <p:sp>
          <p:nvSpPr>
            <p:cNvPr id="1686" name="tx1686"/>
            <p:cNvSpPr/>
            <p:nvPr/>
          </p:nvSpPr>
          <p:spPr>
            <a:xfrm>
              <a:off x="1300418" y="2545150"/>
              <a:ext cx="53583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Morocco</a:t>
              </a:r>
            </a:p>
          </p:txBody>
        </p:sp>
        <p:sp>
          <p:nvSpPr>
            <p:cNvPr id="1687" name="tx1687"/>
            <p:cNvSpPr/>
            <p:nvPr/>
          </p:nvSpPr>
          <p:spPr>
            <a:xfrm>
              <a:off x="1036157" y="2331289"/>
              <a:ext cx="3573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Saudi</a:t>
              </a:r>
            </a:p>
          </p:txBody>
        </p:sp>
        <p:sp>
          <p:nvSpPr>
            <p:cNvPr id="1688" name="tx1688"/>
            <p:cNvSpPr/>
            <p:nvPr/>
          </p:nvSpPr>
          <p:spPr>
            <a:xfrm>
              <a:off x="1432366" y="2331289"/>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Arabia</a:t>
              </a:r>
            </a:p>
          </p:txBody>
        </p:sp>
        <p:sp>
          <p:nvSpPr>
            <p:cNvPr id="1689" name="tx1689"/>
            <p:cNvSpPr/>
            <p:nvPr/>
          </p:nvSpPr>
          <p:spPr>
            <a:xfrm>
              <a:off x="1486682" y="2117428"/>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Qatar</a:t>
              </a:r>
            </a:p>
          </p:txBody>
        </p:sp>
        <p:sp>
          <p:nvSpPr>
            <p:cNvPr id="1690" name="tx1690"/>
            <p:cNvSpPr/>
            <p:nvPr/>
          </p:nvSpPr>
          <p:spPr>
            <a:xfrm>
              <a:off x="1455683" y="1903567"/>
              <a:ext cx="3805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Oman</a:t>
              </a:r>
            </a:p>
          </p:txBody>
        </p:sp>
        <p:sp>
          <p:nvSpPr>
            <p:cNvPr id="1691" name="tx1691"/>
            <p:cNvSpPr/>
            <p:nvPr/>
          </p:nvSpPr>
          <p:spPr>
            <a:xfrm>
              <a:off x="1416913" y="1689706"/>
              <a:ext cx="41934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Kuwait</a:t>
              </a:r>
            </a:p>
          </p:txBody>
        </p:sp>
        <p:sp>
          <p:nvSpPr>
            <p:cNvPr id="1692" name="tx1692"/>
            <p:cNvSpPr/>
            <p:nvPr/>
          </p:nvSpPr>
          <p:spPr>
            <a:xfrm>
              <a:off x="1595404" y="1475845"/>
              <a:ext cx="24085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Iran</a:t>
              </a:r>
            </a:p>
          </p:txBody>
        </p:sp>
        <p:sp>
          <p:nvSpPr>
            <p:cNvPr id="1693" name="tx1693"/>
            <p:cNvSpPr/>
            <p:nvPr/>
          </p:nvSpPr>
          <p:spPr>
            <a:xfrm>
              <a:off x="1354642" y="1261984"/>
              <a:ext cx="48161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Bahrain</a:t>
              </a:r>
            </a:p>
          </p:txBody>
        </p:sp>
        <p:sp>
          <p:nvSpPr>
            <p:cNvPr id="1694" name="tx1694"/>
            <p:cNvSpPr/>
            <p:nvPr/>
          </p:nvSpPr>
          <p:spPr>
            <a:xfrm>
              <a:off x="3580852" y="6087286"/>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1695" name="pic1695"/>
            <p:cNvPicPr/>
            <p:nvPr/>
          </p:nvPicPr>
          <p:blipFill>
            <a:blip r:embed="rId2" cstate="print"/>
            <a:stretch>
              <a:fillRect/>
            </a:stretch>
          </p:blipFill>
          <p:spPr>
            <a:xfrm>
              <a:off x="5232445" y="5941026"/>
              <a:ext cx="2160000" cy="219455"/>
            </a:xfrm>
            <a:prstGeom prst="rect">
              <a:avLst/>
            </a:prstGeom>
          </p:spPr>
        </p:pic>
        <p:sp>
          <p:nvSpPr>
            <p:cNvPr id="1696" name="pl1696"/>
            <p:cNvSpPr/>
            <p:nvPr/>
          </p:nvSpPr>
          <p:spPr>
            <a:xfrm>
              <a:off x="523604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697" name="pl1697"/>
            <p:cNvSpPr/>
            <p:nvPr/>
          </p:nvSpPr>
          <p:spPr>
            <a:xfrm>
              <a:off x="652772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698" name="pl1698"/>
            <p:cNvSpPr/>
            <p:nvPr/>
          </p:nvSpPr>
          <p:spPr>
            <a:xfrm>
              <a:off x="674300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699" name="pl1699"/>
            <p:cNvSpPr/>
            <p:nvPr/>
          </p:nvSpPr>
          <p:spPr>
            <a:xfrm>
              <a:off x="695828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00" name="pl1700"/>
            <p:cNvSpPr/>
            <p:nvPr/>
          </p:nvSpPr>
          <p:spPr>
            <a:xfrm>
              <a:off x="717356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01" name="pl1701"/>
            <p:cNvSpPr/>
            <p:nvPr/>
          </p:nvSpPr>
          <p:spPr>
            <a:xfrm>
              <a:off x="738884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02" name="pl1702"/>
            <p:cNvSpPr/>
            <p:nvPr/>
          </p:nvSpPr>
          <p:spPr>
            <a:xfrm>
              <a:off x="523604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703" name="pl1703"/>
            <p:cNvSpPr/>
            <p:nvPr/>
          </p:nvSpPr>
          <p:spPr>
            <a:xfrm>
              <a:off x="652772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704" name="pl1704"/>
            <p:cNvSpPr/>
            <p:nvPr/>
          </p:nvSpPr>
          <p:spPr>
            <a:xfrm>
              <a:off x="674300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705" name="pl1705"/>
            <p:cNvSpPr/>
            <p:nvPr/>
          </p:nvSpPr>
          <p:spPr>
            <a:xfrm>
              <a:off x="695828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706" name="pl1706"/>
            <p:cNvSpPr/>
            <p:nvPr/>
          </p:nvSpPr>
          <p:spPr>
            <a:xfrm>
              <a:off x="717356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707" name="pl1707"/>
            <p:cNvSpPr/>
            <p:nvPr/>
          </p:nvSpPr>
          <p:spPr>
            <a:xfrm>
              <a:off x="738884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708" name="tx1708"/>
            <p:cNvSpPr/>
            <p:nvPr/>
          </p:nvSpPr>
          <p:spPr>
            <a:xfrm>
              <a:off x="5204955"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1709" name="tx1709"/>
            <p:cNvSpPr/>
            <p:nvPr/>
          </p:nvSpPr>
          <p:spPr>
            <a:xfrm>
              <a:off x="6465546"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1710" name="tx1710"/>
            <p:cNvSpPr/>
            <p:nvPr/>
          </p:nvSpPr>
          <p:spPr>
            <a:xfrm>
              <a:off x="6680826"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1711" name="tx1711"/>
            <p:cNvSpPr/>
            <p:nvPr/>
          </p:nvSpPr>
          <p:spPr>
            <a:xfrm>
              <a:off x="6896106"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1712" name="tx1712"/>
            <p:cNvSpPr/>
            <p:nvPr/>
          </p:nvSpPr>
          <p:spPr>
            <a:xfrm>
              <a:off x="7111386"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1713" name="tx1713"/>
            <p:cNvSpPr/>
            <p:nvPr/>
          </p:nvSpPr>
          <p:spPr>
            <a:xfrm>
              <a:off x="7295576" y="62300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1714" name="tx1714"/>
            <p:cNvSpPr/>
            <p:nvPr/>
          </p:nvSpPr>
          <p:spPr>
            <a:xfrm>
              <a:off x="1898887" y="435349"/>
              <a:ext cx="352601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MCV1 coverage, by country, MENA, 2000-2025</a:t>
              </a:r>
            </a:p>
          </p:txBody>
        </p:sp>
        <p:sp>
          <p:nvSpPr>
            <p:cNvPr id="1715" name="tx1715"/>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716" name="tx1716"/>
            <p:cNvSpPr/>
            <p:nvPr/>
          </p:nvSpPr>
          <p:spPr>
            <a:xfrm>
              <a:off x="5898608" y="6593460"/>
              <a:ext cx="31758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ordered based on descending coverage in 2025</a:t>
              </a:r>
            </a:p>
          </p:txBody>
        </p:sp>
      </p:grpSp>
      <p:sp>
        <p:nvSpPr>
          <p:cNvPr id="171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MCV1 coverage, by region and year. Red indicates low coverage (&lt;60%) and green indicates high coverage (≥90%). The changing colour gradient can be used to tracked changes in coverage over time and recovery from pandemic-related disruptions where applicable.</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62086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 name="pl6"/>
            <p:cNvSpPr/>
            <p:nvPr/>
          </p:nvSpPr>
          <p:spPr>
            <a:xfrm>
              <a:off x="911338" y="3280491"/>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 name="pl7"/>
            <p:cNvSpPr/>
            <p:nvPr/>
          </p:nvSpPr>
          <p:spPr>
            <a:xfrm>
              <a:off x="911338" y="2940117"/>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8" name="pl8"/>
            <p:cNvSpPr/>
            <p:nvPr/>
          </p:nvSpPr>
          <p:spPr>
            <a:xfrm>
              <a:off x="911338" y="2599743"/>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9" name="pl9"/>
            <p:cNvSpPr/>
            <p:nvPr/>
          </p:nvSpPr>
          <p:spPr>
            <a:xfrm>
              <a:off x="911338" y="2259369"/>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0" name="pl10"/>
            <p:cNvSpPr/>
            <p:nvPr/>
          </p:nvSpPr>
          <p:spPr>
            <a:xfrm>
              <a:off x="911338" y="191899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1" name="pl11"/>
            <p:cNvSpPr/>
            <p:nvPr/>
          </p:nvSpPr>
          <p:spPr>
            <a:xfrm>
              <a:off x="911338" y="3791052"/>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345067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311030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4" name="pl14"/>
            <p:cNvSpPr/>
            <p:nvPr/>
          </p:nvSpPr>
          <p:spPr>
            <a:xfrm>
              <a:off x="911338" y="2769930"/>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5" name="pl15"/>
            <p:cNvSpPr/>
            <p:nvPr/>
          </p:nvSpPr>
          <p:spPr>
            <a:xfrm>
              <a:off x="911338" y="2429556"/>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6" name="pl16"/>
            <p:cNvSpPr/>
            <p:nvPr/>
          </p:nvSpPr>
          <p:spPr>
            <a:xfrm>
              <a:off x="911338" y="2089182"/>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7" name="pl17"/>
            <p:cNvSpPr/>
            <p:nvPr/>
          </p:nvSpPr>
          <p:spPr>
            <a:xfrm>
              <a:off x="911338" y="174880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8" name="pl18"/>
            <p:cNvSpPr/>
            <p:nvPr/>
          </p:nvSpPr>
          <p:spPr>
            <a:xfrm>
              <a:off x="1083054"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769917"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456780"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43643"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693134"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517369"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1083054" y="1918995"/>
              <a:ext cx="3434315" cy="408448"/>
            </a:xfrm>
            <a:custGeom>
              <a:avLst/>
              <a:pathLst>
                <a:path w="3434315" h="408448">
                  <a:moveTo>
                    <a:pt x="0" y="408448"/>
                  </a:moveTo>
                  <a:lnTo>
                    <a:pt x="137372" y="408448"/>
                  </a:lnTo>
                  <a:lnTo>
                    <a:pt x="274745" y="408448"/>
                  </a:lnTo>
                  <a:lnTo>
                    <a:pt x="412117" y="374411"/>
                  </a:lnTo>
                  <a:lnTo>
                    <a:pt x="549490" y="306336"/>
                  </a:lnTo>
                  <a:lnTo>
                    <a:pt x="686863" y="306336"/>
                  </a:lnTo>
                  <a:lnTo>
                    <a:pt x="824235" y="170186"/>
                  </a:lnTo>
                  <a:lnTo>
                    <a:pt x="961608" y="204224"/>
                  </a:lnTo>
                  <a:lnTo>
                    <a:pt x="1098981" y="102112"/>
                  </a:lnTo>
                  <a:lnTo>
                    <a:pt x="1236353" y="68074"/>
                  </a:lnTo>
                  <a:lnTo>
                    <a:pt x="1373726" y="68074"/>
                  </a:lnTo>
                  <a:lnTo>
                    <a:pt x="1511098" y="34037"/>
                  </a:lnTo>
                  <a:lnTo>
                    <a:pt x="1648471" y="34037"/>
                  </a:lnTo>
                  <a:lnTo>
                    <a:pt x="1785844" y="0"/>
                  </a:lnTo>
                  <a:lnTo>
                    <a:pt x="1923216" y="34037"/>
                  </a:lnTo>
                  <a:lnTo>
                    <a:pt x="2060589" y="34037"/>
                  </a:lnTo>
                  <a:lnTo>
                    <a:pt x="2197962" y="0"/>
                  </a:lnTo>
                  <a:lnTo>
                    <a:pt x="2335334" y="0"/>
                  </a:lnTo>
                  <a:lnTo>
                    <a:pt x="2472707" y="0"/>
                  </a:lnTo>
                  <a:lnTo>
                    <a:pt x="2610079" y="34037"/>
                  </a:lnTo>
                  <a:lnTo>
                    <a:pt x="2747452" y="136149"/>
                  </a:lnTo>
                  <a:lnTo>
                    <a:pt x="2884825" y="306336"/>
                  </a:lnTo>
                  <a:lnTo>
                    <a:pt x="3022197" y="102112"/>
                  </a:lnTo>
                  <a:lnTo>
                    <a:pt x="3159570" y="238261"/>
                  </a:lnTo>
                  <a:lnTo>
                    <a:pt x="3296943" y="204224"/>
                  </a:lnTo>
                  <a:lnTo>
                    <a:pt x="3434315" y="204224"/>
                  </a:lnTo>
                </a:path>
              </a:pathLst>
            </a:custGeom>
            <a:ln w="27101" cap="flat">
              <a:solidFill>
                <a:srgbClr val="0058AB">
                  <a:alpha val="69803"/>
                </a:srgbClr>
              </a:solidFill>
              <a:prstDash val="solid"/>
              <a:round/>
            </a:ln>
          </p:spPr>
          <p:txBody>
            <a:bodyPr/>
            <a:lstStyle/>
            <a:p/>
          </p:txBody>
        </p:sp>
        <p:sp>
          <p:nvSpPr>
            <p:cNvPr id="25" name="pl25"/>
            <p:cNvSpPr/>
            <p:nvPr/>
          </p:nvSpPr>
          <p:spPr>
            <a:xfrm>
              <a:off x="1083054" y="1884958"/>
              <a:ext cx="3434315" cy="272299"/>
            </a:xfrm>
            <a:custGeom>
              <a:avLst/>
              <a:pathLst>
                <a:path w="3434315" h="272299">
                  <a:moveTo>
                    <a:pt x="0" y="136149"/>
                  </a:moveTo>
                  <a:lnTo>
                    <a:pt x="137372" y="102112"/>
                  </a:lnTo>
                  <a:lnTo>
                    <a:pt x="274745" y="204224"/>
                  </a:lnTo>
                  <a:lnTo>
                    <a:pt x="412117" y="272299"/>
                  </a:lnTo>
                  <a:lnTo>
                    <a:pt x="549490" y="204224"/>
                  </a:lnTo>
                  <a:lnTo>
                    <a:pt x="686863" y="68074"/>
                  </a:lnTo>
                  <a:lnTo>
                    <a:pt x="824235" y="34037"/>
                  </a:lnTo>
                  <a:lnTo>
                    <a:pt x="961608" y="0"/>
                  </a:lnTo>
                  <a:lnTo>
                    <a:pt x="1098981" y="0"/>
                  </a:lnTo>
                  <a:lnTo>
                    <a:pt x="1236353" y="102112"/>
                  </a:lnTo>
                  <a:lnTo>
                    <a:pt x="1373726" y="136149"/>
                  </a:lnTo>
                  <a:lnTo>
                    <a:pt x="1511098" y="102112"/>
                  </a:lnTo>
                  <a:lnTo>
                    <a:pt x="1648471" y="68074"/>
                  </a:lnTo>
                  <a:lnTo>
                    <a:pt x="1785844" y="68074"/>
                  </a:lnTo>
                  <a:lnTo>
                    <a:pt x="1923216" y="170186"/>
                  </a:lnTo>
                  <a:lnTo>
                    <a:pt x="2060589" y="170186"/>
                  </a:lnTo>
                  <a:lnTo>
                    <a:pt x="2197962" y="238261"/>
                  </a:lnTo>
                  <a:lnTo>
                    <a:pt x="2335334" y="102112"/>
                  </a:lnTo>
                  <a:lnTo>
                    <a:pt x="2472707" y="136149"/>
                  </a:lnTo>
                  <a:lnTo>
                    <a:pt x="2610079" y="102112"/>
                  </a:lnTo>
                  <a:lnTo>
                    <a:pt x="2747452" y="238261"/>
                  </a:lnTo>
                  <a:lnTo>
                    <a:pt x="2884825" y="204224"/>
                  </a:lnTo>
                  <a:lnTo>
                    <a:pt x="3022197" y="238261"/>
                  </a:lnTo>
                  <a:lnTo>
                    <a:pt x="3159570" y="204224"/>
                  </a:lnTo>
                  <a:lnTo>
                    <a:pt x="3296943" y="272299"/>
                  </a:lnTo>
                  <a:lnTo>
                    <a:pt x="3434315" y="272299"/>
                  </a:lnTo>
                </a:path>
              </a:pathLst>
            </a:custGeom>
            <a:ln w="27101" cap="flat">
              <a:solidFill>
                <a:srgbClr val="1CABE2">
                  <a:alpha val="69803"/>
                </a:srgbClr>
              </a:solidFill>
              <a:prstDash val="solid"/>
              <a:round/>
            </a:ln>
          </p:spPr>
          <p:txBody>
            <a:bodyPr/>
            <a:lstStyle/>
            <a:p/>
          </p:txBody>
        </p:sp>
        <p:sp>
          <p:nvSpPr>
            <p:cNvPr id="26" name="pl26"/>
            <p:cNvSpPr/>
            <p:nvPr/>
          </p:nvSpPr>
          <p:spPr>
            <a:xfrm>
              <a:off x="1083054" y="2497631"/>
              <a:ext cx="3434315" cy="680747"/>
            </a:xfrm>
            <a:custGeom>
              <a:avLst/>
              <a:pathLst>
                <a:path w="3434315" h="680747">
                  <a:moveTo>
                    <a:pt x="0" y="680747"/>
                  </a:moveTo>
                  <a:lnTo>
                    <a:pt x="137372" y="578635"/>
                  </a:lnTo>
                  <a:lnTo>
                    <a:pt x="274745" y="510560"/>
                  </a:lnTo>
                  <a:lnTo>
                    <a:pt x="412117" y="476523"/>
                  </a:lnTo>
                  <a:lnTo>
                    <a:pt x="549490" y="442486"/>
                  </a:lnTo>
                  <a:lnTo>
                    <a:pt x="686863" y="442486"/>
                  </a:lnTo>
                  <a:lnTo>
                    <a:pt x="824235" y="340373"/>
                  </a:lnTo>
                  <a:lnTo>
                    <a:pt x="961608" y="272299"/>
                  </a:lnTo>
                  <a:lnTo>
                    <a:pt x="1098981" y="204224"/>
                  </a:lnTo>
                  <a:lnTo>
                    <a:pt x="1236353" y="102112"/>
                  </a:lnTo>
                  <a:lnTo>
                    <a:pt x="1373726" y="68074"/>
                  </a:lnTo>
                  <a:lnTo>
                    <a:pt x="1511098" y="34037"/>
                  </a:lnTo>
                  <a:lnTo>
                    <a:pt x="1648471" y="34037"/>
                  </a:lnTo>
                  <a:lnTo>
                    <a:pt x="1785844" y="68074"/>
                  </a:lnTo>
                  <a:lnTo>
                    <a:pt x="1923216" y="68074"/>
                  </a:lnTo>
                  <a:lnTo>
                    <a:pt x="2060589" y="68074"/>
                  </a:lnTo>
                  <a:lnTo>
                    <a:pt x="2197962" y="136149"/>
                  </a:lnTo>
                  <a:lnTo>
                    <a:pt x="2335334" y="136149"/>
                  </a:lnTo>
                  <a:lnTo>
                    <a:pt x="2472707" y="34037"/>
                  </a:lnTo>
                  <a:lnTo>
                    <a:pt x="2610079" y="0"/>
                  </a:lnTo>
                  <a:lnTo>
                    <a:pt x="2747452" y="34037"/>
                  </a:lnTo>
                  <a:lnTo>
                    <a:pt x="2884825" y="136149"/>
                  </a:lnTo>
                  <a:lnTo>
                    <a:pt x="3022197" y="102112"/>
                  </a:lnTo>
                  <a:lnTo>
                    <a:pt x="3159570" y="34037"/>
                  </a:lnTo>
                  <a:lnTo>
                    <a:pt x="3296943" y="68074"/>
                  </a:lnTo>
                  <a:lnTo>
                    <a:pt x="3434315" y="34037"/>
                  </a:lnTo>
                </a:path>
              </a:pathLst>
            </a:custGeom>
            <a:ln w="27101" cap="flat">
              <a:solidFill>
                <a:srgbClr val="00833D">
                  <a:alpha val="69803"/>
                </a:srgbClr>
              </a:solidFill>
              <a:prstDash val="solid"/>
              <a:round/>
            </a:ln>
          </p:spPr>
          <p:txBody>
            <a:bodyPr/>
            <a:lstStyle/>
            <a:p/>
          </p:txBody>
        </p:sp>
        <p:sp>
          <p:nvSpPr>
            <p:cNvPr id="27" name="pl27"/>
            <p:cNvSpPr/>
            <p:nvPr/>
          </p:nvSpPr>
          <p:spPr>
            <a:xfrm>
              <a:off x="1083054" y="1918995"/>
              <a:ext cx="3434315" cy="476523"/>
            </a:xfrm>
            <a:custGeom>
              <a:avLst/>
              <a:pathLst>
                <a:path w="3434315" h="476523">
                  <a:moveTo>
                    <a:pt x="0" y="68074"/>
                  </a:moveTo>
                  <a:lnTo>
                    <a:pt x="137372" y="0"/>
                  </a:lnTo>
                  <a:lnTo>
                    <a:pt x="274745" y="68074"/>
                  </a:lnTo>
                  <a:lnTo>
                    <a:pt x="412117" y="34037"/>
                  </a:lnTo>
                  <a:lnTo>
                    <a:pt x="549490" y="68074"/>
                  </a:lnTo>
                  <a:lnTo>
                    <a:pt x="686863" y="102112"/>
                  </a:lnTo>
                  <a:lnTo>
                    <a:pt x="824235" y="34037"/>
                  </a:lnTo>
                  <a:lnTo>
                    <a:pt x="961608" y="34037"/>
                  </a:lnTo>
                  <a:lnTo>
                    <a:pt x="1098981" y="0"/>
                  </a:lnTo>
                  <a:lnTo>
                    <a:pt x="1236353" y="0"/>
                  </a:lnTo>
                  <a:lnTo>
                    <a:pt x="1373726" y="68074"/>
                  </a:lnTo>
                  <a:lnTo>
                    <a:pt x="1511098" y="0"/>
                  </a:lnTo>
                  <a:lnTo>
                    <a:pt x="1648471" y="0"/>
                  </a:lnTo>
                  <a:lnTo>
                    <a:pt x="1785844" y="102112"/>
                  </a:lnTo>
                  <a:lnTo>
                    <a:pt x="1923216" y="68074"/>
                  </a:lnTo>
                  <a:lnTo>
                    <a:pt x="2060589" y="68074"/>
                  </a:lnTo>
                  <a:lnTo>
                    <a:pt x="2197962" y="68074"/>
                  </a:lnTo>
                  <a:lnTo>
                    <a:pt x="2335334" y="306336"/>
                  </a:lnTo>
                  <a:lnTo>
                    <a:pt x="2472707" y="136149"/>
                  </a:lnTo>
                  <a:lnTo>
                    <a:pt x="2610079" y="306336"/>
                  </a:lnTo>
                  <a:lnTo>
                    <a:pt x="2747452" y="374411"/>
                  </a:lnTo>
                  <a:lnTo>
                    <a:pt x="2884825" y="408448"/>
                  </a:lnTo>
                  <a:lnTo>
                    <a:pt x="3022197" y="476523"/>
                  </a:lnTo>
                  <a:lnTo>
                    <a:pt x="3159570" y="374411"/>
                  </a:lnTo>
                  <a:lnTo>
                    <a:pt x="3296943" y="272299"/>
                  </a:lnTo>
                  <a:lnTo>
                    <a:pt x="3434315" y="306336"/>
                  </a:lnTo>
                </a:path>
              </a:pathLst>
            </a:custGeom>
            <a:ln w="27101" cap="flat">
              <a:solidFill>
                <a:srgbClr val="80BD41">
                  <a:alpha val="69803"/>
                </a:srgbClr>
              </a:solidFill>
              <a:prstDash val="solid"/>
              <a:round/>
            </a:ln>
          </p:spPr>
          <p:txBody>
            <a:bodyPr/>
            <a:lstStyle/>
            <a:p/>
          </p:txBody>
        </p:sp>
        <p:sp>
          <p:nvSpPr>
            <p:cNvPr id="28" name="pl28"/>
            <p:cNvSpPr/>
            <p:nvPr/>
          </p:nvSpPr>
          <p:spPr>
            <a:xfrm>
              <a:off x="1083054" y="2055145"/>
              <a:ext cx="3434315" cy="306336"/>
            </a:xfrm>
            <a:custGeom>
              <a:avLst/>
              <a:pathLst>
                <a:path w="3434315" h="306336">
                  <a:moveTo>
                    <a:pt x="0" y="204224"/>
                  </a:moveTo>
                  <a:lnTo>
                    <a:pt x="137372" y="204224"/>
                  </a:lnTo>
                  <a:lnTo>
                    <a:pt x="274745" y="238261"/>
                  </a:lnTo>
                  <a:lnTo>
                    <a:pt x="412117" y="238261"/>
                  </a:lnTo>
                  <a:lnTo>
                    <a:pt x="549490" y="204224"/>
                  </a:lnTo>
                  <a:lnTo>
                    <a:pt x="686863" y="170186"/>
                  </a:lnTo>
                  <a:lnTo>
                    <a:pt x="824235" y="170186"/>
                  </a:lnTo>
                  <a:lnTo>
                    <a:pt x="961608" y="136149"/>
                  </a:lnTo>
                  <a:lnTo>
                    <a:pt x="1098981" y="136149"/>
                  </a:lnTo>
                  <a:lnTo>
                    <a:pt x="1236353" y="68074"/>
                  </a:lnTo>
                  <a:lnTo>
                    <a:pt x="1373726" y="0"/>
                  </a:lnTo>
                  <a:lnTo>
                    <a:pt x="1511098" y="34037"/>
                  </a:lnTo>
                  <a:lnTo>
                    <a:pt x="1648471" y="102112"/>
                  </a:lnTo>
                  <a:lnTo>
                    <a:pt x="1785844" y="68074"/>
                  </a:lnTo>
                  <a:lnTo>
                    <a:pt x="1923216" y="102112"/>
                  </a:lnTo>
                  <a:lnTo>
                    <a:pt x="2060589" y="102112"/>
                  </a:lnTo>
                  <a:lnTo>
                    <a:pt x="2197962" y="34037"/>
                  </a:lnTo>
                  <a:lnTo>
                    <a:pt x="2335334" y="68074"/>
                  </a:lnTo>
                  <a:lnTo>
                    <a:pt x="2472707" y="136149"/>
                  </a:lnTo>
                  <a:lnTo>
                    <a:pt x="2610079" y="136149"/>
                  </a:lnTo>
                  <a:lnTo>
                    <a:pt x="2747452" y="170186"/>
                  </a:lnTo>
                  <a:lnTo>
                    <a:pt x="2884825" y="204224"/>
                  </a:lnTo>
                  <a:lnTo>
                    <a:pt x="3022197" y="204224"/>
                  </a:lnTo>
                  <a:lnTo>
                    <a:pt x="3159570" y="272299"/>
                  </a:lnTo>
                  <a:lnTo>
                    <a:pt x="3296943" y="306336"/>
                  </a:lnTo>
                  <a:lnTo>
                    <a:pt x="3434315" y="238261"/>
                  </a:lnTo>
                </a:path>
              </a:pathLst>
            </a:custGeom>
            <a:ln w="27101" cap="flat">
              <a:solidFill>
                <a:srgbClr val="6A1E74">
                  <a:alpha val="69803"/>
                </a:srgbClr>
              </a:solidFill>
              <a:prstDash val="solid"/>
              <a:round/>
            </a:ln>
          </p:spPr>
          <p:txBody>
            <a:bodyPr/>
            <a:lstStyle/>
            <a:p/>
          </p:txBody>
        </p:sp>
        <p:sp>
          <p:nvSpPr>
            <p:cNvPr id="29" name="pl29"/>
            <p:cNvSpPr/>
            <p:nvPr/>
          </p:nvSpPr>
          <p:spPr>
            <a:xfrm>
              <a:off x="1083054" y="1987070"/>
              <a:ext cx="3434315" cy="1191308"/>
            </a:xfrm>
            <a:custGeom>
              <a:avLst/>
              <a:pathLst>
                <a:path w="3434315" h="1191308">
                  <a:moveTo>
                    <a:pt x="0" y="1191308"/>
                  </a:moveTo>
                  <a:lnTo>
                    <a:pt x="137372" y="1157271"/>
                  </a:lnTo>
                  <a:lnTo>
                    <a:pt x="274745" y="1157271"/>
                  </a:lnTo>
                  <a:lnTo>
                    <a:pt x="412117" y="1055159"/>
                  </a:lnTo>
                  <a:lnTo>
                    <a:pt x="549490" y="919009"/>
                  </a:lnTo>
                  <a:lnTo>
                    <a:pt x="686863" y="816897"/>
                  </a:lnTo>
                  <a:lnTo>
                    <a:pt x="824235" y="816897"/>
                  </a:lnTo>
                  <a:lnTo>
                    <a:pt x="961608" y="782860"/>
                  </a:lnTo>
                  <a:lnTo>
                    <a:pt x="1098981" y="748822"/>
                  </a:lnTo>
                  <a:lnTo>
                    <a:pt x="1236353" y="578635"/>
                  </a:lnTo>
                  <a:lnTo>
                    <a:pt x="1373726" y="510560"/>
                  </a:lnTo>
                  <a:lnTo>
                    <a:pt x="1511098" y="442486"/>
                  </a:lnTo>
                  <a:lnTo>
                    <a:pt x="1648471" y="476523"/>
                  </a:lnTo>
                  <a:lnTo>
                    <a:pt x="1785844" y="442486"/>
                  </a:lnTo>
                  <a:lnTo>
                    <a:pt x="1923216" y="340373"/>
                  </a:lnTo>
                  <a:lnTo>
                    <a:pt x="2060589" y="272299"/>
                  </a:lnTo>
                  <a:lnTo>
                    <a:pt x="2197962" y="238261"/>
                  </a:lnTo>
                  <a:lnTo>
                    <a:pt x="2335334" y="204224"/>
                  </a:lnTo>
                  <a:lnTo>
                    <a:pt x="2472707" y="102112"/>
                  </a:lnTo>
                  <a:lnTo>
                    <a:pt x="2610079" y="68074"/>
                  </a:lnTo>
                  <a:lnTo>
                    <a:pt x="2747452" y="204224"/>
                  </a:lnTo>
                  <a:lnTo>
                    <a:pt x="2884825" y="204224"/>
                  </a:lnTo>
                  <a:lnTo>
                    <a:pt x="3022197" y="68074"/>
                  </a:lnTo>
                  <a:lnTo>
                    <a:pt x="3159570" y="102112"/>
                  </a:lnTo>
                  <a:lnTo>
                    <a:pt x="3296943" y="0"/>
                  </a:lnTo>
                  <a:lnTo>
                    <a:pt x="3434315" y="0"/>
                  </a:lnTo>
                </a:path>
              </a:pathLst>
            </a:custGeom>
            <a:ln w="27101" cap="flat">
              <a:solidFill>
                <a:srgbClr val="E2231A">
                  <a:alpha val="69803"/>
                </a:srgbClr>
              </a:solidFill>
              <a:prstDash val="solid"/>
              <a:round/>
            </a:ln>
          </p:spPr>
          <p:txBody>
            <a:bodyPr/>
            <a:lstStyle/>
            <a:p/>
          </p:txBody>
        </p:sp>
        <p:sp>
          <p:nvSpPr>
            <p:cNvPr id="30" name="pl30"/>
            <p:cNvSpPr/>
            <p:nvPr/>
          </p:nvSpPr>
          <p:spPr>
            <a:xfrm>
              <a:off x="1083054" y="2838005"/>
              <a:ext cx="3434315" cy="919009"/>
            </a:xfrm>
            <a:custGeom>
              <a:avLst/>
              <a:pathLst>
                <a:path w="3434315" h="919009">
                  <a:moveTo>
                    <a:pt x="0" y="919009"/>
                  </a:moveTo>
                  <a:lnTo>
                    <a:pt x="137372" y="850934"/>
                  </a:lnTo>
                  <a:lnTo>
                    <a:pt x="274745" y="816897"/>
                  </a:lnTo>
                  <a:lnTo>
                    <a:pt x="412117" y="680747"/>
                  </a:lnTo>
                  <a:lnTo>
                    <a:pt x="549490" y="544598"/>
                  </a:lnTo>
                  <a:lnTo>
                    <a:pt x="686863" y="408448"/>
                  </a:lnTo>
                  <a:lnTo>
                    <a:pt x="824235" y="340373"/>
                  </a:lnTo>
                  <a:lnTo>
                    <a:pt x="961608" y="340373"/>
                  </a:lnTo>
                  <a:lnTo>
                    <a:pt x="1098981" y="204224"/>
                  </a:lnTo>
                  <a:lnTo>
                    <a:pt x="1236353" y="0"/>
                  </a:lnTo>
                  <a:lnTo>
                    <a:pt x="1373726" y="102112"/>
                  </a:lnTo>
                  <a:lnTo>
                    <a:pt x="1511098" y="204224"/>
                  </a:lnTo>
                  <a:lnTo>
                    <a:pt x="1648471" y="238261"/>
                  </a:lnTo>
                  <a:lnTo>
                    <a:pt x="1785844" y="238261"/>
                  </a:lnTo>
                  <a:lnTo>
                    <a:pt x="1923216" y="272299"/>
                  </a:lnTo>
                  <a:lnTo>
                    <a:pt x="2060589" y="272299"/>
                  </a:lnTo>
                  <a:lnTo>
                    <a:pt x="2197962" y="204224"/>
                  </a:lnTo>
                  <a:lnTo>
                    <a:pt x="2335334" y="136149"/>
                  </a:lnTo>
                  <a:lnTo>
                    <a:pt x="2472707" y="136149"/>
                  </a:lnTo>
                  <a:lnTo>
                    <a:pt x="2610079" y="102112"/>
                  </a:lnTo>
                  <a:lnTo>
                    <a:pt x="2747452" y="136149"/>
                  </a:lnTo>
                  <a:lnTo>
                    <a:pt x="2884825" y="272299"/>
                  </a:lnTo>
                  <a:lnTo>
                    <a:pt x="3022197" y="272299"/>
                  </a:lnTo>
                  <a:lnTo>
                    <a:pt x="3159570" y="204224"/>
                  </a:lnTo>
                  <a:lnTo>
                    <a:pt x="3296943" y="102112"/>
                  </a:lnTo>
                  <a:lnTo>
                    <a:pt x="3434315" y="136149"/>
                  </a:lnTo>
                </a:path>
              </a:pathLst>
            </a:custGeom>
            <a:ln w="27101" cap="flat">
              <a:solidFill>
                <a:srgbClr val="F26A21">
                  <a:alpha val="69803"/>
                </a:srgbClr>
              </a:solidFill>
              <a:prstDash val="solid"/>
              <a:round/>
            </a:ln>
          </p:spPr>
          <p:txBody>
            <a:bodyPr/>
            <a:lstStyle/>
            <a:p/>
          </p:txBody>
        </p:sp>
        <p:sp>
          <p:nvSpPr>
            <p:cNvPr id="31" name="pl31"/>
            <p:cNvSpPr/>
            <p:nvPr/>
          </p:nvSpPr>
          <p:spPr>
            <a:xfrm>
              <a:off x="1083054" y="2055145"/>
              <a:ext cx="3434315" cy="306336"/>
            </a:xfrm>
            <a:custGeom>
              <a:avLst/>
              <a:pathLst>
                <a:path w="3434315" h="306336">
                  <a:moveTo>
                    <a:pt x="0" y="204224"/>
                  </a:moveTo>
                  <a:lnTo>
                    <a:pt x="137372" y="204224"/>
                  </a:lnTo>
                  <a:lnTo>
                    <a:pt x="274745" y="238261"/>
                  </a:lnTo>
                  <a:lnTo>
                    <a:pt x="412117" y="238261"/>
                  </a:lnTo>
                  <a:lnTo>
                    <a:pt x="549490" y="204224"/>
                  </a:lnTo>
                  <a:lnTo>
                    <a:pt x="686863" y="170186"/>
                  </a:lnTo>
                  <a:lnTo>
                    <a:pt x="824235" y="170186"/>
                  </a:lnTo>
                  <a:lnTo>
                    <a:pt x="961608" y="136149"/>
                  </a:lnTo>
                  <a:lnTo>
                    <a:pt x="1098981" y="136149"/>
                  </a:lnTo>
                  <a:lnTo>
                    <a:pt x="1236353" y="68074"/>
                  </a:lnTo>
                  <a:lnTo>
                    <a:pt x="1373726" y="0"/>
                  </a:lnTo>
                  <a:lnTo>
                    <a:pt x="1511098" y="34037"/>
                  </a:lnTo>
                  <a:lnTo>
                    <a:pt x="1648471" y="102112"/>
                  </a:lnTo>
                  <a:lnTo>
                    <a:pt x="1785844" y="68074"/>
                  </a:lnTo>
                  <a:lnTo>
                    <a:pt x="1923216" y="102112"/>
                  </a:lnTo>
                  <a:lnTo>
                    <a:pt x="2060589" y="102112"/>
                  </a:lnTo>
                  <a:lnTo>
                    <a:pt x="2197962" y="34037"/>
                  </a:lnTo>
                  <a:lnTo>
                    <a:pt x="2335334" y="68074"/>
                  </a:lnTo>
                  <a:lnTo>
                    <a:pt x="2472707" y="136149"/>
                  </a:lnTo>
                  <a:lnTo>
                    <a:pt x="2610079" y="136149"/>
                  </a:lnTo>
                  <a:lnTo>
                    <a:pt x="2747452" y="170186"/>
                  </a:lnTo>
                  <a:lnTo>
                    <a:pt x="2884825" y="204224"/>
                  </a:lnTo>
                  <a:lnTo>
                    <a:pt x="3022197" y="204224"/>
                  </a:lnTo>
                  <a:lnTo>
                    <a:pt x="3159570" y="272299"/>
                  </a:lnTo>
                  <a:lnTo>
                    <a:pt x="3296943" y="306336"/>
                  </a:lnTo>
                  <a:lnTo>
                    <a:pt x="3434315" y="238261"/>
                  </a:lnTo>
                </a:path>
              </a:pathLst>
            </a:custGeom>
            <a:ln w="65043" cap="flat">
              <a:solidFill>
                <a:srgbClr val="000000">
                  <a:alpha val="100000"/>
                </a:srgbClr>
              </a:solidFill>
              <a:prstDash val="solid"/>
              <a:round/>
            </a:ln>
          </p:spPr>
          <p:txBody>
            <a:bodyPr/>
            <a:lstStyle/>
            <a:p/>
          </p:txBody>
        </p:sp>
        <p:sp>
          <p:nvSpPr>
            <p:cNvPr id="32" name="pl32"/>
            <p:cNvSpPr/>
            <p:nvPr/>
          </p:nvSpPr>
          <p:spPr>
            <a:xfrm>
              <a:off x="1083054" y="2055145"/>
              <a:ext cx="3434315" cy="306336"/>
            </a:xfrm>
            <a:custGeom>
              <a:avLst/>
              <a:pathLst>
                <a:path w="3434315" h="306336">
                  <a:moveTo>
                    <a:pt x="0" y="204224"/>
                  </a:moveTo>
                  <a:lnTo>
                    <a:pt x="137372" y="204224"/>
                  </a:lnTo>
                  <a:lnTo>
                    <a:pt x="274745" y="238261"/>
                  </a:lnTo>
                  <a:lnTo>
                    <a:pt x="412117" y="238261"/>
                  </a:lnTo>
                  <a:lnTo>
                    <a:pt x="549490" y="204224"/>
                  </a:lnTo>
                  <a:lnTo>
                    <a:pt x="686863" y="170186"/>
                  </a:lnTo>
                  <a:lnTo>
                    <a:pt x="824235" y="170186"/>
                  </a:lnTo>
                  <a:lnTo>
                    <a:pt x="961608" y="136149"/>
                  </a:lnTo>
                  <a:lnTo>
                    <a:pt x="1098981" y="136149"/>
                  </a:lnTo>
                  <a:lnTo>
                    <a:pt x="1236353" y="68074"/>
                  </a:lnTo>
                  <a:lnTo>
                    <a:pt x="1373726" y="0"/>
                  </a:lnTo>
                  <a:lnTo>
                    <a:pt x="1511098" y="34037"/>
                  </a:lnTo>
                  <a:lnTo>
                    <a:pt x="1648471" y="102112"/>
                  </a:lnTo>
                  <a:lnTo>
                    <a:pt x="1785844" y="68074"/>
                  </a:lnTo>
                  <a:lnTo>
                    <a:pt x="1923216" y="102112"/>
                  </a:lnTo>
                  <a:lnTo>
                    <a:pt x="2060589" y="102112"/>
                  </a:lnTo>
                  <a:lnTo>
                    <a:pt x="2197962" y="34037"/>
                  </a:lnTo>
                  <a:lnTo>
                    <a:pt x="2335334" y="68074"/>
                  </a:lnTo>
                  <a:lnTo>
                    <a:pt x="2472707" y="136149"/>
                  </a:lnTo>
                  <a:lnTo>
                    <a:pt x="2610079" y="136149"/>
                  </a:lnTo>
                  <a:lnTo>
                    <a:pt x="2747452" y="170186"/>
                  </a:lnTo>
                  <a:lnTo>
                    <a:pt x="2884825" y="204224"/>
                  </a:lnTo>
                  <a:lnTo>
                    <a:pt x="3022197" y="204224"/>
                  </a:lnTo>
                  <a:lnTo>
                    <a:pt x="3159570" y="272299"/>
                  </a:lnTo>
                  <a:lnTo>
                    <a:pt x="3296943" y="306336"/>
                  </a:lnTo>
                  <a:lnTo>
                    <a:pt x="3434315" y="238261"/>
                  </a:lnTo>
                </a:path>
              </a:pathLst>
            </a:custGeom>
            <a:ln w="40651" cap="flat">
              <a:solidFill>
                <a:srgbClr val="6A1E74">
                  <a:alpha val="100000"/>
                </a:srgbClr>
              </a:solidFill>
              <a:prstDash val="solid"/>
              <a:round/>
            </a:ln>
          </p:spPr>
          <p:txBody>
            <a:bodyPr/>
            <a:lstStyle/>
            <a:p/>
          </p:txBody>
        </p:sp>
        <p:sp>
          <p:nvSpPr>
            <p:cNvPr id="33" name="tx33"/>
            <p:cNvSpPr/>
            <p:nvPr/>
          </p:nvSpPr>
          <p:spPr>
            <a:xfrm>
              <a:off x="1022795" y="20885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4" name="tx34"/>
            <p:cNvSpPr/>
            <p:nvPr/>
          </p:nvSpPr>
          <p:spPr>
            <a:xfrm>
              <a:off x="1709658" y="2054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5" name="tx35"/>
            <p:cNvSpPr/>
            <p:nvPr/>
          </p:nvSpPr>
          <p:spPr>
            <a:xfrm>
              <a:off x="2396521" y="18843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6" name="tx36"/>
            <p:cNvSpPr/>
            <p:nvPr/>
          </p:nvSpPr>
          <p:spPr>
            <a:xfrm>
              <a:off x="3083384" y="19864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7" name="tx37"/>
            <p:cNvSpPr/>
            <p:nvPr/>
          </p:nvSpPr>
          <p:spPr>
            <a:xfrm>
              <a:off x="3632875" y="20205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8" name="tx38"/>
            <p:cNvSpPr/>
            <p:nvPr/>
          </p:nvSpPr>
          <p:spPr>
            <a:xfrm>
              <a:off x="4457110" y="21226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9" name="tx39"/>
            <p:cNvSpPr/>
            <p:nvPr/>
          </p:nvSpPr>
          <p:spPr>
            <a:xfrm>
              <a:off x="707342" y="374556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40</a:t>
              </a:r>
            </a:p>
          </p:txBody>
        </p:sp>
        <p:sp>
          <p:nvSpPr>
            <p:cNvPr id="40" name="tx40"/>
            <p:cNvSpPr/>
            <p:nvPr/>
          </p:nvSpPr>
          <p:spPr>
            <a:xfrm>
              <a:off x="707342" y="340518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50</a:t>
              </a:r>
            </a:p>
          </p:txBody>
        </p:sp>
        <p:sp>
          <p:nvSpPr>
            <p:cNvPr id="41" name="tx41"/>
            <p:cNvSpPr/>
            <p:nvPr/>
          </p:nvSpPr>
          <p:spPr>
            <a:xfrm>
              <a:off x="707342" y="306481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42" name="tx42"/>
            <p:cNvSpPr/>
            <p:nvPr/>
          </p:nvSpPr>
          <p:spPr>
            <a:xfrm>
              <a:off x="707342" y="272443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43" name="tx43"/>
            <p:cNvSpPr/>
            <p:nvPr/>
          </p:nvSpPr>
          <p:spPr>
            <a:xfrm>
              <a:off x="707342" y="2384065"/>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44" name="tx44"/>
            <p:cNvSpPr/>
            <p:nvPr/>
          </p:nvSpPr>
          <p:spPr>
            <a:xfrm>
              <a:off x="707342" y="2043691"/>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45" name="tx45"/>
            <p:cNvSpPr/>
            <p:nvPr/>
          </p:nvSpPr>
          <p:spPr>
            <a:xfrm>
              <a:off x="636659" y="1703317"/>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46" name="tx46"/>
            <p:cNvSpPr/>
            <p:nvPr/>
          </p:nvSpPr>
          <p:spPr>
            <a:xfrm rot="-5400000">
              <a:off x="941688"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47" name="tx47"/>
            <p:cNvSpPr/>
            <p:nvPr/>
          </p:nvSpPr>
          <p:spPr>
            <a:xfrm rot="-5400000">
              <a:off x="1628551"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48" name="tx48"/>
            <p:cNvSpPr/>
            <p:nvPr/>
          </p:nvSpPr>
          <p:spPr>
            <a:xfrm rot="-5400000">
              <a:off x="2315414"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49" name="tx49"/>
            <p:cNvSpPr/>
            <p:nvPr/>
          </p:nvSpPr>
          <p:spPr>
            <a:xfrm rot="-5400000">
              <a:off x="3002277"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50" name="tx50"/>
            <p:cNvSpPr/>
            <p:nvPr/>
          </p:nvSpPr>
          <p:spPr>
            <a:xfrm rot="-5400000">
              <a:off x="3551767"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51" name="tx51"/>
            <p:cNvSpPr/>
            <p:nvPr/>
          </p:nvSpPr>
          <p:spPr>
            <a:xfrm rot="-5400000">
              <a:off x="4376003" y="401593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52" name="tx52"/>
            <p:cNvSpPr/>
            <p:nvPr/>
          </p:nvSpPr>
          <p:spPr>
            <a:xfrm rot="-5400000">
              <a:off x="67031" y="2707420"/>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53" name="pl53"/>
            <p:cNvSpPr/>
            <p:nvPr/>
          </p:nvSpPr>
          <p:spPr>
            <a:xfrm>
              <a:off x="1413010" y="470192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4" name="pl54"/>
            <p:cNvSpPr/>
            <p:nvPr/>
          </p:nvSpPr>
          <p:spPr>
            <a:xfrm>
              <a:off x="1413010" y="4990969"/>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55" name="pl55"/>
            <p:cNvSpPr/>
            <p:nvPr/>
          </p:nvSpPr>
          <p:spPr>
            <a:xfrm>
              <a:off x="2124419" y="4701924"/>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56" name="pl56"/>
            <p:cNvSpPr/>
            <p:nvPr/>
          </p:nvSpPr>
          <p:spPr>
            <a:xfrm>
              <a:off x="2124419" y="499096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7" name="pl57"/>
            <p:cNvSpPr/>
            <p:nvPr/>
          </p:nvSpPr>
          <p:spPr>
            <a:xfrm>
              <a:off x="2828788" y="4701924"/>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58" name="pl58"/>
            <p:cNvSpPr/>
            <p:nvPr/>
          </p:nvSpPr>
          <p:spPr>
            <a:xfrm>
              <a:off x="2828788" y="4701924"/>
              <a:ext cx="175564" cy="0"/>
            </a:xfrm>
            <a:custGeom>
              <a:avLst/>
              <a:pathLst>
                <a:path w="175564" h="0">
                  <a:moveTo>
                    <a:pt x="0" y="0"/>
                  </a:moveTo>
                  <a:lnTo>
                    <a:pt x="175564" y="0"/>
                  </a:lnTo>
                </a:path>
              </a:pathLst>
            </a:custGeom>
            <a:ln w="40651" cap="flat">
              <a:solidFill>
                <a:srgbClr val="6A1E74">
                  <a:alpha val="100000"/>
                </a:srgbClr>
              </a:solidFill>
              <a:prstDash val="solid"/>
              <a:round/>
            </a:ln>
          </p:spPr>
          <p:txBody>
            <a:bodyPr/>
            <a:lstStyle/>
            <a:p/>
          </p:txBody>
        </p:sp>
        <p:sp>
          <p:nvSpPr>
            <p:cNvPr id="59" name="pl59"/>
            <p:cNvSpPr/>
            <p:nvPr/>
          </p:nvSpPr>
          <p:spPr>
            <a:xfrm>
              <a:off x="2828788" y="4990969"/>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60" name="pl60"/>
            <p:cNvSpPr/>
            <p:nvPr/>
          </p:nvSpPr>
          <p:spPr>
            <a:xfrm>
              <a:off x="3554280" y="4701924"/>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61" name="tx61"/>
            <p:cNvSpPr/>
            <p:nvPr/>
          </p:nvSpPr>
          <p:spPr>
            <a:xfrm>
              <a:off x="1680109" y="4656432"/>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EAPR</a:t>
              </a:r>
            </a:p>
          </p:txBody>
        </p:sp>
        <p:sp>
          <p:nvSpPr>
            <p:cNvPr id="62" name="tx62"/>
            <p:cNvSpPr/>
            <p:nvPr/>
          </p:nvSpPr>
          <p:spPr>
            <a:xfrm>
              <a:off x="1680109" y="4945477"/>
              <a:ext cx="3527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ECAR</a:t>
              </a:r>
            </a:p>
          </p:txBody>
        </p:sp>
        <p:sp>
          <p:nvSpPr>
            <p:cNvPr id="63" name="tx63"/>
            <p:cNvSpPr/>
            <p:nvPr/>
          </p:nvSpPr>
          <p:spPr>
            <a:xfrm>
              <a:off x="2391519" y="4656432"/>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ESAR</a:t>
              </a:r>
            </a:p>
          </p:txBody>
        </p:sp>
        <p:sp>
          <p:nvSpPr>
            <p:cNvPr id="64" name="tx64"/>
            <p:cNvSpPr/>
            <p:nvPr/>
          </p:nvSpPr>
          <p:spPr>
            <a:xfrm>
              <a:off x="2391519" y="4945477"/>
              <a:ext cx="33878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LACR</a:t>
              </a:r>
            </a:p>
          </p:txBody>
        </p:sp>
        <p:sp>
          <p:nvSpPr>
            <p:cNvPr id="65" name="tx65"/>
            <p:cNvSpPr/>
            <p:nvPr/>
          </p:nvSpPr>
          <p:spPr>
            <a:xfrm>
              <a:off x="3095888" y="4656432"/>
              <a:ext cx="36685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MENA</a:t>
              </a:r>
            </a:p>
          </p:txBody>
        </p:sp>
        <p:sp>
          <p:nvSpPr>
            <p:cNvPr id="66" name="tx66"/>
            <p:cNvSpPr/>
            <p:nvPr/>
          </p:nvSpPr>
          <p:spPr>
            <a:xfrm>
              <a:off x="3095888" y="4945477"/>
              <a:ext cx="35981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ROSA</a:t>
              </a:r>
            </a:p>
          </p:txBody>
        </p:sp>
        <p:sp>
          <p:nvSpPr>
            <p:cNvPr id="67" name="tx67"/>
            <p:cNvSpPr/>
            <p:nvPr/>
          </p:nvSpPr>
          <p:spPr>
            <a:xfrm>
              <a:off x="3821379" y="4656432"/>
              <a:ext cx="38797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WCAR</a:t>
              </a:r>
            </a:p>
          </p:txBody>
        </p:sp>
        <p:sp>
          <p:nvSpPr>
            <p:cNvPr id="68" name="tx68"/>
            <p:cNvSpPr/>
            <p:nvPr/>
          </p:nvSpPr>
          <p:spPr>
            <a:xfrm>
              <a:off x="1584380" y="1437626"/>
              <a:ext cx="2431663"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MENA, 2000-2025</a:t>
              </a:r>
            </a:p>
          </p:txBody>
        </p:sp>
        <p:sp>
          <p:nvSpPr>
            <p:cNvPr id="69" name="pl69"/>
            <p:cNvSpPr/>
            <p:nvPr/>
          </p:nvSpPr>
          <p:spPr>
            <a:xfrm>
              <a:off x="5227074" y="3852643"/>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0" name="pl70"/>
            <p:cNvSpPr/>
            <p:nvPr/>
          </p:nvSpPr>
          <p:spPr>
            <a:xfrm>
              <a:off x="5227074" y="3374499"/>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1" name="pl71"/>
            <p:cNvSpPr/>
            <p:nvPr/>
          </p:nvSpPr>
          <p:spPr>
            <a:xfrm>
              <a:off x="5227074" y="289635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2" name="pl72"/>
            <p:cNvSpPr/>
            <p:nvPr/>
          </p:nvSpPr>
          <p:spPr>
            <a:xfrm>
              <a:off x="5227074" y="2418210"/>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3" name="pl73"/>
            <p:cNvSpPr/>
            <p:nvPr/>
          </p:nvSpPr>
          <p:spPr>
            <a:xfrm>
              <a:off x="5227074" y="1940066"/>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4" name="pl74"/>
            <p:cNvSpPr/>
            <p:nvPr/>
          </p:nvSpPr>
          <p:spPr>
            <a:xfrm>
              <a:off x="5227074" y="3613571"/>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75" name="pl75"/>
            <p:cNvSpPr/>
            <p:nvPr/>
          </p:nvSpPr>
          <p:spPr>
            <a:xfrm>
              <a:off x="5227074" y="313542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76" name="pl76"/>
            <p:cNvSpPr/>
            <p:nvPr/>
          </p:nvSpPr>
          <p:spPr>
            <a:xfrm>
              <a:off x="5227074" y="2657282"/>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77" name="pl77"/>
            <p:cNvSpPr/>
            <p:nvPr/>
          </p:nvSpPr>
          <p:spPr>
            <a:xfrm>
              <a:off x="5227074" y="217913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78" name="pl78"/>
            <p:cNvSpPr/>
            <p:nvPr/>
          </p:nvSpPr>
          <p:spPr>
            <a:xfrm>
              <a:off x="5227074" y="170099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79" name="pl79"/>
            <p:cNvSpPr/>
            <p:nvPr/>
          </p:nvSpPr>
          <p:spPr>
            <a:xfrm>
              <a:off x="5398790"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6085653"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772516"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7459379"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008870"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8833106" y="1648398"/>
              <a:ext cx="0" cy="2209026"/>
            </a:xfrm>
            <a:custGeom>
              <a:avLst/>
              <a:pathLst>
                <a:path w="0" h="2209026">
                  <a:moveTo>
                    <a:pt x="0" y="2209026"/>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5398790" y="2131324"/>
              <a:ext cx="3434315" cy="573773"/>
            </a:xfrm>
            <a:custGeom>
              <a:avLst/>
              <a:pathLst>
                <a:path w="3434315" h="573773">
                  <a:moveTo>
                    <a:pt x="0" y="573773"/>
                  </a:moveTo>
                  <a:lnTo>
                    <a:pt x="137372" y="573773"/>
                  </a:lnTo>
                  <a:lnTo>
                    <a:pt x="274745" y="573773"/>
                  </a:lnTo>
                  <a:lnTo>
                    <a:pt x="412117" y="525958"/>
                  </a:lnTo>
                  <a:lnTo>
                    <a:pt x="549490" y="430329"/>
                  </a:lnTo>
                  <a:lnTo>
                    <a:pt x="686863" y="430329"/>
                  </a:lnTo>
                  <a:lnTo>
                    <a:pt x="824235" y="239072"/>
                  </a:lnTo>
                  <a:lnTo>
                    <a:pt x="961608" y="286886"/>
                  </a:lnTo>
                  <a:lnTo>
                    <a:pt x="1098981" y="143443"/>
                  </a:lnTo>
                  <a:lnTo>
                    <a:pt x="1236353" y="95628"/>
                  </a:lnTo>
                  <a:lnTo>
                    <a:pt x="1373726" y="95628"/>
                  </a:lnTo>
                  <a:lnTo>
                    <a:pt x="1511098" y="47814"/>
                  </a:lnTo>
                  <a:lnTo>
                    <a:pt x="1648471" y="47814"/>
                  </a:lnTo>
                  <a:lnTo>
                    <a:pt x="1785844" y="0"/>
                  </a:lnTo>
                  <a:lnTo>
                    <a:pt x="1923216" y="47814"/>
                  </a:lnTo>
                  <a:lnTo>
                    <a:pt x="2060589" y="47814"/>
                  </a:lnTo>
                  <a:lnTo>
                    <a:pt x="2197962" y="0"/>
                  </a:lnTo>
                  <a:lnTo>
                    <a:pt x="2335334" y="0"/>
                  </a:lnTo>
                  <a:lnTo>
                    <a:pt x="2472707" y="0"/>
                  </a:lnTo>
                  <a:lnTo>
                    <a:pt x="2610079" y="47814"/>
                  </a:lnTo>
                  <a:lnTo>
                    <a:pt x="2747452" y="191257"/>
                  </a:lnTo>
                  <a:lnTo>
                    <a:pt x="2884825" y="430329"/>
                  </a:lnTo>
                  <a:lnTo>
                    <a:pt x="3022197" y="143443"/>
                  </a:lnTo>
                  <a:lnTo>
                    <a:pt x="3159570" y="334701"/>
                  </a:lnTo>
                  <a:lnTo>
                    <a:pt x="3296943" y="286886"/>
                  </a:lnTo>
                  <a:lnTo>
                    <a:pt x="3434315" y="286886"/>
                  </a:lnTo>
                </a:path>
              </a:pathLst>
            </a:custGeom>
            <a:ln w="27101" cap="flat">
              <a:solidFill>
                <a:srgbClr val="0058AB">
                  <a:alpha val="69803"/>
                </a:srgbClr>
              </a:solidFill>
              <a:prstDash val="solid"/>
              <a:round/>
            </a:ln>
          </p:spPr>
          <p:txBody>
            <a:bodyPr/>
            <a:lstStyle/>
            <a:p/>
          </p:txBody>
        </p:sp>
        <p:sp>
          <p:nvSpPr>
            <p:cNvPr id="86" name="pl86"/>
            <p:cNvSpPr/>
            <p:nvPr/>
          </p:nvSpPr>
          <p:spPr>
            <a:xfrm>
              <a:off x="5398790" y="2035695"/>
              <a:ext cx="3434315" cy="382515"/>
            </a:xfrm>
            <a:custGeom>
              <a:avLst/>
              <a:pathLst>
                <a:path w="3434315" h="382515">
                  <a:moveTo>
                    <a:pt x="0" y="191257"/>
                  </a:moveTo>
                  <a:lnTo>
                    <a:pt x="137372" y="143443"/>
                  </a:lnTo>
                  <a:lnTo>
                    <a:pt x="274745" y="286886"/>
                  </a:lnTo>
                  <a:lnTo>
                    <a:pt x="412117" y="382515"/>
                  </a:lnTo>
                  <a:lnTo>
                    <a:pt x="549490" y="286886"/>
                  </a:lnTo>
                  <a:lnTo>
                    <a:pt x="686863" y="95628"/>
                  </a:lnTo>
                  <a:lnTo>
                    <a:pt x="824235" y="47814"/>
                  </a:lnTo>
                  <a:lnTo>
                    <a:pt x="961608" y="0"/>
                  </a:lnTo>
                  <a:lnTo>
                    <a:pt x="1098981" y="0"/>
                  </a:lnTo>
                  <a:lnTo>
                    <a:pt x="1236353" y="143443"/>
                  </a:lnTo>
                  <a:lnTo>
                    <a:pt x="1373726" y="191257"/>
                  </a:lnTo>
                  <a:lnTo>
                    <a:pt x="1511098" y="143443"/>
                  </a:lnTo>
                  <a:lnTo>
                    <a:pt x="1648471" y="95628"/>
                  </a:lnTo>
                  <a:lnTo>
                    <a:pt x="1785844" y="95628"/>
                  </a:lnTo>
                  <a:lnTo>
                    <a:pt x="1923216" y="239072"/>
                  </a:lnTo>
                  <a:lnTo>
                    <a:pt x="2060589" y="239072"/>
                  </a:lnTo>
                  <a:lnTo>
                    <a:pt x="2197962" y="334701"/>
                  </a:lnTo>
                  <a:lnTo>
                    <a:pt x="2335334" y="143443"/>
                  </a:lnTo>
                  <a:lnTo>
                    <a:pt x="2472707" y="191257"/>
                  </a:lnTo>
                  <a:lnTo>
                    <a:pt x="2610079" y="143443"/>
                  </a:lnTo>
                  <a:lnTo>
                    <a:pt x="2747452" y="334701"/>
                  </a:lnTo>
                  <a:lnTo>
                    <a:pt x="2884825" y="286886"/>
                  </a:lnTo>
                  <a:lnTo>
                    <a:pt x="3022197" y="334701"/>
                  </a:lnTo>
                  <a:lnTo>
                    <a:pt x="3159570" y="286886"/>
                  </a:lnTo>
                  <a:lnTo>
                    <a:pt x="3296943" y="382515"/>
                  </a:lnTo>
                  <a:lnTo>
                    <a:pt x="3434315" y="382515"/>
                  </a:lnTo>
                </a:path>
              </a:pathLst>
            </a:custGeom>
            <a:ln w="27101" cap="flat">
              <a:solidFill>
                <a:srgbClr val="1CABE2">
                  <a:alpha val="69803"/>
                </a:srgbClr>
              </a:solidFill>
              <a:prstDash val="solid"/>
              <a:round/>
            </a:ln>
          </p:spPr>
          <p:txBody>
            <a:bodyPr/>
            <a:lstStyle/>
            <a:p/>
          </p:txBody>
        </p:sp>
        <p:sp>
          <p:nvSpPr>
            <p:cNvPr id="87" name="pl87"/>
            <p:cNvSpPr/>
            <p:nvPr/>
          </p:nvSpPr>
          <p:spPr>
            <a:xfrm>
              <a:off x="5398790" y="2179138"/>
              <a:ext cx="3434315" cy="956288"/>
            </a:xfrm>
            <a:custGeom>
              <a:avLst/>
              <a:pathLst>
                <a:path w="3434315" h="956288">
                  <a:moveTo>
                    <a:pt x="0" y="956288"/>
                  </a:moveTo>
                  <a:lnTo>
                    <a:pt x="137372" y="812845"/>
                  </a:lnTo>
                  <a:lnTo>
                    <a:pt x="274745" y="717216"/>
                  </a:lnTo>
                  <a:lnTo>
                    <a:pt x="412117" y="669402"/>
                  </a:lnTo>
                  <a:lnTo>
                    <a:pt x="549490" y="621587"/>
                  </a:lnTo>
                  <a:lnTo>
                    <a:pt x="686863" y="621587"/>
                  </a:lnTo>
                  <a:lnTo>
                    <a:pt x="824235" y="478144"/>
                  </a:lnTo>
                  <a:lnTo>
                    <a:pt x="961608" y="382515"/>
                  </a:lnTo>
                  <a:lnTo>
                    <a:pt x="1098981" y="286886"/>
                  </a:lnTo>
                  <a:lnTo>
                    <a:pt x="1236353" y="143443"/>
                  </a:lnTo>
                  <a:lnTo>
                    <a:pt x="1373726" y="95628"/>
                  </a:lnTo>
                  <a:lnTo>
                    <a:pt x="1511098" y="47814"/>
                  </a:lnTo>
                  <a:lnTo>
                    <a:pt x="1648471" y="47814"/>
                  </a:lnTo>
                  <a:lnTo>
                    <a:pt x="1785844" y="95628"/>
                  </a:lnTo>
                  <a:lnTo>
                    <a:pt x="1923216" y="95628"/>
                  </a:lnTo>
                  <a:lnTo>
                    <a:pt x="2060589" y="95628"/>
                  </a:lnTo>
                  <a:lnTo>
                    <a:pt x="2197962" y="191257"/>
                  </a:lnTo>
                  <a:lnTo>
                    <a:pt x="2335334" y="191257"/>
                  </a:lnTo>
                  <a:lnTo>
                    <a:pt x="2472707" y="47814"/>
                  </a:lnTo>
                  <a:lnTo>
                    <a:pt x="2610079" y="0"/>
                  </a:lnTo>
                  <a:lnTo>
                    <a:pt x="2747452" y="47814"/>
                  </a:lnTo>
                  <a:lnTo>
                    <a:pt x="2884825" y="191257"/>
                  </a:lnTo>
                  <a:lnTo>
                    <a:pt x="3022197" y="143443"/>
                  </a:lnTo>
                  <a:lnTo>
                    <a:pt x="3159570" y="47814"/>
                  </a:lnTo>
                  <a:lnTo>
                    <a:pt x="3296943" y="95628"/>
                  </a:lnTo>
                  <a:lnTo>
                    <a:pt x="3434315" y="47814"/>
                  </a:lnTo>
                </a:path>
              </a:pathLst>
            </a:custGeom>
            <a:ln w="27101" cap="flat">
              <a:solidFill>
                <a:srgbClr val="00833D">
                  <a:alpha val="69803"/>
                </a:srgbClr>
              </a:solidFill>
              <a:prstDash val="solid"/>
              <a:round/>
            </a:ln>
          </p:spPr>
          <p:txBody>
            <a:bodyPr/>
            <a:lstStyle/>
            <a:p/>
          </p:txBody>
        </p:sp>
        <p:sp>
          <p:nvSpPr>
            <p:cNvPr id="88" name="pl88"/>
            <p:cNvSpPr/>
            <p:nvPr/>
          </p:nvSpPr>
          <p:spPr>
            <a:xfrm>
              <a:off x="5398790" y="1748808"/>
              <a:ext cx="3434315" cy="669402"/>
            </a:xfrm>
            <a:custGeom>
              <a:avLst/>
              <a:pathLst>
                <a:path w="3434315" h="669402">
                  <a:moveTo>
                    <a:pt x="0" y="95628"/>
                  </a:moveTo>
                  <a:lnTo>
                    <a:pt x="137372" y="0"/>
                  </a:lnTo>
                  <a:lnTo>
                    <a:pt x="274745" y="95628"/>
                  </a:lnTo>
                  <a:lnTo>
                    <a:pt x="412117" y="47814"/>
                  </a:lnTo>
                  <a:lnTo>
                    <a:pt x="549490" y="95628"/>
                  </a:lnTo>
                  <a:lnTo>
                    <a:pt x="686863" y="143443"/>
                  </a:lnTo>
                  <a:lnTo>
                    <a:pt x="824235" y="47814"/>
                  </a:lnTo>
                  <a:lnTo>
                    <a:pt x="961608" y="47814"/>
                  </a:lnTo>
                  <a:lnTo>
                    <a:pt x="1098981" y="0"/>
                  </a:lnTo>
                  <a:lnTo>
                    <a:pt x="1236353" y="0"/>
                  </a:lnTo>
                  <a:lnTo>
                    <a:pt x="1373726" y="95628"/>
                  </a:lnTo>
                  <a:lnTo>
                    <a:pt x="1511098" y="0"/>
                  </a:lnTo>
                  <a:lnTo>
                    <a:pt x="1648471" y="0"/>
                  </a:lnTo>
                  <a:lnTo>
                    <a:pt x="1785844" y="143443"/>
                  </a:lnTo>
                  <a:lnTo>
                    <a:pt x="1923216" y="95628"/>
                  </a:lnTo>
                  <a:lnTo>
                    <a:pt x="2060589" y="95628"/>
                  </a:lnTo>
                  <a:lnTo>
                    <a:pt x="2197962" y="95628"/>
                  </a:lnTo>
                  <a:lnTo>
                    <a:pt x="2335334" y="430329"/>
                  </a:lnTo>
                  <a:lnTo>
                    <a:pt x="2472707" y="191257"/>
                  </a:lnTo>
                  <a:lnTo>
                    <a:pt x="2610079" y="430329"/>
                  </a:lnTo>
                  <a:lnTo>
                    <a:pt x="2747452" y="525958"/>
                  </a:lnTo>
                  <a:lnTo>
                    <a:pt x="2884825" y="573773"/>
                  </a:lnTo>
                  <a:lnTo>
                    <a:pt x="3022197" y="669402"/>
                  </a:lnTo>
                  <a:lnTo>
                    <a:pt x="3159570" y="525958"/>
                  </a:lnTo>
                  <a:lnTo>
                    <a:pt x="3296943" y="382515"/>
                  </a:lnTo>
                  <a:lnTo>
                    <a:pt x="3434315" y="430329"/>
                  </a:lnTo>
                </a:path>
              </a:pathLst>
            </a:custGeom>
            <a:ln w="27101" cap="flat">
              <a:solidFill>
                <a:srgbClr val="80BD41">
                  <a:alpha val="69803"/>
                </a:srgbClr>
              </a:solidFill>
              <a:prstDash val="solid"/>
              <a:round/>
            </a:ln>
          </p:spPr>
          <p:txBody>
            <a:bodyPr/>
            <a:lstStyle/>
            <a:p/>
          </p:txBody>
        </p:sp>
        <p:sp>
          <p:nvSpPr>
            <p:cNvPr id="89" name="pl89"/>
            <p:cNvSpPr/>
            <p:nvPr/>
          </p:nvSpPr>
          <p:spPr>
            <a:xfrm>
              <a:off x="5398790" y="1987880"/>
              <a:ext cx="3434315" cy="430329"/>
            </a:xfrm>
            <a:custGeom>
              <a:avLst/>
              <a:pathLst>
                <a:path w="3434315" h="430329">
                  <a:moveTo>
                    <a:pt x="0" y="286886"/>
                  </a:moveTo>
                  <a:lnTo>
                    <a:pt x="137372" y="286886"/>
                  </a:lnTo>
                  <a:lnTo>
                    <a:pt x="274745" y="334701"/>
                  </a:lnTo>
                  <a:lnTo>
                    <a:pt x="412117" y="334701"/>
                  </a:lnTo>
                  <a:lnTo>
                    <a:pt x="549490" y="286886"/>
                  </a:lnTo>
                  <a:lnTo>
                    <a:pt x="686863" y="239072"/>
                  </a:lnTo>
                  <a:lnTo>
                    <a:pt x="824235" y="239072"/>
                  </a:lnTo>
                  <a:lnTo>
                    <a:pt x="961608" y="191257"/>
                  </a:lnTo>
                  <a:lnTo>
                    <a:pt x="1098981" y="191257"/>
                  </a:lnTo>
                  <a:lnTo>
                    <a:pt x="1236353" y="95628"/>
                  </a:lnTo>
                  <a:lnTo>
                    <a:pt x="1373726" y="0"/>
                  </a:lnTo>
                  <a:lnTo>
                    <a:pt x="1511098" y="47814"/>
                  </a:lnTo>
                  <a:lnTo>
                    <a:pt x="1648471" y="143443"/>
                  </a:lnTo>
                  <a:lnTo>
                    <a:pt x="1785844" y="95628"/>
                  </a:lnTo>
                  <a:lnTo>
                    <a:pt x="1923216" y="143443"/>
                  </a:lnTo>
                  <a:lnTo>
                    <a:pt x="2060589" y="143443"/>
                  </a:lnTo>
                  <a:lnTo>
                    <a:pt x="2197962" y="47814"/>
                  </a:lnTo>
                  <a:lnTo>
                    <a:pt x="2335334" y="95628"/>
                  </a:lnTo>
                  <a:lnTo>
                    <a:pt x="2472707" y="191257"/>
                  </a:lnTo>
                  <a:lnTo>
                    <a:pt x="2610079" y="191257"/>
                  </a:lnTo>
                  <a:lnTo>
                    <a:pt x="2747452" y="239072"/>
                  </a:lnTo>
                  <a:lnTo>
                    <a:pt x="2884825" y="286886"/>
                  </a:lnTo>
                  <a:lnTo>
                    <a:pt x="3022197" y="286886"/>
                  </a:lnTo>
                  <a:lnTo>
                    <a:pt x="3159570" y="382515"/>
                  </a:lnTo>
                  <a:lnTo>
                    <a:pt x="3296943" y="430329"/>
                  </a:lnTo>
                  <a:lnTo>
                    <a:pt x="3434315" y="334701"/>
                  </a:lnTo>
                </a:path>
              </a:pathLst>
            </a:custGeom>
            <a:ln w="27101" cap="flat">
              <a:solidFill>
                <a:srgbClr val="6A1E74">
                  <a:alpha val="69803"/>
                </a:srgbClr>
              </a:solidFill>
              <a:prstDash val="solid"/>
              <a:round/>
            </a:ln>
          </p:spPr>
          <p:txBody>
            <a:bodyPr/>
            <a:lstStyle/>
            <a:p/>
          </p:txBody>
        </p:sp>
        <p:sp>
          <p:nvSpPr>
            <p:cNvPr id="90" name="pl90"/>
            <p:cNvSpPr/>
            <p:nvPr/>
          </p:nvSpPr>
          <p:spPr>
            <a:xfrm>
              <a:off x="5398790" y="2083509"/>
              <a:ext cx="3434315" cy="1673505"/>
            </a:xfrm>
            <a:custGeom>
              <a:avLst/>
              <a:pathLst>
                <a:path w="3434315" h="1673505">
                  <a:moveTo>
                    <a:pt x="0" y="1673505"/>
                  </a:moveTo>
                  <a:lnTo>
                    <a:pt x="137372" y="1625690"/>
                  </a:lnTo>
                  <a:lnTo>
                    <a:pt x="274745" y="1625690"/>
                  </a:lnTo>
                  <a:lnTo>
                    <a:pt x="412117" y="1482247"/>
                  </a:lnTo>
                  <a:lnTo>
                    <a:pt x="549490" y="1290989"/>
                  </a:lnTo>
                  <a:lnTo>
                    <a:pt x="686863" y="1147546"/>
                  </a:lnTo>
                  <a:lnTo>
                    <a:pt x="824235" y="1147546"/>
                  </a:lnTo>
                  <a:lnTo>
                    <a:pt x="961608" y="1099731"/>
                  </a:lnTo>
                  <a:lnTo>
                    <a:pt x="1098981" y="1051917"/>
                  </a:lnTo>
                  <a:lnTo>
                    <a:pt x="1236353" y="812845"/>
                  </a:lnTo>
                  <a:lnTo>
                    <a:pt x="1373726" y="717216"/>
                  </a:lnTo>
                  <a:lnTo>
                    <a:pt x="1511098" y="621587"/>
                  </a:lnTo>
                  <a:lnTo>
                    <a:pt x="1648471" y="669402"/>
                  </a:lnTo>
                  <a:lnTo>
                    <a:pt x="1785844" y="621587"/>
                  </a:lnTo>
                  <a:lnTo>
                    <a:pt x="1923216" y="478144"/>
                  </a:lnTo>
                  <a:lnTo>
                    <a:pt x="2060589" y="382515"/>
                  </a:lnTo>
                  <a:lnTo>
                    <a:pt x="2197962" y="334701"/>
                  </a:lnTo>
                  <a:lnTo>
                    <a:pt x="2335334" y="286886"/>
                  </a:lnTo>
                  <a:lnTo>
                    <a:pt x="2472707" y="143443"/>
                  </a:lnTo>
                  <a:lnTo>
                    <a:pt x="2610079" y="95628"/>
                  </a:lnTo>
                  <a:lnTo>
                    <a:pt x="2747452" y="286886"/>
                  </a:lnTo>
                  <a:lnTo>
                    <a:pt x="2884825" y="286886"/>
                  </a:lnTo>
                  <a:lnTo>
                    <a:pt x="3022197" y="95628"/>
                  </a:lnTo>
                  <a:lnTo>
                    <a:pt x="3159570" y="143443"/>
                  </a:lnTo>
                  <a:lnTo>
                    <a:pt x="3296943" y="0"/>
                  </a:lnTo>
                  <a:lnTo>
                    <a:pt x="3434315" y="0"/>
                  </a:lnTo>
                </a:path>
              </a:pathLst>
            </a:custGeom>
            <a:ln w="27101" cap="flat">
              <a:solidFill>
                <a:srgbClr val="E2231A">
                  <a:alpha val="69803"/>
                </a:srgbClr>
              </a:solidFill>
              <a:prstDash val="solid"/>
              <a:round/>
            </a:ln>
          </p:spPr>
          <p:txBody>
            <a:bodyPr/>
            <a:lstStyle/>
            <a:p/>
          </p:txBody>
        </p:sp>
        <p:sp>
          <p:nvSpPr>
            <p:cNvPr id="91" name="pl91"/>
            <p:cNvSpPr/>
            <p:nvPr/>
          </p:nvSpPr>
          <p:spPr>
            <a:xfrm>
              <a:off x="5398790" y="2035695"/>
              <a:ext cx="3434315" cy="1290989"/>
            </a:xfrm>
            <a:custGeom>
              <a:avLst/>
              <a:pathLst>
                <a:path w="3434315" h="1290989">
                  <a:moveTo>
                    <a:pt x="0" y="1290989"/>
                  </a:moveTo>
                  <a:lnTo>
                    <a:pt x="137372" y="1195360"/>
                  </a:lnTo>
                  <a:lnTo>
                    <a:pt x="274745" y="1147546"/>
                  </a:lnTo>
                  <a:lnTo>
                    <a:pt x="412117" y="956288"/>
                  </a:lnTo>
                  <a:lnTo>
                    <a:pt x="549490" y="765030"/>
                  </a:lnTo>
                  <a:lnTo>
                    <a:pt x="686863" y="573773"/>
                  </a:lnTo>
                  <a:lnTo>
                    <a:pt x="824235" y="478144"/>
                  </a:lnTo>
                  <a:lnTo>
                    <a:pt x="961608" y="478144"/>
                  </a:lnTo>
                  <a:lnTo>
                    <a:pt x="1098981" y="286886"/>
                  </a:lnTo>
                  <a:lnTo>
                    <a:pt x="1236353" y="0"/>
                  </a:lnTo>
                  <a:lnTo>
                    <a:pt x="1373726" y="143443"/>
                  </a:lnTo>
                  <a:lnTo>
                    <a:pt x="1511098" y="286886"/>
                  </a:lnTo>
                  <a:lnTo>
                    <a:pt x="1648471" y="334701"/>
                  </a:lnTo>
                  <a:lnTo>
                    <a:pt x="1785844" y="334701"/>
                  </a:lnTo>
                  <a:lnTo>
                    <a:pt x="1923216" y="382515"/>
                  </a:lnTo>
                  <a:lnTo>
                    <a:pt x="2060589" y="382515"/>
                  </a:lnTo>
                  <a:lnTo>
                    <a:pt x="2197962" y="286886"/>
                  </a:lnTo>
                  <a:lnTo>
                    <a:pt x="2335334" y="191257"/>
                  </a:lnTo>
                  <a:lnTo>
                    <a:pt x="2472707" y="191257"/>
                  </a:lnTo>
                  <a:lnTo>
                    <a:pt x="2610079" y="143443"/>
                  </a:lnTo>
                  <a:lnTo>
                    <a:pt x="2747452" y="191257"/>
                  </a:lnTo>
                  <a:lnTo>
                    <a:pt x="2884825" y="382515"/>
                  </a:lnTo>
                  <a:lnTo>
                    <a:pt x="3022197" y="382515"/>
                  </a:lnTo>
                  <a:lnTo>
                    <a:pt x="3159570" y="286886"/>
                  </a:lnTo>
                  <a:lnTo>
                    <a:pt x="3296943" y="143443"/>
                  </a:lnTo>
                  <a:lnTo>
                    <a:pt x="3434315" y="191257"/>
                  </a:lnTo>
                </a:path>
              </a:pathLst>
            </a:custGeom>
            <a:ln w="27101" cap="flat">
              <a:solidFill>
                <a:srgbClr val="F26A21">
                  <a:alpha val="69803"/>
                </a:srgbClr>
              </a:solidFill>
              <a:prstDash val="solid"/>
              <a:round/>
            </a:ln>
          </p:spPr>
          <p:txBody>
            <a:bodyPr/>
            <a:lstStyle/>
            <a:p/>
          </p:txBody>
        </p:sp>
        <p:sp>
          <p:nvSpPr>
            <p:cNvPr id="92" name="pl92"/>
            <p:cNvSpPr/>
            <p:nvPr/>
          </p:nvSpPr>
          <p:spPr>
            <a:xfrm>
              <a:off x="5398790" y="2179138"/>
              <a:ext cx="3434315" cy="0"/>
            </a:xfrm>
            <a:custGeom>
              <a:avLst/>
              <a:pathLst>
                <a:path w="3434315" h="0">
                  <a:moveTo>
                    <a:pt x="0" y="0"/>
                  </a:moveTo>
                  <a:lnTo>
                    <a:pt x="0" y="0"/>
                  </a:lnTo>
                  <a:lnTo>
                    <a:pt x="0" y="0"/>
                  </a:lnTo>
                  <a:lnTo>
                    <a:pt x="0" y="0"/>
                  </a:lnTo>
                  <a:lnTo>
                    <a:pt x="0" y="0"/>
                  </a:lnTo>
                  <a:lnTo>
                    <a:pt x="0" y="0"/>
                  </a:lnTo>
                  <a:lnTo>
                    <a:pt x="0" y="0"/>
                  </a:lnTo>
                  <a:lnTo>
                    <a:pt x="137372" y="0"/>
                  </a:lnTo>
                  <a:lnTo>
                    <a:pt x="137372" y="0"/>
                  </a:lnTo>
                  <a:lnTo>
                    <a:pt x="137372" y="0"/>
                  </a:lnTo>
                  <a:lnTo>
                    <a:pt x="137372" y="0"/>
                  </a:lnTo>
                  <a:lnTo>
                    <a:pt x="137372" y="0"/>
                  </a:lnTo>
                  <a:lnTo>
                    <a:pt x="137372" y="0"/>
                  </a:lnTo>
                  <a:lnTo>
                    <a:pt x="137372" y="0"/>
                  </a:lnTo>
                  <a:lnTo>
                    <a:pt x="274745" y="0"/>
                  </a:lnTo>
                  <a:lnTo>
                    <a:pt x="274745" y="0"/>
                  </a:lnTo>
                  <a:lnTo>
                    <a:pt x="274745" y="0"/>
                  </a:lnTo>
                  <a:lnTo>
                    <a:pt x="274745" y="0"/>
                  </a:lnTo>
                  <a:lnTo>
                    <a:pt x="274745" y="0"/>
                  </a:lnTo>
                  <a:lnTo>
                    <a:pt x="274745" y="0"/>
                  </a:lnTo>
                  <a:lnTo>
                    <a:pt x="274745" y="0"/>
                  </a:lnTo>
                  <a:lnTo>
                    <a:pt x="412117" y="0"/>
                  </a:lnTo>
                  <a:lnTo>
                    <a:pt x="412117" y="0"/>
                  </a:lnTo>
                  <a:lnTo>
                    <a:pt x="412117" y="0"/>
                  </a:lnTo>
                  <a:lnTo>
                    <a:pt x="412117" y="0"/>
                  </a:lnTo>
                  <a:lnTo>
                    <a:pt x="412117" y="0"/>
                  </a:lnTo>
                  <a:lnTo>
                    <a:pt x="412117" y="0"/>
                  </a:lnTo>
                  <a:lnTo>
                    <a:pt x="412117" y="0"/>
                  </a:lnTo>
                  <a:lnTo>
                    <a:pt x="549490" y="0"/>
                  </a:lnTo>
                  <a:lnTo>
                    <a:pt x="549490" y="0"/>
                  </a:lnTo>
                  <a:lnTo>
                    <a:pt x="549490" y="0"/>
                  </a:lnTo>
                  <a:lnTo>
                    <a:pt x="549490" y="0"/>
                  </a:lnTo>
                  <a:lnTo>
                    <a:pt x="549490" y="0"/>
                  </a:lnTo>
                  <a:lnTo>
                    <a:pt x="549490" y="0"/>
                  </a:lnTo>
                  <a:lnTo>
                    <a:pt x="549490" y="0"/>
                  </a:lnTo>
                  <a:lnTo>
                    <a:pt x="686863" y="0"/>
                  </a:lnTo>
                  <a:lnTo>
                    <a:pt x="686863" y="0"/>
                  </a:lnTo>
                  <a:lnTo>
                    <a:pt x="686863" y="0"/>
                  </a:lnTo>
                  <a:lnTo>
                    <a:pt x="686863" y="0"/>
                  </a:lnTo>
                  <a:lnTo>
                    <a:pt x="686863" y="0"/>
                  </a:lnTo>
                  <a:lnTo>
                    <a:pt x="686863" y="0"/>
                  </a:lnTo>
                  <a:lnTo>
                    <a:pt x="686863" y="0"/>
                  </a:lnTo>
                  <a:lnTo>
                    <a:pt x="824235" y="0"/>
                  </a:lnTo>
                  <a:lnTo>
                    <a:pt x="824235" y="0"/>
                  </a:lnTo>
                  <a:lnTo>
                    <a:pt x="824235" y="0"/>
                  </a:lnTo>
                  <a:lnTo>
                    <a:pt x="824235" y="0"/>
                  </a:lnTo>
                  <a:lnTo>
                    <a:pt x="824235" y="0"/>
                  </a:lnTo>
                  <a:lnTo>
                    <a:pt x="824235" y="0"/>
                  </a:lnTo>
                  <a:lnTo>
                    <a:pt x="824235" y="0"/>
                  </a:lnTo>
                  <a:lnTo>
                    <a:pt x="961608" y="0"/>
                  </a:lnTo>
                  <a:lnTo>
                    <a:pt x="961608" y="0"/>
                  </a:lnTo>
                  <a:lnTo>
                    <a:pt x="961608" y="0"/>
                  </a:lnTo>
                  <a:lnTo>
                    <a:pt x="961608" y="0"/>
                  </a:lnTo>
                  <a:lnTo>
                    <a:pt x="961608" y="0"/>
                  </a:lnTo>
                  <a:lnTo>
                    <a:pt x="961608" y="0"/>
                  </a:lnTo>
                  <a:lnTo>
                    <a:pt x="961608" y="0"/>
                  </a:lnTo>
                  <a:lnTo>
                    <a:pt x="1098981" y="0"/>
                  </a:lnTo>
                  <a:lnTo>
                    <a:pt x="1098981" y="0"/>
                  </a:lnTo>
                  <a:lnTo>
                    <a:pt x="1098981" y="0"/>
                  </a:lnTo>
                  <a:lnTo>
                    <a:pt x="1098981" y="0"/>
                  </a:lnTo>
                  <a:lnTo>
                    <a:pt x="1098981" y="0"/>
                  </a:lnTo>
                  <a:lnTo>
                    <a:pt x="1098981" y="0"/>
                  </a:lnTo>
                  <a:lnTo>
                    <a:pt x="1098981" y="0"/>
                  </a:lnTo>
                  <a:lnTo>
                    <a:pt x="1236353" y="0"/>
                  </a:lnTo>
                  <a:lnTo>
                    <a:pt x="1236353" y="0"/>
                  </a:lnTo>
                  <a:lnTo>
                    <a:pt x="1236353" y="0"/>
                  </a:lnTo>
                  <a:lnTo>
                    <a:pt x="1236353" y="0"/>
                  </a:lnTo>
                  <a:lnTo>
                    <a:pt x="1236353" y="0"/>
                  </a:lnTo>
                  <a:lnTo>
                    <a:pt x="1236353" y="0"/>
                  </a:lnTo>
                  <a:lnTo>
                    <a:pt x="1236353" y="0"/>
                  </a:lnTo>
                  <a:lnTo>
                    <a:pt x="1373726" y="0"/>
                  </a:lnTo>
                  <a:lnTo>
                    <a:pt x="1373726" y="0"/>
                  </a:lnTo>
                  <a:lnTo>
                    <a:pt x="1373726" y="0"/>
                  </a:lnTo>
                  <a:lnTo>
                    <a:pt x="1373726" y="0"/>
                  </a:lnTo>
                  <a:lnTo>
                    <a:pt x="1373726" y="0"/>
                  </a:lnTo>
                  <a:lnTo>
                    <a:pt x="1373726" y="0"/>
                  </a:lnTo>
                  <a:lnTo>
                    <a:pt x="1373726" y="0"/>
                  </a:lnTo>
                  <a:lnTo>
                    <a:pt x="1511098" y="0"/>
                  </a:lnTo>
                  <a:lnTo>
                    <a:pt x="1511098" y="0"/>
                  </a:lnTo>
                  <a:lnTo>
                    <a:pt x="1511098" y="0"/>
                  </a:lnTo>
                  <a:lnTo>
                    <a:pt x="1511098" y="0"/>
                  </a:lnTo>
                  <a:lnTo>
                    <a:pt x="1511098" y="0"/>
                  </a:lnTo>
                  <a:lnTo>
                    <a:pt x="1511098" y="0"/>
                  </a:lnTo>
                  <a:lnTo>
                    <a:pt x="1511098" y="0"/>
                  </a:lnTo>
                  <a:lnTo>
                    <a:pt x="1648471" y="0"/>
                  </a:lnTo>
                  <a:lnTo>
                    <a:pt x="1648471" y="0"/>
                  </a:lnTo>
                  <a:lnTo>
                    <a:pt x="1648471" y="0"/>
                  </a:lnTo>
                  <a:lnTo>
                    <a:pt x="1648471" y="0"/>
                  </a:lnTo>
                  <a:lnTo>
                    <a:pt x="1648471" y="0"/>
                  </a:lnTo>
                  <a:lnTo>
                    <a:pt x="1648471" y="0"/>
                  </a:lnTo>
                  <a:lnTo>
                    <a:pt x="1648471" y="0"/>
                  </a:lnTo>
                  <a:lnTo>
                    <a:pt x="1785844" y="0"/>
                  </a:lnTo>
                  <a:lnTo>
                    <a:pt x="1785844" y="0"/>
                  </a:lnTo>
                  <a:lnTo>
                    <a:pt x="1785844" y="0"/>
                  </a:lnTo>
                  <a:lnTo>
                    <a:pt x="1785844" y="0"/>
                  </a:lnTo>
                  <a:lnTo>
                    <a:pt x="1785844" y="0"/>
                  </a:lnTo>
                  <a:lnTo>
                    <a:pt x="1785844" y="0"/>
                  </a:lnTo>
                  <a:lnTo>
                    <a:pt x="1785844" y="0"/>
                  </a:lnTo>
                  <a:lnTo>
                    <a:pt x="1923216" y="0"/>
                  </a:lnTo>
                  <a:lnTo>
                    <a:pt x="1923216" y="0"/>
                  </a:lnTo>
                  <a:lnTo>
                    <a:pt x="1923216" y="0"/>
                  </a:lnTo>
                  <a:lnTo>
                    <a:pt x="1923216" y="0"/>
                  </a:lnTo>
                  <a:lnTo>
                    <a:pt x="1923216" y="0"/>
                  </a:lnTo>
                  <a:lnTo>
                    <a:pt x="1923216" y="0"/>
                  </a:lnTo>
                  <a:lnTo>
                    <a:pt x="1923216" y="0"/>
                  </a:lnTo>
                  <a:lnTo>
                    <a:pt x="2060589" y="0"/>
                  </a:lnTo>
                  <a:lnTo>
                    <a:pt x="2060589" y="0"/>
                  </a:lnTo>
                  <a:lnTo>
                    <a:pt x="2060589" y="0"/>
                  </a:lnTo>
                  <a:lnTo>
                    <a:pt x="2060589" y="0"/>
                  </a:lnTo>
                  <a:lnTo>
                    <a:pt x="2060589" y="0"/>
                  </a:lnTo>
                  <a:lnTo>
                    <a:pt x="2060589" y="0"/>
                  </a:lnTo>
                  <a:lnTo>
                    <a:pt x="2060589" y="0"/>
                  </a:lnTo>
                  <a:lnTo>
                    <a:pt x="2197962" y="0"/>
                  </a:lnTo>
                  <a:lnTo>
                    <a:pt x="2197962" y="0"/>
                  </a:lnTo>
                  <a:lnTo>
                    <a:pt x="2197962" y="0"/>
                  </a:lnTo>
                  <a:lnTo>
                    <a:pt x="2197962" y="0"/>
                  </a:lnTo>
                  <a:lnTo>
                    <a:pt x="2197962" y="0"/>
                  </a:lnTo>
                  <a:lnTo>
                    <a:pt x="2197962" y="0"/>
                  </a:lnTo>
                  <a:lnTo>
                    <a:pt x="2197962" y="0"/>
                  </a:lnTo>
                  <a:lnTo>
                    <a:pt x="2335334" y="0"/>
                  </a:lnTo>
                  <a:lnTo>
                    <a:pt x="2335334" y="0"/>
                  </a:lnTo>
                  <a:lnTo>
                    <a:pt x="2335334" y="0"/>
                  </a:lnTo>
                  <a:lnTo>
                    <a:pt x="2335334" y="0"/>
                  </a:lnTo>
                  <a:lnTo>
                    <a:pt x="2335334" y="0"/>
                  </a:lnTo>
                  <a:lnTo>
                    <a:pt x="2335334" y="0"/>
                  </a:lnTo>
                  <a:lnTo>
                    <a:pt x="2335334" y="0"/>
                  </a:lnTo>
                  <a:lnTo>
                    <a:pt x="2472707" y="0"/>
                  </a:lnTo>
                  <a:lnTo>
                    <a:pt x="2472707" y="0"/>
                  </a:lnTo>
                  <a:lnTo>
                    <a:pt x="2472707" y="0"/>
                  </a:lnTo>
                  <a:lnTo>
                    <a:pt x="2472707" y="0"/>
                  </a:lnTo>
                  <a:lnTo>
                    <a:pt x="2472707" y="0"/>
                  </a:lnTo>
                  <a:lnTo>
                    <a:pt x="2472707" y="0"/>
                  </a:lnTo>
                  <a:lnTo>
                    <a:pt x="2472707" y="0"/>
                  </a:lnTo>
                  <a:lnTo>
                    <a:pt x="2610079" y="0"/>
                  </a:lnTo>
                  <a:lnTo>
                    <a:pt x="2610079" y="0"/>
                  </a:lnTo>
                  <a:lnTo>
                    <a:pt x="2610079" y="0"/>
                  </a:lnTo>
                  <a:lnTo>
                    <a:pt x="2610079" y="0"/>
                  </a:lnTo>
                  <a:lnTo>
                    <a:pt x="2610079" y="0"/>
                  </a:lnTo>
                  <a:lnTo>
                    <a:pt x="2610079" y="0"/>
                  </a:lnTo>
                  <a:lnTo>
                    <a:pt x="2610079" y="0"/>
                  </a:lnTo>
                  <a:lnTo>
                    <a:pt x="2747452" y="0"/>
                  </a:lnTo>
                  <a:lnTo>
                    <a:pt x="2747452" y="0"/>
                  </a:lnTo>
                  <a:lnTo>
                    <a:pt x="2747452" y="0"/>
                  </a:lnTo>
                  <a:lnTo>
                    <a:pt x="2747452" y="0"/>
                  </a:lnTo>
                  <a:lnTo>
                    <a:pt x="2747452" y="0"/>
                  </a:lnTo>
                  <a:lnTo>
                    <a:pt x="2747452" y="0"/>
                  </a:lnTo>
                  <a:lnTo>
                    <a:pt x="2747452" y="0"/>
                  </a:lnTo>
                  <a:lnTo>
                    <a:pt x="2884825" y="0"/>
                  </a:lnTo>
                  <a:lnTo>
                    <a:pt x="2884825" y="0"/>
                  </a:lnTo>
                  <a:lnTo>
                    <a:pt x="2884825" y="0"/>
                  </a:lnTo>
                  <a:lnTo>
                    <a:pt x="2884825" y="0"/>
                  </a:lnTo>
                  <a:lnTo>
                    <a:pt x="2884825" y="0"/>
                  </a:lnTo>
                  <a:lnTo>
                    <a:pt x="2884825" y="0"/>
                  </a:lnTo>
                  <a:lnTo>
                    <a:pt x="2884825" y="0"/>
                  </a:lnTo>
                  <a:lnTo>
                    <a:pt x="3022197" y="0"/>
                  </a:lnTo>
                  <a:lnTo>
                    <a:pt x="3022197" y="0"/>
                  </a:lnTo>
                  <a:lnTo>
                    <a:pt x="3022197" y="0"/>
                  </a:lnTo>
                  <a:lnTo>
                    <a:pt x="3022197" y="0"/>
                  </a:lnTo>
                  <a:lnTo>
                    <a:pt x="3022197" y="0"/>
                  </a:lnTo>
                  <a:lnTo>
                    <a:pt x="3022197" y="0"/>
                  </a:lnTo>
                  <a:lnTo>
                    <a:pt x="3022197" y="0"/>
                  </a:lnTo>
                  <a:lnTo>
                    <a:pt x="3159570" y="0"/>
                  </a:lnTo>
                  <a:lnTo>
                    <a:pt x="3159570" y="0"/>
                  </a:lnTo>
                  <a:lnTo>
                    <a:pt x="3159570" y="0"/>
                  </a:lnTo>
                  <a:lnTo>
                    <a:pt x="3159570" y="0"/>
                  </a:lnTo>
                  <a:lnTo>
                    <a:pt x="3159570" y="0"/>
                  </a:lnTo>
                  <a:lnTo>
                    <a:pt x="3159570" y="0"/>
                  </a:lnTo>
                  <a:lnTo>
                    <a:pt x="3159570" y="0"/>
                  </a:lnTo>
                  <a:lnTo>
                    <a:pt x="3296943" y="0"/>
                  </a:lnTo>
                  <a:lnTo>
                    <a:pt x="3296943" y="0"/>
                  </a:lnTo>
                  <a:lnTo>
                    <a:pt x="3296943" y="0"/>
                  </a:lnTo>
                  <a:lnTo>
                    <a:pt x="3296943" y="0"/>
                  </a:lnTo>
                  <a:lnTo>
                    <a:pt x="3296943" y="0"/>
                  </a:lnTo>
                  <a:lnTo>
                    <a:pt x="3296943" y="0"/>
                  </a:lnTo>
                  <a:lnTo>
                    <a:pt x="3296943" y="0"/>
                  </a:lnTo>
                  <a:lnTo>
                    <a:pt x="3434315" y="0"/>
                  </a:lnTo>
                  <a:lnTo>
                    <a:pt x="3434315" y="0"/>
                  </a:lnTo>
                  <a:lnTo>
                    <a:pt x="3434315" y="0"/>
                  </a:lnTo>
                  <a:lnTo>
                    <a:pt x="3434315" y="0"/>
                  </a:lnTo>
                  <a:lnTo>
                    <a:pt x="3434315" y="0"/>
                  </a:lnTo>
                  <a:lnTo>
                    <a:pt x="3434315" y="0"/>
                  </a:lnTo>
                  <a:lnTo>
                    <a:pt x="3434315" y="0"/>
                  </a:lnTo>
                </a:path>
              </a:pathLst>
            </a:custGeom>
            <a:ln w="13550" cap="flat">
              <a:solidFill>
                <a:srgbClr val="000000">
                  <a:alpha val="100000"/>
                </a:srgbClr>
              </a:solidFill>
              <a:prstDash val="dash"/>
              <a:round/>
            </a:ln>
          </p:spPr>
          <p:txBody>
            <a:bodyPr/>
            <a:lstStyle/>
            <a:p/>
          </p:txBody>
        </p:sp>
        <p:sp>
          <p:nvSpPr>
            <p:cNvPr id="93" name="pl93"/>
            <p:cNvSpPr/>
            <p:nvPr/>
          </p:nvSpPr>
          <p:spPr>
            <a:xfrm>
              <a:off x="5398790" y="1987880"/>
              <a:ext cx="3434315" cy="430329"/>
            </a:xfrm>
            <a:custGeom>
              <a:avLst/>
              <a:pathLst>
                <a:path w="3434315" h="430329">
                  <a:moveTo>
                    <a:pt x="0" y="286886"/>
                  </a:moveTo>
                  <a:lnTo>
                    <a:pt x="137372" y="286886"/>
                  </a:lnTo>
                  <a:lnTo>
                    <a:pt x="274745" y="334701"/>
                  </a:lnTo>
                  <a:lnTo>
                    <a:pt x="412117" y="334701"/>
                  </a:lnTo>
                  <a:lnTo>
                    <a:pt x="549490" y="286886"/>
                  </a:lnTo>
                  <a:lnTo>
                    <a:pt x="686863" y="239072"/>
                  </a:lnTo>
                  <a:lnTo>
                    <a:pt x="824235" y="239072"/>
                  </a:lnTo>
                  <a:lnTo>
                    <a:pt x="961608" y="191257"/>
                  </a:lnTo>
                  <a:lnTo>
                    <a:pt x="1098981" y="191257"/>
                  </a:lnTo>
                  <a:lnTo>
                    <a:pt x="1236353" y="95628"/>
                  </a:lnTo>
                  <a:lnTo>
                    <a:pt x="1373726" y="0"/>
                  </a:lnTo>
                  <a:lnTo>
                    <a:pt x="1511098" y="47814"/>
                  </a:lnTo>
                  <a:lnTo>
                    <a:pt x="1648471" y="143443"/>
                  </a:lnTo>
                  <a:lnTo>
                    <a:pt x="1785844" y="95628"/>
                  </a:lnTo>
                  <a:lnTo>
                    <a:pt x="1923216" y="143443"/>
                  </a:lnTo>
                  <a:lnTo>
                    <a:pt x="2060589" y="143443"/>
                  </a:lnTo>
                  <a:lnTo>
                    <a:pt x="2197962" y="47814"/>
                  </a:lnTo>
                  <a:lnTo>
                    <a:pt x="2335334" y="95628"/>
                  </a:lnTo>
                  <a:lnTo>
                    <a:pt x="2472707" y="191257"/>
                  </a:lnTo>
                  <a:lnTo>
                    <a:pt x="2610079" y="191257"/>
                  </a:lnTo>
                  <a:lnTo>
                    <a:pt x="2747452" y="239072"/>
                  </a:lnTo>
                  <a:lnTo>
                    <a:pt x="2884825" y="286886"/>
                  </a:lnTo>
                  <a:lnTo>
                    <a:pt x="3022197" y="286886"/>
                  </a:lnTo>
                  <a:lnTo>
                    <a:pt x="3159570" y="382515"/>
                  </a:lnTo>
                  <a:lnTo>
                    <a:pt x="3296943" y="430329"/>
                  </a:lnTo>
                  <a:lnTo>
                    <a:pt x="3434315" y="334701"/>
                  </a:lnTo>
                </a:path>
              </a:pathLst>
            </a:custGeom>
            <a:ln w="65043" cap="flat">
              <a:solidFill>
                <a:srgbClr val="000000">
                  <a:alpha val="100000"/>
                </a:srgbClr>
              </a:solidFill>
              <a:prstDash val="solid"/>
              <a:round/>
            </a:ln>
          </p:spPr>
          <p:txBody>
            <a:bodyPr/>
            <a:lstStyle/>
            <a:p/>
          </p:txBody>
        </p:sp>
        <p:sp>
          <p:nvSpPr>
            <p:cNvPr id="94" name="pl94"/>
            <p:cNvSpPr/>
            <p:nvPr/>
          </p:nvSpPr>
          <p:spPr>
            <a:xfrm>
              <a:off x="5398790" y="1987880"/>
              <a:ext cx="3434315" cy="430329"/>
            </a:xfrm>
            <a:custGeom>
              <a:avLst/>
              <a:pathLst>
                <a:path w="3434315" h="430329">
                  <a:moveTo>
                    <a:pt x="0" y="286886"/>
                  </a:moveTo>
                  <a:lnTo>
                    <a:pt x="137372" y="286886"/>
                  </a:lnTo>
                  <a:lnTo>
                    <a:pt x="274745" y="334701"/>
                  </a:lnTo>
                  <a:lnTo>
                    <a:pt x="412117" y="334701"/>
                  </a:lnTo>
                  <a:lnTo>
                    <a:pt x="549490" y="286886"/>
                  </a:lnTo>
                  <a:lnTo>
                    <a:pt x="686863" y="239072"/>
                  </a:lnTo>
                  <a:lnTo>
                    <a:pt x="824235" y="239072"/>
                  </a:lnTo>
                  <a:lnTo>
                    <a:pt x="961608" y="191257"/>
                  </a:lnTo>
                  <a:lnTo>
                    <a:pt x="1098981" y="191257"/>
                  </a:lnTo>
                  <a:lnTo>
                    <a:pt x="1236353" y="95628"/>
                  </a:lnTo>
                  <a:lnTo>
                    <a:pt x="1373726" y="0"/>
                  </a:lnTo>
                  <a:lnTo>
                    <a:pt x="1511098" y="47814"/>
                  </a:lnTo>
                  <a:lnTo>
                    <a:pt x="1648471" y="143443"/>
                  </a:lnTo>
                  <a:lnTo>
                    <a:pt x="1785844" y="95628"/>
                  </a:lnTo>
                  <a:lnTo>
                    <a:pt x="1923216" y="143443"/>
                  </a:lnTo>
                  <a:lnTo>
                    <a:pt x="2060589" y="143443"/>
                  </a:lnTo>
                  <a:lnTo>
                    <a:pt x="2197962" y="47814"/>
                  </a:lnTo>
                  <a:lnTo>
                    <a:pt x="2335334" y="95628"/>
                  </a:lnTo>
                  <a:lnTo>
                    <a:pt x="2472707" y="191257"/>
                  </a:lnTo>
                  <a:lnTo>
                    <a:pt x="2610079" y="191257"/>
                  </a:lnTo>
                  <a:lnTo>
                    <a:pt x="2747452" y="239072"/>
                  </a:lnTo>
                  <a:lnTo>
                    <a:pt x="2884825" y="286886"/>
                  </a:lnTo>
                  <a:lnTo>
                    <a:pt x="3022197" y="286886"/>
                  </a:lnTo>
                  <a:lnTo>
                    <a:pt x="3159570" y="382515"/>
                  </a:lnTo>
                  <a:lnTo>
                    <a:pt x="3296943" y="430329"/>
                  </a:lnTo>
                  <a:lnTo>
                    <a:pt x="3434315" y="334701"/>
                  </a:lnTo>
                </a:path>
              </a:pathLst>
            </a:custGeom>
            <a:ln w="40651" cap="flat">
              <a:solidFill>
                <a:srgbClr val="6A1E74">
                  <a:alpha val="100000"/>
                </a:srgbClr>
              </a:solidFill>
              <a:prstDash val="solid"/>
              <a:round/>
            </a:ln>
          </p:spPr>
          <p:txBody>
            <a:bodyPr/>
            <a:lstStyle/>
            <a:p/>
          </p:txBody>
        </p:sp>
        <p:sp>
          <p:nvSpPr>
            <p:cNvPr id="95" name="tx95"/>
            <p:cNvSpPr/>
            <p:nvPr/>
          </p:nvSpPr>
          <p:spPr>
            <a:xfrm>
              <a:off x="5350601" y="209621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96" name="tx96"/>
            <p:cNvSpPr/>
            <p:nvPr/>
          </p:nvSpPr>
          <p:spPr>
            <a:xfrm>
              <a:off x="6037464" y="204839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97" name="tx97"/>
            <p:cNvSpPr/>
            <p:nvPr/>
          </p:nvSpPr>
          <p:spPr>
            <a:xfrm>
              <a:off x="6742387" y="180932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98" name="tx98"/>
            <p:cNvSpPr/>
            <p:nvPr/>
          </p:nvSpPr>
          <p:spPr>
            <a:xfrm>
              <a:off x="7429250" y="195276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99" name="tx99"/>
            <p:cNvSpPr/>
            <p:nvPr/>
          </p:nvSpPr>
          <p:spPr>
            <a:xfrm>
              <a:off x="7978740" y="20005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00" name="tx100"/>
            <p:cNvSpPr/>
            <p:nvPr/>
          </p:nvSpPr>
          <p:spPr>
            <a:xfrm>
              <a:off x="8784917" y="214402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01" name="tx101"/>
            <p:cNvSpPr/>
            <p:nvPr/>
          </p:nvSpPr>
          <p:spPr>
            <a:xfrm>
              <a:off x="4980741" y="3568080"/>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-30</a:t>
              </a:r>
            </a:p>
          </p:txBody>
        </p:sp>
        <p:sp>
          <p:nvSpPr>
            <p:cNvPr id="102" name="tx102"/>
            <p:cNvSpPr/>
            <p:nvPr/>
          </p:nvSpPr>
          <p:spPr>
            <a:xfrm>
              <a:off x="4980741" y="3089935"/>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103" name="tx103"/>
            <p:cNvSpPr/>
            <p:nvPr/>
          </p:nvSpPr>
          <p:spPr>
            <a:xfrm>
              <a:off x="4980741" y="2611791"/>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104" name="tx104"/>
            <p:cNvSpPr/>
            <p:nvPr/>
          </p:nvSpPr>
          <p:spPr>
            <a:xfrm>
              <a:off x="5093761" y="2133647"/>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05" name="tx105"/>
            <p:cNvSpPr/>
            <p:nvPr/>
          </p:nvSpPr>
          <p:spPr>
            <a:xfrm>
              <a:off x="5023078" y="1655502"/>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106" name="tx106"/>
            <p:cNvSpPr/>
            <p:nvPr/>
          </p:nvSpPr>
          <p:spPr>
            <a:xfrm rot="-5400000">
              <a:off x="5243342"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07" name="tx107"/>
            <p:cNvSpPr/>
            <p:nvPr/>
          </p:nvSpPr>
          <p:spPr>
            <a:xfrm rot="-5400000">
              <a:off x="5930205"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08" name="tx108"/>
            <p:cNvSpPr/>
            <p:nvPr/>
          </p:nvSpPr>
          <p:spPr>
            <a:xfrm rot="-5400000">
              <a:off x="6617068"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09" name="tx109"/>
            <p:cNvSpPr/>
            <p:nvPr/>
          </p:nvSpPr>
          <p:spPr>
            <a:xfrm rot="-5400000">
              <a:off x="7303931"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10" name="tx110"/>
            <p:cNvSpPr/>
            <p:nvPr/>
          </p:nvSpPr>
          <p:spPr>
            <a:xfrm rot="-5400000">
              <a:off x="7853422"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11" name="tx111"/>
            <p:cNvSpPr/>
            <p:nvPr/>
          </p:nvSpPr>
          <p:spPr>
            <a:xfrm rot="-5400000">
              <a:off x="8677658" y="402548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12" name="tx112"/>
            <p:cNvSpPr/>
            <p:nvPr/>
          </p:nvSpPr>
          <p:spPr>
            <a:xfrm rot="-5400000">
              <a:off x="4281635" y="2707420"/>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113" name="pl113"/>
            <p:cNvSpPr/>
            <p:nvPr/>
          </p:nvSpPr>
          <p:spPr>
            <a:xfrm>
              <a:off x="5728746" y="470192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5728746" y="4990969"/>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115" name="pl115"/>
            <p:cNvSpPr/>
            <p:nvPr/>
          </p:nvSpPr>
          <p:spPr>
            <a:xfrm>
              <a:off x="6440156" y="4701924"/>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16" name="pl116"/>
            <p:cNvSpPr/>
            <p:nvPr/>
          </p:nvSpPr>
          <p:spPr>
            <a:xfrm>
              <a:off x="6440156" y="499096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7" name="pl117"/>
            <p:cNvSpPr/>
            <p:nvPr/>
          </p:nvSpPr>
          <p:spPr>
            <a:xfrm>
              <a:off x="7144524" y="4701924"/>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118" name="pl118"/>
            <p:cNvSpPr/>
            <p:nvPr/>
          </p:nvSpPr>
          <p:spPr>
            <a:xfrm>
              <a:off x="7144524" y="4701924"/>
              <a:ext cx="175564" cy="0"/>
            </a:xfrm>
            <a:custGeom>
              <a:avLst/>
              <a:pathLst>
                <a:path w="175564" h="0">
                  <a:moveTo>
                    <a:pt x="0" y="0"/>
                  </a:moveTo>
                  <a:lnTo>
                    <a:pt x="175564" y="0"/>
                  </a:lnTo>
                </a:path>
              </a:pathLst>
            </a:custGeom>
            <a:ln w="40651" cap="flat">
              <a:solidFill>
                <a:srgbClr val="6A1E74">
                  <a:alpha val="100000"/>
                </a:srgbClr>
              </a:solidFill>
              <a:prstDash val="solid"/>
              <a:round/>
            </a:ln>
          </p:spPr>
          <p:txBody>
            <a:bodyPr/>
            <a:lstStyle/>
            <a:p/>
          </p:txBody>
        </p:sp>
        <p:sp>
          <p:nvSpPr>
            <p:cNvPr id="119" name="pl119"/>
            <p:cNvSpPr/>
            <p:nvPr/>
          </p:nvSpPr>
          <p:spPr>
            <a:xfrm>
              <a:off x="7144524" y="4990969"/>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120" name="pl120"/>
            <p:cNvSpPr/>
            <p:nvPr/>
          </p:nvSpPr>
          <p:spPr>
            <a:xfrm>
              <a:off x="7870016" y="4701924"/>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21" name="tx121"/>
            <p:cNvSpPr/>
            <p:nvPr/>
          </p:nvSpPr>
          <p:spPr>
            <a:xfrm>
              <a:off x="5995846" y="4656432"/>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EAPR</a:t>
              </a:r>
            </a:p>
          </p:txBody>
        </p:sp>
        <p:sp>
          <p:nvSpPr>
            <p:cNvPr id="122" name="tx122"/>
            <p:cNvSpPr/>
            <p:nvPr/>
          </p:nvSpPr>
          <p:spPr>
            <a:xfrm>
              <a:off x="5995846" y="4945477"/>
              <a:ext cx="3527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ECAR</a:t>
              </a:r>
            </a:p>
          </p:txBody>
        </p:sp>
        <p:sp>
          <p:nvSpPr>
            <p:cNvPr id="123" name="tx123"/>
            <p:cNvSpPr/>
            <p:nvPr/>
          </p:nvSpPr>
          <p:spPr>
            <a:xfrm>
              <a:off x="6707255" y="4656432"/>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ESAR</a:t>
              </a:r>
            </a:p>
          </p:txBody>
        </p:sp>
        <p:sp>
          <p:nvSpPr>
            <p:cNvPr id="124" name="tx124"/>
            <p:cNvSpPr/>
            <p:nvPr/>
          </p:nvSpPr>
          <p:spPr>
            <a:xfrm>
              <a:off x="6707255" y="4945477"/>
              <a:ext cx="33878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LACR</a:t>
              </a:r>
            </a:p>
          </p:txBody>
        </p:sp>
        <p:sp>
          <p:nvSpPr>
            <p:cNvPr id="125" name="tx125"/>
            <p:cNvSpPr/>
            <p:nvPr/>
          </p:nvSpPr>
          <p:spPr>
            <a:xfrm>
              <a:off x="7411624" y="4656432"/>
              <a:ext cx="36685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MENA</a:t>
              </a:r>
            </a:p>
          </p:txBody>
        </p:sp>
        <p:sp>
          <p:nvSpPr>
            <p:cNvPr id="126" name="tx126"/>
            <p:cNvSpPr/>
            <p:nvPr/>
          </p:nvSpPr>
          <p:spPr>
            <a:xfrm>
              <a:off x="7411624" y="4945477"/>
              <a:ext cx="35981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ROSA</a:t>
              </a:r>
            </a:p>
          </p:txBody>
        </p:sp>
        <p:sp>
          <p:nvSpPr>
            <p:cNvPr id="127" name="tx127"/>
            <p:cNvSpPr/>
            <p:nvPr/>
          </p:nvSpPr>
          <p:spPr>
            <a:xfrm>
              <a:off x="8137115" y="4656432"/>
              <a:ext cx="38797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WCAR</a:t>
              </a:r>
            </a:p>
          </p:txBody>
        </p:sp>
        <p:sp>
          <p:nvSpPr>
            <p:cNvPr id="128" name="tx128"/>
            <p:cNvSpPr/>
            <p:nvPr/>
          </p:nvSpPr>
          <p:spPr>
            <a:xfrm>
              <a:off x="5579481" y="1437626"/>
              <a:ext cx="3072932"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difference compared to 2019</a:t>
              </a:r>
            </a:p>
          </p:txBody>
        </p:sp>
        <p:sp>
          <p:nvSpPr>
            <p:cNvPr id="129" name="pl129"/>
            <p:cNvSpPr/>
            <p:nvPr/>
          </p:nvSpPr>
          <p:spPr>
            <a:xfrm>
              <a:off x="2155142"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3906978"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5658814"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7410650" y="5520236"/>
              <a:ext cx="0" cy="401641"/>
            </a:xfrm>
            <a:custGeom>
              <a:avLst/>
              <a:pathLst>
                <a:path w="0" h="401641">
                  <a:moveTo>
                    <a:pt x="0" y="401641"/>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911338" y="5846570"/>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34" name="pl134"/>
            <p:cNvSpPr/>
            <p:nvPr/>
          </p:nvSpPr>
          <p:spPr>
            <a:xfrm>
              <a:off x="911338" y="5721057"/>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35" name="pl135"/>
            <p:cNvSpPr/>
            <p:nvPr/>
          </p:nvSpPr>
          <p:spPr>
            <a:xfrm>
              <a:off x="911338" y="5595544"/>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36" name="pl136"/>
            <p:cNvSpPr/>
            <p:nvPr/>
          </p:nvSpPr>
          <p:spPr>
            <a:xfrm>
              <a:off x="1279224"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3031060"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82896"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6534732"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8286569" y="5520236"/>
              <a:ext cx="0" cy="401641"/>
            </a:xfrm>
            <a:custGeom>
              <a:avLst/>
              <a:pathLst>
                <a:path w="0" h="401641">
                  <a:moveTo>
                    <a:pt x="0" y="401641"/>
                  </a:moveTo>
                  <a:lnTo>
                    <a:pt x="0" y="0"/>
                  </a:lnTo>
                  <a:lnTo>
                    <a:pt x="0" y="0"/>
                  </a:lnTo>
                </a:path>
              </a:pathLst>
            </a:custGeom>
            <a:ln w="13550" cap="flat">
              <a:solidFill>
                <a:srgbClr val="EBEBEB">
                  <a:alpha val="100000"/>
                </a:srgbClr>
              </a:solidFill>
              <a:prstDash val="solid"/>
              <a:round/>
            </a:ln>
          </p:spPr>
          <p:txBody>
            <a:bodyPr/>
            <a:lstStyle/>
            <a:p/>
          </p:txBody>
        </p:sp>
        <p:sp>
          <p:nvSpPr>
            <p:cNvPr id="141" name="rc141"/>
            <p:cNvSpPr/>
            <p:nvPr/>
          </p:nvSpPr>
          <p:spPr>
            <a:xfrm>
              <a:off x="1279224" y="5796365"/>
              <a:ext cx="4905141" cy="100410"/>
            </a:xfrm>
            <a:prstGeom prst="rect">
              <a:avLst/>
            </a:prstGeom>
            <a:solidFill>
              <a:srgbClr val="6A1E74">
                <a:alpha val="80000"/>
              </a:srgbClr>
            </a:solidFill>
          </p:spPr>
          <p:txBody>
            <a:bodyPr/>
            <a:lstStyle/>
            <a:p/>
          </p:txBody>
        </p:sp>
        <p:sp>
          <p:nvSpPr>
            <p:cNvPr id="142" name="rc142"/>
            <p:cNvSpPr/>
            <p:nvPr/>
          </p:nvSpPr>
          <p:spPr>
            <a:xfrm>
              <a:off x="1279224" y="5670852"/>
              <a:ext cx="7357712" cy="100410"/>
            </a:xfrm>
            <a:prstGeom prst="rect">
              <a:avLst/>
            </a:prstGeom>
            <a:solidFill>
              <a:srgbClr val="6A1E74">
                <a:alpha val="80000"/>
              </a:srgbClr>
            </a:solidFill>
          </p:spPr>
          <p:txBody>
            <a:bodyPr/>
            <a:lstStyle/>
            <a:p/>
          </p:txBody>
        </p:sp>
        <p:sp>
          <p:nvSpPr>
            <p:cNvPr id="143" name="rc143"/>
            <p:cNvSpPr/>
            <p:nvPr/>
          </p:nvSpPr>
          <p:spPr>
            <a:xfrm>
              <a:off x="1279224" y="5545339"/>
              <a:ext cx="6306610" cy="100410"/>
            </a:xfrm>
            <a:prstGeom prst="rect">
              <a:avLst/>
            </a:prstGeom>
            <a:solidFill>
              <a:srgbClr val="6A1E74">
                <a:alpha val="80000"/>
              </a:srgbClr>
            </a:solidFill>
          </p:spPr>
          <p:txBody>
            <a:bodyPr/>
            <a:lstStyle/>
            <a:p/>
          </p:txBody>
        </p:sp>
        <p:sp>
          <p:nvSpPr>
            <p:cNvPr id="144" name="tx144"/>
            <p:cNvSpPr/>
            <p:nvPr/>
          </p:nvSpPr>
          <p:spPr>
            <a:xfrm>
              <a:off x="6259666" y="580775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145" name="tx145"/>
            <p:cNvSpPr/>
            <p:nvPr/>
          </p:nvSpPr>
          <p:spPr>
            <a:xfrm>
              <a:off x="8712237" y="568224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146" name="tx146"/>
            <p:cNvSpPr/>
            <p:nvPr/>
          </p:nvSpPr>
          <p:spPr>
            <a:xfrm>
              <a:off x="7661135" y="555672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147" name="tx147"/>
            <p:cNvSpPr/>
            <p:nvPr/>
          </p:nvSpPr>
          <p:spPr>
            <a:xfrm>
              <a:off x="565975" y="580107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48" name="tx148"/>
            <p:cNvSpPr/>
            <p:nvPr/>
          </p:nvSpPr>
          <p:spPr>
            <a:xfrm>
              <a:off x="565975" y="567556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49" name="tx149"/>
            <p:cNvSpPr/>
            <p:nvPr/>
          </p:nvSpPr>
          <p:spPr>
            <a:xfrm>
              <a:off x="565975" y="5550053"/>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50" name="tx150"/>
            <p:cNvSpPr/>
            <p:nvPr/>
          </p:nvSpPr>
          <p:spPr>
            <a:xfrm>
              <a:off x="1102562"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0.0</a:t>
              </a:r>
            </a:p>
          </p:txBody>
        </p:sp>
        <p:sp>
          <p:nvSpPr>
            <p:cNvPr id="151" name="tx151"/>
            <p:cNvSpPr/>
            <p:nvPr/>
          </p:nvSpPr>
          <p:spPr>
            <a:xfrm>
              <a:off x="2854398"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0.5</a:t>
              </a:r>
            </a:p>
          </p:txBody>
        </p:sp>
        <p:sp>
          <p:nvSpPr>
            <p:cNvPr id="152" name="tx152"/>
            <p:cNvSpPr/>
            <p:nvPr/>
          </p:nvSpPr>
          <p:spPr>
            <a:xfrm>
              <a:off x="4606234"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153" name="tx153"/>
            <p:cNvSpPr/>
            <p:nvPr/>
          </p:nvSpPr>
          <p:spPr>
            <a:xfrm>
              <a:off x="6358070"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1.5</a:t>
              </a:r>
            </a:p>
          </p:txBody>
        </p:sp>
        <p:sp>
          <p:nvSpPr>
            <p:cNvPr id="154" name="tx154"/>
            <p:cNvSpPr/>
            <p:nvPr/>
          </p:nvSpPr>
          <p:spPr>
            <a:xfrm>
              <a:off x="8109906"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155" name="tx155"/>
            <p:cNvSpPr/>
            <p:nvPr/>
          </p:nvSpPr>
          <p:spPr>
            <a:xfrm>
              <a:off x="4240779" y="6136985"/>
              <a:ext cx="1434602"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Unvaccinated children (millions)</a:t>
              </a:r>
            </a:p>
          </p:txBody>
        </p:sp>
        <p:sp>
          <p:nvSpPr>
            <p:cNvPr id="156" name="tx156"/>
            <p:cNvSpPr/>
            <p:nvPr/>
          </p:nvSpPr>
          <p:spPr>
            <a:xfrm>
              <a:off x="911338" y="5309464"/>
              <a:ext cx="3719322"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infants unprotected against measles, MENA</a:t>
              </a:r>
            </a:p>
          </p:txBody>
        </p:sp>
        <p:sp>
          <p:nvSpPr>
            <p:cNvPr id="157" name="tx157"/>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58" name="tx158"/>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59" name="tx159"/>
            <p:cNvSpPr/>
            <p:nvPr/>
          </p:nvSpPr>
          <p:spPr>
            <a:xfrm>
              <a:off x="4792363" y="6542159"/>
              <a:ext cx="42124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Unvaccinated children (millions) due to rounding.</a:t>
              </a:r>
            </a:p>
          </p:txBody>
        </p:sp>
      </p:grpSp>
      <p:sp>
        <p:nvSpPr>
          <p:cNvPr id="16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MENA ranked number 5 out of 7 UNICEF regions, with MCV1 coverage of 84%.
MCV1 coverage (84%) was 3 percentage points lower than in 2019 (87%).
This equates to 1.8 million unvaccinated children in 2025 compared to 1.4 million unvaccinated children in 2019.</a:t>
            </a:r>
          </a:p>
        </p:txBody>
      </p:sp>
      <p:sp>
        <p:nvSpPr>
          <p:cNvPr id="16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MCV1 coverage has improved since 2000 in most regions and exceeded pre-pandemic levels in two regions, but progress is uneven and gaps in unvaccinated children persist.</a:t>
            </a:r>
          </a:p>
        </p:txBody>
      </p:sp>
      <p:grpSp xmlns:pic="http://schemas.openxmlformats.org/drawingml/2006/picture">
        <p:nvGrpSpPr>
          <p:cNvPr id="162" name=""/>
          <p:cNvGrpSpPr/>
          <p:nvPr/>
        </p:nvGrpSpPr>
        <p:grpSpPr>
          <a:xfrm>
            <a:off x="292608" y="1005840"/>
            <a:ext cx="8595360" cy="28575"/>
            <a:chOff x="292608" y="1005840"/>
            <a:chExt cx="8595360" cy="28575"/>
          </a:xfrm>
        </p:grpSpPr>
        <p:sp>
          <p:nvSpPr>
            <p:cNvPr id="16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6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526028"/>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 name="pl6"/>
            <p:cNvSpPr/>
            <p:nvPr/>
          </p:nvSpPr>
          <p:spPr>
            <a:xfrm>
              <a:off x="911338" y="3018560"/>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7" name="pl7"/>
            <p:cNvSpPr/>
            <p:nvPr/>
          </p:nvSpPr>
          <p:spPr>
            <a:xfrm>
              <a:off x="911338" y="2511093"/>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8" name="pl8"/>
            <p:cNvSpPr/>
            <p:nvPr/>
          </p:nvSpPr>
          <p:spPr>
            <a:xfrm>
              <a:off x="911338" y="2003625"/>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9" name="pl9"/>
            <p:cNvSpPr/>
            <p:nvPr/>
          </p:nvSpPr>
          <p:spPr>
            <a:xfrm>
              <a:off x="911338" y="3779762"/>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0" name="pl10"/>
            <p:cNvSpPr/>
            <p:nvPr/>
          </p:nvSpPr>
          <p:spPr>
            <a:xfrm>
              <a:off x="911338" y="3272294"/>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2764827"/>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257359"/>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1749892"/>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4" name="pl14"/>
            <p:cNvSpPr/>
            <p:nvPr/>
          </p:nvSpPr>
          <p:spPr>
            <a:xfrm>
              <a:off x="1084660"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75073"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65486"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55898"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084660" y="2003625"/>
              <a:ext cx="3466444" cy="456720"/>
            </a:xfrm>
            <a:custGeom>
              <a:avLst/>
              <a:pathLst>
                <a:path w="3466444" h="456720">
                  <a:moveTo>
                    <a:pt x="0" y="0"/>
                  </a:moveTo>
                  <a:lnTo>
                    <a:pt x="495206" y="50746"/>
                  </a:lnTo>
                  <a:lnTo>
                    <a:pt x="990412" y="202987"/>
                  </a:lnTo>
                  <a:lnTo>
                    <a:pt x="1485619" y="456720"/>
                  </a:lnTo>
                  <a:lnTo>
                    <a:pt x="1980825" y="152240"/>
                  </a:lnTo>
                  <a:lnTo>
                    <a:pt x="2476031" y="355227"/>
                  </a:lnTo>
                  <a:lnTo>
                    <a:pt x="2971238" y="304480"/>
                  </a:lnTo>
                  <a:lnTo>
                    <a:pt x="3466444" y="304480"/>
                  </a:lnTo>
                </a:path>
              </a:pathLst>
            </a:custGeom>
            <a:ln w="27101" cap="flat">
              <a:solidFill>
                <a:srgbClr val="0058AB">
                  <a:alpha val="69803"/>
                </a:srgbClr>
              </a:solidFill>
              <a:prstDash val="solid"/>
              <a:round/>
            </a:ln>
          </p:spPr>
          <p:txBody>
            <a:bodyPr/>
            <a:lstStyle/>
            <a:p/>
          </p:txBody>
        </p:sp>
        <p:sp>
          <p:nvSpPr>
            <p:cNvPr id="19" name="pl19"/>
            <p:cNvSpPr/>
            <p:nvPr/>
          </p:nvSpPr>
          <p:spPr>
            <a:xfrm>
              <a:off x="1084660" y="2105119"/>
              <a:ext cx="3466444" cy="253733"/>
            </a:xfrm>
            <a:custGeom>
              <a:avLst/>
              <a:pathLst>
                <a:path w="3466444" h="253733">
                  <a:moveTo>
                    <a:pt x="0" y="50746"/>
                  </a:moveTo>
                  <a:lnTo>
                    <a:pt x="495206" y="0"/>
                  </a:lnTo>
                  <a:lnTo>
                    <a:pt x="990412" y="202987"/>
                  </a:lnTo>
                  <a:lnTo>
                    <a:pt x="1485619" y="152240"/>
                  </a:lnTo>
                  <a:lnTo>
                    <a:pt x="1980825" y="202987"/>
                  </a:lnTo>
                  <a:lnTo>
                    <a:pt x="2476031" y="152240"/>
                  </a:lnTo>
                  <a:lnTo>
                    <a:pt x="2971238" y="253733"/>
                  </a:lnTo>
                  <a:lnTo>
                    <a:pt x="3466444" y="253733"/>
                  </a:lnTo>
                </a:path>
              </a:pathLst>
            </a:custGeom>
            <a:ln w="27101" cap="flat">
              <a:solidFill>
                <a:srgbClr val="1CABE2">
                  <a:alpha val="69803"/>
                </a:srgbClr>
              </a:solidFill>
              <a:prstDash val="solid"/>
              <a:round/>
            </a:ln>
          </p:spPr>
          <p:txBody>
            <a:bodyPr/>
            <a:lstStyle/>
            <a:p/>
          </p:txBody>
        </p:sp>
        <p:sp>
          <p:nvSpPr>
            <p:cNvPr id="20" name="pl20"/>
            <p:cNvSpPr/>
            <p:nvPr/>
          </p:nvSpPr>
          <p:spPr>
            <a:xfrm>
              <a:off x="1084660" y="2866320"/>
              <a:ext cx="3466444" cy="202987"/>
            </a:xfrm>
            <a:custGeom>
              <a:avLst/>
              <a:pathLst>
                <a:path w="3466444" h="202987">
                  <a:moveTo>
                    <a:pt x="0" y="50746"/>
                  </a:moveTo>
                  <a:lnTo>
                    <a:pt x="495206" y="0"/>
                  </a:lnTo>
                  <a:lnTo>
                    <a:pt x="990412" y="50746"/>
                  </a:lnTo>
                  <a:lnTo>
                    <a:pt x="1485619" y="202987"/>
                  </a:lnTo>
                  <a:lnTo>
                    <a:pt x="1980825" y="152240"/>
                  </a:lnTo>
                  <a:lnTo>
                    <a:pt x="2476031" y="50746"/>
                  </a:lnTo>
                  <a:lnTo>
                    <a:pt x="2971238" y="101493"/>
                  </a:lnTo>
                  <a:lnTo>
                    <a:pt x="3466444" y="50746"/>
                  </a:lnTo>
                </a:path>
              </a:pathLst>
            </a:custGeom>
            <a:ln w="27101" cap="flat">
              <a:solidFill>
                <a:srgbClr val="00833D">
                  <a:alpha val="69803"/>
                </a:srgbClr>
              </a:solidFill>
              <a:prstDash val="solid"/>
              <a:round/>
            </a:ln>
          </p:spPr>
          <p:txBody>
            <a:bodyPr/>
            <a:lstStyle/>
            <a:p/>
          </p:txBody>
        </p:sp>
        <p:sp>
          <p:nvSpPr>
            <p:cNvPr id="21" name="pl21"/>
            <p:cNvSpPr/>
            <p:nvPr/>
          </p:nvSpPr>
          <p:spPr>
            <a:xfrm>
              <a:off x="1084660" y="2206612"/>
              <a:ext cx="3466444" cy="507467"/>
            </a:xfrm>
            <a:custGeom>
              <a:avLst/>
              <a:pathLst>
                <a:path w="3466444" h="507467">
                  <a:moveTo>
                    <a:pt x="0" y="0"/>
                  </a:moveTo>
                  <a:lnTo>
                    <a:pt x="495206" y="253733"/>
                  </a:lnTo>
                  <a:lnTo>
                    <a:pt x="990412" y="355227"/>
                  </a:lnTo>
                  <a:lnTo>
                    <a:pt x="1485619" y="405974"/>
                  </a:lnTo>
                  <a:lnTo>
                    <a:pt x="1980825" y="507467"/>
                  </a:lnTo>
                  <a:lnTo>
                    <a:pt x="2476031" y="355227"/>
                  </a:lnTo>
                  <a:lnTo>
                    <a:pt x="2971238" y="202987"/>
                  </a:lnTo>
                  <a:lnTo>
                    <a:pt x="3466444" y="253733"/>
                  </a:lnTo>
                </a:path>
              </a:pathLst>
            </a:custGeom>
            <a:ln w="27101" cap="flat">
              <a:solidFill>
                <a:srgbClr val="80BD41">
                  <a:alpha val="69803"/>
                </a:srgbClr>
              </a:solidFill>
              <a:prstDash val="solid"/>
              <a:round/>
            </a:ln>
          </p:spPr>
          <p:txBody>
            <a:bodyPr/>
            <a:lstStyle/>
            <a:p/>
          </p:txBody>
        </p:sp>
        <p:sp>
          <p:nvSpPr>
            <p:cNvPr id="22" name="pl22"/>
            <p:cNvSpPr/>
            <p:nvPr/>
          </p:nvSpPr>
          <p:spPr>
            <a:xfrm>
              <a:off x="1084660" y="2409599"/>
              <a:ext cx="3466444" cy="253733"/>
            </a:xfrm>
            <a:custGeom>
              <a:avLst/>
              <a:pathLst>
                <a:path w="3466444" h="253733">
                  <a:moveTo>
                    <a:pt x="0" y="0"/>
                  </a:moveTo>
                  <a:lnTo>
                    <a:pt x="495206" y="0"/>
                  </a:lnTo>
                  <a:lnTo>
                    <a:pt x="990412" y="50746"/>
                  </a:lnTo>
                  <a:lnTo>
                    <a:pt x="1485619" y="101493"/>
                  </a:lnTo>
                  <a:lnTo>
                    <a:pt x="1980825" y="101493"/>
                  </a:lnTo>
                  <a:lnTo>
                    <a:pt x="2476031" y="202987"/>
                  </a:lnTo>
                  <a:lnTo>
                    <a:pt x="2971238" y="253733"/>
                  </a:lnTo>
                  <a:lnTo>
                    <a:pt x="3466444" y="152240"/>
                  </a:lnTo>
                </a:path>
              </a:pathLst>
            </a:custGeom>
            <a:ln w="27101" cap="flat">
              <a:solidFill>
                <a:srgbClr val="6A1E74">
                  <a:alpha val="69803"/>
                </a:srgbClr>
              </a:solidFill>
              <a:prstDash val="solid"/>
              <a:round/>
            </a:ln>
          </p:spPr>
          <p:txBody>
            <a:bodyPr/>
            <a:lstStyle/>
            <a:p/>
          </p:txBody>
        </p:sp>
        <p:sp>
          <p:nvSpPr>
            <p:cNvPr id="23" name="pl23"/>
            <p:cNvSpPr/>
            <p:nvPr/>
          </p:nvSpPr>
          <p:spPr>
            <a:xfrm>
              <a:off x="1084660" y="2105119"/>
              <a:ext cx="3466444" cy="304480"/>
            </a:xfrm>
            <a:custGeom>
              <a:avLst/>
              <a:pathLst>
                <a:path w="3466444" h="304480">
                  <a:moveTo>
                    <a:pt x="0" y="152240"/>
                  </a:moveTo>
                  <a:lnTo>
                    <a:pt x="495206" y="101493"/>
                  </a:lnTo>
                  <a:lnTo>
                    <a:pt x="990412" y="304480"/>
                  </a:lnTo>
                  <a:lnTo>
                    <a:pt x="1485619" y="304480"/>
                  </a:lnTo>
                  <a:lnTo>
                    <a:pt x="1980825" y="101493"/>
                  </a:lnTo>
                  <a:lnTo>
                    <a:pt x="2476031" y="152240"/>
                  </a:lnTo>
                  <a:lnTo>
                    <a:pt x="2971238" y="0"/>
                  </a:lnTo>
                  <a:lnTo>
                    <a:pt x="3466444" y="0"/>
                  </a:lnTo>
                </a:path>
              </a:pathLst>
            </a:custGeom>
            <a:ln w="27101" cap="flat">
              <a:solidFill>
                <a:srgbClr val="E2231A">
                  <a:alpha val="69803"/>
                </a:srgbClr>
              </a:solidFill>
              <a:prstDash val="solid"/>
              <a:round/>
            </a:ln>
          </p:spPr>
          <p:txBody>
            <a:bodyPr/>
            <a:lstStyle/>
            <a:p/>
          </p:txBody>
        </p:sp>
        <p:sp>
          <p:nvSpPr>
            <p:cNvPr id="24" name="pl24"/>
            <p:cNvSpPr/>
            <p:nvPr/>
          </p:nvSpPr>
          <p:spPr>
            <a:xfrm>
              <a:off x="1084660" y="3526028"/>
              <a:ext cx="3466444" cy="253733"/>
            </a:xfrm>
            <a:custGeom>
              <a:avLst/>
              <a:pathLst>
                <a:path w="3466444" h="253733">
                  <a:moveTo>
                    <a:pt x="0" y="50746"/>
                  </a:moveTo>
                  <a:lnTo>
                    <a:pt x="495206" y="0"/>
                  </a:lnTo>
                  <a:lnTo>
                    <a:pt x="990412" y="50746"/>
                  </a:lnTo>
                  <a:lnTo>
                    <a:pt x="1485619" y="253733"/>
                  </a:lnTo>
                  <a:lnTo>
                    <a:pt x="1980825" y="253733"/>
                  </a:lnTo>
                  <a:lnTo>
                    <a:pt x="2476031" y="152240"/>
                  </a:lnTo>
                  <a:lnTo>
                    <a:pt x="2971238" y="0"/>
                  </a:lnTo>
                  <a:lnTo>
                    <a:pt x="3466444" y="50746"/>
                  </a:lnTo>
                </a:path>
              </a:pathLst>
            </a:custGeom>
            <a:ln w="27101" cap="flat">
              <a:solidFill>
                <a:srgbClr val="F26A21">
                  <a:alpha val="69803"/>
                </a:srgbClr>
              </a:solidFill>
              <a:prstDash val="solid"/>
              <a:round/>
            </a:ln>
          </p:spPr>
          <p:txBody>
            <a:bodyPr/>
            <a:lstStyle/>
            <a:p/>
          </p:txBody>
        </p:sp>
        <p:sp>
          <p:nvSpPr>
            <p:cNvPr id="25" name="pl25"/>
            <p:cNvSpPr/>
            <p:nvPr/>
          </p:nvSpPr>
          <p:spPr>
            <a:xfrm>
              <a:off x="1084660" y="2409599"/>
              <a:ext cx="3466444" cy="253733"/>
            </a:xfrm>
            <a:custGeom>
              <a:avLst/>
              <a:pathLst>
                <a:path w="3466444" h="253733">
                  <a:moveTo>
                    <a:pt x="0" y="0"/>
                  </a:moveTo>
                  <a:lnTo>
                    <a:pt x="495206" y="0"/>
                  </a:lnTo>
                  <a:lnTo>
                    <a:pt x="990412" y="50746"/>
                  </a:lnTo>
                  <a:lnTo>
                    <a:pt x="1485619" y="101493"/>
                  </a:lnTo>
                  <a:lnTo>
                    <a:pt x="1980825" y="101493"/>
                  </a:lnTo>
                  <a:lnTo>
                    <a:pt x="2476031" y="202987"/>
                  </a:lnTo>
                  <a:lnTo>
                    <a:pt x="2971238" y="253733"/>
                  </a:lnTo>
                  <a:lnTo>
                    <a:pt x="3466444" y="152240"/>
                  </a:lnTo>
                </a:path>
              </a:pathLst>
            </a:custGeom>
            <a:ln w="65043" cap="flat">
              <a:solidFill>
                <a:srgbClr val="000000">
                  <a:alpha val="100000"/>
                </a:srgbClr>
              </a:solidFill>
              <a:prstDash val="solid"/>
              <a:round/>
            </a:ln>
          </p:spPr>
          <p:txBody>
            <a:bodyPr/>
            <a:lstStyle/>
            <a:p/>
          </p:txBody>
        </p:sp>
        <p:sp>
          <p:nvSpPr>
            <p:cNvPr id="26" name="pl26"/>
            <p:cNvSpPr/>
            <p:nvPr/>
          </p:nvSpPr>
          <p:spPr>
            <a:xfrm>
              <a:off x="1084660" y="2409599"/>
              <a:ext cx="3466444" cy="253733"/>
            </a:xfrm>
            <a:custGeom>
              <a:avLst/>
              <a:pathLst>
                <a:path w="3466444" h="253733">
                  <a:moveTo>
                    <a:pt x="0" y="0"/>
                  </a:moveTo>
                  <a:lnTo>
                    <a:pt x="495206" y="0"/>
                  </a:lnTo>
                  <a:lnTo>
                    <a:pt x="990412" y="50746"/>
                  </a:lnTo>
                  <a:lnTo>
                    <a:pt x="1485619" y="101493"/>
                  </a:lnTo>
                  <a:lnTo>
                    <a:pt x="1980825" y="101493"/>
                  </a:lnTo>
                  <a:lnTo>
                    <a:pt x="2476031" y="202987"/>
                  </a:lnTo>
                  <a:lnTo>
                    <a:pt x="2971238" y="253733"/>
                  </a:lnTo>
                  <a:lnTo>
                    <a:pt x="3466444" y="152240"/>
                  </a:lnTo>
                </a:path>
              </a:pathLst>
            </a:custGeom>
            <a:ln w="40651" cap="flat">
              <a:solidFill>
                <a:srgbClr val="6A1E74">
                  <a:alpha val="100000"/>
                </a:srgbClr>
              </a:solidFill>
              <a:prstDash val="solid"/>
              <a:round/>
            </a:ln>
          </p:spPr>
          <p:txBody>
            <a:bodyPr/>
            <a:lstStyle/>
            <a:p/>
          </p:txBody>
        </p:sp>
        <p:sp>
          <p:nvSpPr>
            <p:cNvPr id="27" name="tx27"/>
            <p:cNvSpPr/>
            <p:nvPr/>
          </p:nvSpPr>
          <p:spPr>
            <a:xfrm>
              <a:off x="1024401" y="22388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28" name="tx28"/>
            <p:cNvSpPr/>
            <p:nvPr/>
          </p:nvSpPr>
          <p:spPr>
            <a:xfrm>
              <a:off x="1519608" y="22388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29" name="tx29"/>
            <p:cNvSpPr/>
            <p:nvPr/>
          </p:nvSpPr>
          <p:spPr>
            <a:xfrm>
              <a:off x="2014814" y="2289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0" name="tx30"/>
            <p:cNvSpPr/>
            <p:nvPr/>
          </p:nvSpPr>
          <p:spPr>
            <a:xfrm>
              <a:off x="2510020" y="23403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1" name="tx31"/>
            <p:cNvSpPr/>
            <p:nvPr/>
          </p:nvSpPr>
          <p:spPr>
            <a:xfrm>
              <a:off x="3005227" y="23403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2" name="tx32"/>
            <p:cNvSpPr/>
            <p:nvPr/>
          </p:nvSpPr>
          <p:spPr>
            <a:xfrm>
              <a:off x="3500433" y="2441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3" name="tx33"/>
            <p:cNvSpPr/>
            <p:nvPr/>
          </p:nvSpPr>
          <p:spPr>
            <a:xfrm>
              <a:off x="3995639" y="24925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4" name="tx34"/>
            <p:cNvSpPr/>
            <p:nvPr/>
          </p:nvSpPr>
          <p:spPr>
            <a:xfrm>
              <a:off x="4490846" y="23910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5" name="tx35"/>
            <p:cNvSpPr/>
            <p:nvPr/>
          </p:nvSpPr>
          <p:spPr>
            <a:xfrm>
              <a:off x="707342" y="373427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6" name="tx36"/>
            <p:cNvSpPr/>
            <p:nvPr/>
          </p:nvSpPr>
          <p:spPr>
            <a:xfrm>
              <a:off x="707342" y="322680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7" name="tx37"/>
            <p:cNvSpPr/>
            <p:nvPr/>
          </p:nvSpPr>
          <p:spPr>
            <a:xfrm>
              <a:off x="707342" y="2719335"/>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8" name="tx38"/>
            <p:cNvSpPr/>
            <p:nvPr/>
          </p:nvSpPr>
          <p:spPr>
            <a:xfrm>
              <a:off x="707342" y="221186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9" name="tx39"/>
            <p:cNvSpPr/>
            <p:nvPr/>
          </p:nvSpPr>
          <p:spPr>
            <a:xfrm>
              <a:off x="636659" y="1704400"/>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40" name="tx40"/>
            <p:cNvSpPr/>
            <p:nvPr/>
          </p:nvSpPr>
          <p:spPr>
            <a:xfrm rot="-5400000">
              <a:off x="943294"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41" name="tx41"/>
            <p:cNvSpPr/>
            <p:nvPr/>
          </p:nvSpPr>
          <p:spPr>
            <a:xfrm rot="-5400000">
              <a:off x="1933707"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42" name="tx42"/>
            <p:cNvSpPr/>
            <p:nvPr/>
          </p:nvSpPr>
          <p:spPr>
            <a:xfrm rot="-5400000">
              <a:off x="2924119"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43" name="tx43"/>
            <p:cNvSpPr/>
            <p:nvPr/>
          </p:nvSpPr>
          <p:spPr>
            <a:xfrm rot="-5400000">
              <a:off x="3914532"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44" name="tx44"/>
            <p:cNvSpPr/>
            <p:nvPr/>
          </p:nvSpPr>
          <p:spPr>
            <a:xfrm rot="-5400000">
              <a:off x="67031" y="2719335"/>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5" name="pl45"/>
            <p:cNvSpPr/>
            <p:nvPr/>
          </p:nvSpPr>
          <p:spPr>
            <a:xfrm>
              <a:off x="1430681" y="46975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46" name="pl46"/>
            <p:cNvSpPr/>
            <p:nvPr/>
          </p:nvSpPr>
          <p:spPr>
            <a:xfrm>
              <a:off x="1430681" y="4986636"/>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47" name="pl47"/>
            <p:cNvSpPr/>
            <p:nvPr/>
          </p:nvSpPr>
          <p:spPr>
            <a:xfrm>
              <a:off x="2142090" y="4697591"/>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48" name="pl48"/>
            <p:cNvSpPr/>
            <p:nvPr/>
          </p:nvSpPr>
          <p:spPr>
            <a:xfrm>
              <a:off x="2142090" y="4986636"/>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49" name="pl49"/>
            <p:cNvSpPr/>
            <p:nvPr/>
          </p:nvSpPr>
          <p:spPr>
            <a:xfrm>
              <a:off x="2846459" y="4697591"/>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50" name="pl50"/>
            <p:cNvSpPr/>
            <p:nvPr/>
          </p:nvSpPr>
          <p:spPr>
            <a:xfrm>
              <a:off x="2846459" y="4697591"/>
              <a:ext cx="175564" cy="0"/>
            </a:xfrm>
            <a:custGeom>
              <a:avLst/>
              <a:pathLst>
                <a:path w="175564" h="0">
                  <a:moveTo>
                    <a:pt x="0" y="0"/>
                  </a:moveTo>
                  <a:lnTo>
                    <a:pt x="175564" y="0"/>
                  </a:lnTo>
                </a:path>
              </a:pathLst>
            </a:custGeom>
            <a:ln w="40651" cap="flat">
              <a:solidFill>
                <a:srgbClr val="6A1E74">
                  <a:alpha val="100000"/>
                </a:srgbClr>
              </a:solidFill>
              <a:prstDash val="solid"/>
              <a:round/>
            </a:ln>
          </p:spPr>
          <p:txBody>
            <a:bodyPr/>
            <a:lstStyle/>
            <a:p/>
          </p:txBody>
        </p:sp>
        <p:sp>
          <p:nvSpPr>
            <p:cNvPr id="51" name="pl51"/>
            <p:cNvSpPr/>
            <p:nvPr/>
          </p:nvSpPr>
          <p:spPr>
            <a:xfrm>
              <a:off x="2846459" y="4986636"/>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52" name="pl52"/>
            <p:cNvSpPr/>
            <p:nvPr/>
          </p:nvSpPr>
          <p:spPr>
            <a:xfrm>
              <a:off x="3571950" y="4697591"/>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53" name="tx53"/>
            <p:cNvSpPr/>
            <p:nvPr/>
          </p:nvSpPr>
          <p:spPr>
            <a:xfrm>
              <a:off x="1697780" y="465210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EAPR</a:t>
              </a:r>
            </a:p>
          </p:txBody>
        </p:sp>
        <p:sp>
          <p:nvSpPr>
            <p:cNvPr id="54" name="tx54"/>
            <p:cNvSpPr/>
            <p:nvPr/>
          </p:nvSpPr>
          <p:spPr>
            <a:xfrm>
              <a:off x="1697780" y="4941145"/>
              <a:ext cx="3527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ECAR</a:t>
              </a:r>
            </a:p>
          </p:txBody>
        </p:sp>
        <p:sp>
          <p:nvSpPr>
            <p:cNvPr id="55" name="tx55"/>
            <p:cNvSpPr/>
            <p:nvPr/>
          </p:nvSpPr>
          <p:spPr>
            <a:xfrm>
              <a:off x="2409190" y="465210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ESAR</a:t>
              </a:r>
            </a:p>
          </p:txBody>
        </p:sp>
        <p:sp>
          <p:nvSpPr>
            <p:cNvPr id="56" name="tx56"/>
            <p:cNvSpPr/>
            <p:nvPr/>
          </p:nvSpPr>
          <p:spPr>
            <a:xfrm>
              <a:off x="2409190" y="4941145"/>
              <a:ext cx="33878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LACR</a:t>
              </a:r>
            </a:p>
          </p:txBody>
        </p:sp>
        <p:sp>
          <p:nvSpPr>
            <p:cNvPr id="57" name="tx57"/>
            <p:cNvSpPr/>
            <p:nvPr/>
          </p:nvSpPr>
          <p:spPr>
            <a:xfrm>
              <a:off x="3113558" y="4652100"/>
              <a:ext cx="36685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MENA</a:t>
              </a:r>
            </a:p>
          </p:txBody>
        </p:sp>
        <p:sp>
          <p:nvSpPr>
            <p:cNvPr id="58" name="tx58"/>
            <p:cNvSpPr/>
            <p:nvPr/>
          </p:nvSpPr>
          <p:spPr>
            <a:xfrm>
              <a:off x="3113558" y="4941145"/>
              <a:ext cx="35981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ROSA</a:t>
              </a:r>
            </a:p>
          </p:txBody>
        </p:sp>
        <p:sp>
          <p:nvSpPr>
            <p:cNvPr id="59" name="tx59"/>
            <p:cNvSpPr/>
            <p:nvPr/>
          </p:nvSpPr>
          <p:spPr>
            <a:xfrm>
              <a:off x="3839050" y="4652100"/>
              <a:ext cx="38797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WCAR</a:t>
              </a:r>
            </a:p>
          </p:txBody>
        </p:sp>
        <p:sp>
          <p:nvSpPr>
            <p:cNvPr id="60" name="tx60"/>
            <p:cNvSpPr/>
            <p:nvPr/>
          </p:nvSpPr>
          <p:spPr>
            <a:xfrm>
              <a:off x="1602050" y="1437626"/>
              <a:ext cx="2431663"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MENA, 2018-2025</a:t>
              </a:r>
            </a:p>
          </p:txBody>
        </p:sp>
        <p:sp>
          <p:nvSpPr>
            <p:cNvPr id="61" name="pl61"/>
            <p:cNvSpPr/>
            <p:nvPr/>
          </p:nvSpPr>
          <p:spPr>
            <a:xfrm>
              <a:off x="5191733" y="3701690"/>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2" name="pl62"/>
            <p:cNvSpPr/>
            <p:nvPr/>
          </p:nvSpPr>
          <p:spPr>
            <a:xfrm>
              <a:off x="5191733" y="2920971"/>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3" name="pl63"/>
            <p:cNvSpPr/>
            <p:nvPr/>
          </p:nvSpPr>
          <p:spPr>
            <a:xfrm>
              <a:off x="5191733" y="2140251"/>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4" name="pl64"/>
            <p:cNvSpPr/>
            <p:nvPr/>
          </p:nvSpPr>
          <p:spPr>
            <a:xfrm>
              <a:off x="5191733" y="3311330"/>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65" name="pl65"/>
            <p:cNvSpPr/>
            <p:nvPr/>
          </p:nvSpPr>
          <p:spPr>
            <a:xfrm>
              <a:off x="5191733" y="2530611"/>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66" name="pl66"/>
            <p:cNvSpPr/>
            <p:nvPr/>
          </p:nvSpPr>
          <p:spPr>
            <a:xfrm>
              <a:off x="5191733" y="1749892"/>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67" name="pl67"/>
            <p:cNvSpPr/>
            <p:nvPr/>
          </p:nvSpPr>
          <p:spPr>
            <a:xfrm>
              <a:off x="5365055"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6355468"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7345880"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8336293" y="1648398"/>
              <a:ext cx="0" cy="2232857"/>
            </a:xfrm>
            <a:custGeom>
              <a:avLst/>
              <a:pathLst>
                <a:path w="0" h="2232857">
                  <a:moveTo>
                    <a:pt x="0" y="2232857"/>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5365055" y="2374467"/>
              <a:ext cx="3466444" cy="1405294"/>
            </a:xfrm>
            <a:custGeom>
              <a:avLst/>
              <a:pathLst>
                <a:path w="3466444" h="1405294">
                  <a:moveTo>
                    <a:pt x="0" y="0"/>
                  </a:moveTo>
                  <a:lnTo>
                    <a:pt x="495206" y="156143"/>
                  </a:lnTo>
                  <a:lnTo>
                    <a:pt x="990412" y="624575"/>
                  </a:lnTo>
                  <a:lnTo>
                    <a:pt x="1485619" y="1405294"/>
                  </a:lnTo>
                  <a:lnTo>
                    <a:pt x="1980825" y="468431"/>
                  </a:lnTo>
                  <a:lnTo>
                    <a:pt x="2476031" y="1093007"/>
                  </a:lnTo>
                  <a:lnTo>
                    <a:pt x="2971238" y="936863"/>
                  </a:lnTo>
                  <a:lnTo>
                    <a:pt x="3466444" y="936863"/>
                  </a:lnTo>
                </a:path>
              </a:pathLst>
            </a:custGeom>
            <a:ln w="27101" cap="flat">
              <a:solidFill>
                <a:srgbClr val="0058AB">
                  <a:alpha val="69803"/>
                </a:srgbClr>
              </a:solidFill>
              <a:prstDash val="solid"/>
              <a:round/>
            </a:ln>
          </p:spPr>
          <p:txBody>
            <a:bodyPr/>
            <a:lstStyle/>
            <a:p/>
          </p:txBody>
        </p:sp>
        <p:sp>
          <p:nvSpPr>
            <p:cNvPr id="72" name="pl72"/>
            <p:cNvSpPr/>
            <p:nvPr/>
          </p:nvSpPr>
          <p:spPr>
            <a:xfrm>
              <a:off x="5365055" y="2530611"/>
              <a:ext cx="3466444" cy="780719"/>
            </a:xfrm>
            <a:custGeom>
              <a:avLst/>
              <a:pathLst>
                <a:path w="3466444" h="780719">
                  <a:moveTo>
                    <a:pt x="0" y="156143"/>
                  </a:moveTo>
                  <a:lnTo>
                    <a:pt x="495206" y="0"/>
                  </a:lnTo>
                  <a:lnTo>
                    <a:pt x="990412" y="624575"/>
                  </a:lnTo>
                  <a:lnTo>
                    <a:pt x="1485619" y="468431"/>
                  </a:lnTo>
                  <a:lnTo>
                    <a:pt x="1980825" y="624575"/>
                  </a:lnTo>
                  <a:lnTo>
                    <a:pt x="2476031" y="468431"/>
                  </a:lnTo>
                  <a:lnTo>
                    <a:pt x="2971238" y="780719"/>
                  </a:lnTo>
                  <a:lnTo>
                    <a:pt x="3466444" y="780719"/>
                  </a:lnTo>
                </a:path>
              </a:pathLst>
            </a:custGeom>
            <a:ln w="27101" cap="flat">
              <a:solidFill>
                <a:srgbClr val="1CABE2">
                  <a:alpha val="69803"/>
                </a:srgbClr>
              </a:solidFill>
              <a:prstDash val="solid"/>
              <a:round/>
            </a:ln>
          </p:spPr>
          <p:txBody>
            <a:bodyPr/>
            <a:lstStyle/>
            <a:p/>
          </p:txBody>
        </p:sp>
        <p:sp>
          <p:nvSpPr>
            <p:cNvPr id="73" name="pl73"/>
            <p:cNvSpPr/>
            <p:nvPr/>
          </p:nvSpPr>
          <p:spPr>
            <a:xfrm>
              <a:off x="5365055" y="2530611"/>
              <a:ext cx="3466444" cy="624575"/>
            </a:xfrm>
            <a:custGeom>
              <a:avLst/>
              <a:pathLst>
                <a:path w="3466444" h="624575">
                  <a:moveTo>
                    <a:pt x="0" y="156143"/>
                  </a:moveTo>
                  <a:lnTo>
                    <a:pt x="495206" y="0"/>
                  </a:lnTo>
                  <a:lnTo>
                    <a:pt x="990412" y="156143"/>
                  </a:lnTo>
                  <a:lnTo>
                    <a:pt x="1485619" y="624575"/>
                  </a:lnTo>
                  <a:lnTo>
                    <a:pt x="1980825" y="468431"/>
                  </a:lnTo>
                  <a:lnTo>
                    <a:pt x="2476031" y="156143"/>
                  </a:lnTo>
                  <a:lnTo>
                    <a:pt x="2971238" y="312287"/>
                  </a:lnTo>
                  <a:lnTo>
                    <a:pt x="3466444" y="156143"/>
                  </a:lnTo>
                </a:path>
              </a:pathLst>
            </a:custGeom>
            <a:ln w="27101" cap="flat">
              <a:solidFill>
                <a:srgbClr val="00833D">
                  <a:alpha val="69803"/>
                </a:srgbClr>
              </a:solidFill>
              <a:prstDash val="solid"/>
              <a:round/>
            </a:ln>
          </p:spPr>
          <p:txBody>
            <a:bodyPr/>
            <a:lstStyle/>
            <a:p/>
          </p:txBody>
        </p:sp>
        <p:sp>
          <p:nvSpPr>
            <p:cNvPr id="74" name="pl74"/>
            <p:cNvSpPr/>
            <p:nvPr/>
          </p:nvSpPr>
          <p:spPr>
            <a:xfrm>
              <a:off x="5365055" y="1749892"/>
              <a:ext cx="3466444" cy="1561438"/>
            </a:xfrm>
            <a:custGeom>
              <a:avLst/>
              <a:pathLst>
                <a:path w="3466444" h="1561438">
                  <a:moveTo>
                    <a:pt x="0" y="0"/>
                  </a:moveTo>
                  <a:lnTo>
                    <a:pt x="495206" y="780719"/>
                  </a:lnTo>
                  <a:lnTo>
                    <a:pt x="990412" y="1093007"/>
                  </a:lnTo>
                  <a:lnTo>
                    <a:pt x="1485619" y="1249150"/>
                  </a:lnTo>
                  <a:lnTo>
                    <a:pt x="1980825" y="1561438"/>
                  </a:lnTo>
                  <a:lnTo>
                    <a:pt x="2476031" y="1093007"/>
                  </a:lnTo>
                  <a:lnTo>
                    <a:pt x="2971238" y="624575"/>
                  </a:lnTo>
                  <a:lnTo>
                    <a:pt x="3466444" y="780719"/>
                  </a:lnTo>
                </a:path>
              </a:pathLst>
            </a:custGeom>
            <a:ln w="27101" cap="flat">
              <a:solidFill>
                <a:srgbClr val="80BD41">
                  <a:alpha val="69803"/>
                </a:srgbClr>
              </a:solidFill>
              <a:prstDash val="solid"/>
              <a:round/>
            </a:ln>
          </p:spPr>
          <p:txBody>
            <a:bodyPr/>
            <a:lstStyle/>
            <a:p/>
          </p:txBody>
        </p:sp>
        <p:sp>
          <p:nvSpPr>
            <p:cNvPr id="75" name="pl75"/>
            <p:cNvSpPr/>
            <p:nvPr/>
          </p:nvSpPr>
          <p:spPr>
            <a:xfrm>
              <a:off x="5365055" y="2530611"/>
              <a:ext cx="3466444" cy="780719"/>
            </a:xfrm>
            <a:custGeom>
              <a:avLst/>
              <a:pathLst>
                <a:path w="3466444" h="780719">
                  <a:moveTo>
                    <a:pt x="0" y="0"/>
                  </a:moveTo>
                  <a:lnTo>
                    <a:pt x="495206" y="0"/>
                  </a:lnTo>
                  <a:lnTo>
                    <a:pt x="990412" y="156143"/>
                  </a:lnTo>
                  <a:lnTo>
                    <a:pt x="1485619" y="312287"/>
                  </a:lnTo>
                  <a:lnTo>
                    <a:pt x="1980825" y="312287"/>
                  </a:lnTo>
                  <a:lnTo>
                    <a:pt x="2476031" y="624575"/>
                  </a:lnTo>
                  <a:lnTo>
                    <a:pt x="2971238" y="780719"/>
                  </a:lnTo>
                  <a:lnTo>
                    <a:pt x="3466444" y="468431"/>
                  </a:lnTo>
                </a:path>
              </a:pathLst>
            </a:custGeom>
            <a:ln w="27101" cap="flat">
              <a:solidFill>
                <a:srgbClr val="6A1E74">
                  <a:alpha val="69803"/>
                </a:srgbClr>
              </a:solidFill>
              <a:prstDash val="solid"/>
              <a:round/>
            </a:ln>
          </p:spPr>
          <p:txBody>
            <a:bodyPr/>
            <a:lstStyle/>
            <a:p/>
          </p:txBody>
        </p:sp>
        <p:sp>
          <p:nvSpPr>
            <p:cNvPr id="76" name="pl76"/>
            <p:cNvSpPr/>
            <p:nvPr/>
          </p:nvSpPr>
          <p:spPr>
            <a:xfrm>
              <a:off x="5365055" y="2218323"/>
              <a:ext cx="3466444" cy="936863"/>
            </a:xfrm>
            <a:custGeom>
              <a:avLst/>
              <a:pathLst>
                <a:path w="3466444" h="936863">
                  <a:moveTo>
                    <a:pt x="0" y="468431"/>
                  </a:moveTo>
                  <a:lnTo>
                    <a:pt x="495206" y="312287"/>
                  </a:lnTo>
                  <a:lnTo>
                    <a:pt x="990412" y="936863"/>
                  </a:lnTo>
                  <a:lnTo>
                    <a:pt x="1485619" y="936863"/>
                  </a:lnTo>
                  <a:lnTo>
                    <a:pt x="1980825" y="312287"/>
                  </a:lnTo>
                  <a:lnTo>
                    <a:pt x="2476031" y="468431"/>
                  </a:lnTo>
                  <a:lnTo>
                    <a:pt x="2971238" y="0"/>
                  </a:lnTo>
                  <a:lnTo>
                    <a:pt x="3466444" y="0"/>
                  </a:lnTo>
                </a:path>
              </a:pathLst>
            </a:custGeom>
            <a:ln w="27101" cap="flat">
              <a:solidFill>
                <a:srgbClr val="E2231A">
                  <a:alpha val="69803"/>
                </a:srgbClr>
              </a:solidFill>
              <a:prstDash val="solid"/>
              <a:round/>
            </a:ln>
          </p:spPr>
          <p:txBody>
            <a:bodyPr/>
            <a:lstStyle/>
            <a:p/>
          </p:txBody>
        </p:sp>
        <p:sp>
          <p:nvSpPr>
            <p:cNvPr id="77" name="pl77"/>
            <p:cNvSpPr/>
            <p:nvPr/>
          </p:nvSpPr>
          <p:spPr>
            <a:xfrm>
              <a:off x="5365055" y="2530611"/>
              <a:ext cx="3466444" cy="780719"/>
            </a:xfrm>
            <a:custGeom>
              <a:avLst/>
              <a:pathLst>
                <a:path w="3466444" h="780719">
                  <a:moveTo>
                    <a:pt x="0" y="156143"/>
                  </a:moveTo>
                  <a:lnTo>
                    <a:pt x="495206" y="0"/>
                  </a:lnTo>
                  <a:lnTo>
                    <a:pt x="990412" y="156143"/>
                  </a:lnTo>
                  <a:lnTo>
                    <a:pt x="1485619" y="780719"/>
                  </a:lnTo>
                  <a:lnTo>
                    <a:pt x="1980825" y="780719"/>
                  </a:lnTo>
                  <a:lnTo>
                    <a:pt x="2476031" y="468431"/>
                  </a:lnTo>
                  <a:lnTo>
                    <a:pt x="2971238" y="0"/>
                  </a:lnTo>
                  <a:lnTo>
                    <a:pt x="3466444" y="156143"/>
                  </a:lnTo>
                </a:path>
              </a:pathLst>
            </a:custGeom>
            <a:ln w="27101" cap="flat">
              <a:solidFill>
                <a:srgbClr val="F26A21">
                  <a:alpha val="69803"/>
                </a:srgbClr>
              </a:solidFill>
              <a:prstDash val="solid"/>
              <a:round/>
            </a:ln>
          </p:spPr>
          <p:txBody>
            <a:bodyPr/>
            <a:lstStyle/>
            <a:p/>
          </p:txBody>
        </p:sp>
        <p:sp>
          <p:nvSpPr>
            <p:cNvPr id="78" name="pl78"/>
            <p:cNvSpPr/>
            <p:nvPr/>
          </p:nvSpPr>
          <p:spPr>
            <a:xfrm>
              <a:off x="5365055" y="2530611"/>
              <a:ext cx="3466444" cy="0"/>
            </a:xfrm>
            <a:custGeom>
              <a:avLst/>
              <a:pathLst>
                <a:path w="3466444" h="0">
                  <a:moveTo>
                    <a:pt x="0" y="0"/>
                  </a:moveTo>
                  <a:lnTo>
                    <a:pt x="0" y="0"/>
                  </a:lnTo>
                  <a:lnTo>
                    <a:pt x="0" y="0"/>
                  </a:lnTo>
                  <a:lnTo>
                    <a:pt x="0" y="0"/>
                  </a:lnTo>
                  <a:lnTo>
                    <a:pt x="0" y="0"/>
                  </a:lnTo>
                  <a:lnTo>
                    <a:pt x="0" y="0"/>
                  </a:lnTo>
                  <a:lnTo>
                    <a:pt x="0" y="0"/>
                  </a:lnTo>
                  <a:lnTo>
                    <a:pt x="495206" y="0"/>
                  </a:lnTo>
                  <a:lnTo>
                    <a:pt x="495206" y="0"/>
                  </a:lnTo>
                  <a:lnTo>
                    <a:pt x="495206" y="0"/>
                  </a:lnTo>
                  <a:lnTo>
                    <a:pt x="495206" y="0"/>
                  </a:lnTo>
                  <a:lnTo>
                    <a:pt x="495206" y="0"/>
                  </a:lnTo>
                  <a:lnTo>
                    <a:pt x="495206" y="0"/>
                  </a:lnTo>
                  <a:lnTo>
                    <a:pt x="495206" y="0"/>
                  </a:lnTo>
                  <a:lnTo>
                    <a:pt x="990412" y="0"/>
                  </a:lnTo>
                  <a:lnTo>
                    <a:pt x="990412" y="0"/>
                  </a:lnTo>
                  <a:lnTo>
                    <a:pt x="990412" y="0"/>
                  </a:lnTo>
                  <a:lnTo>
                    <a:pt x="990412" y="0"/>
                  </a:lnTo>
                  <a:lnTo>
                    <a:pt x="990412" y="0"/>
                  </a:lnTo>
                  <a:lnTo>
                    <a:pt x="990412" y="0"/>
                  </a:lnTo>
                  <a:lnTo>
                    <a:pt x="990412" y="0"/>
                  </a:lnTo>
                  <a:lnTo>
                    <a:pt x="1485619" y="0"/>
                  </a:lnTo>
                  <a:lnTo>
                    <a:pt x="1485619" y="0"/>
                  </a:lnTo>
                  <a:lnTo>
                    <a:pt x="1485619" y="0"/>
                  </a:lnTo>
                  <a:lnTo>
                    <a:pt x="1485619" y="0"/>
                  </a:lnTo>
                  <a:lnTo>
                    <a:pt x="1485619" y="0"/>
                  </a:lnTo>
                  <a:lnTo>
                    <a:pt x="1485619" y="0"/>
                  </a:lnTo>
                  <a:lnTo>
                    <a:pt x="1485619" y="0"/>
                  </a:lnTo>
                  <a:lnTo>
                    <a:pt x="1980825" y="0"/>
                  </a:lnTo>
                  <a:lnTo>
                    <a:pt x="1980825" y="0"/>
                  </a:lnTo>
                  <a:lnTo>
                    <a:pt x="1980825" y="0"/>
                  </a:lnTo>
                  <a:lnTo>
                    <a:pt x="1980825" y="0"/>
                  </a:lnTo>
                  <a:lnTo>
                    <a:pt x="1980825" y="0"/>
                  </a:lnTo>
                  <a:lnTo>
                    <a:pt x="1980825" y="0"/>
                  </a:lnTo>
                  <a:lnTo>
                    <a:pt x="1980825" y="0"/>
                  </a:lnTo>
                  <a:lnTo>
                    <a:pt x="2476031" y="0"/>
                  </a:lnTo>
                  <a:lnTo>
                    <a:pt x="2476031" y="0"/>
                  </a:lnTo>
                  <a:lnTo>
                    <a:pt x="2476031" y="0"/>
                  </a:lnTo>
                  <a:lnTo>
                    <a:pt x="2476031" y="0"/>
                  </a:lnTo>
                  <a:lnTo>
                    <a:pt x="2476031" y="0"/>
                  </a:lnTo>
                  <a:lnTo>
                    <a:pt x="2476031" y="0"/>
                  </a:lnTo>
                  <a:lnTo>
                    <a:pt x="2476031" y="0"/>
                  </a:lnTo>
                  <a:lnTo>
                    <a:pt x="2971238" y="0"/>
                  </a:lnTo>
                  <a:lnTo>
                    <a:pt x="2971238" y="0"/>
                  </a:lnTo>
                  <a:lnTo>
                    <a:pt x="2971238" y="0"/>
                  </a:lnTo>
                  <a:lnTo>
                    <a:pt x="2971238" y="0"/>
                  </a:lnTo>
                  <a:lnTo>
                    <a:pt x="2971238" y="0"/>
                  </a:lnTo>
                  <a:lnTo>
                    <a:pt x="2971238" y="0"/>
                  </a:lnTo>
                  <a:lnTo>
                    <a:pt x="2971238" y="0"/>
                  </a:lnTo>
                  <a:lnTo>
                    <a:pt x="3466444" y="0"/>
                  </a:lnTo>
                  <a:lnTo>
                    <a:pt x="3466444" y="0"/>
                  </a:lnTo>
                  <a:lnTo>
                    <a:pt x="3466444" y="0"/>
                  </a:lnTo>
                  <a:lnTo>
                    <a:pt x="3466444" y="0"/>
                  </a:lnTo>
                  <a:lnTo>
                    <a:pt x="3466444" y="0"/>
                  </a:lnTo>
                  <a:lnTo>
                    <a:pt x="3466444" y="0"/>
                  </a:lnTo>
                  <a:lnTo>
                    <a:pt x="3466444" y="0"/>
                  </a:lnTo>
                </a:path>
              </a:pathLst>
            </a:custGeom>
            <a:ln w="13550" cap="flat">
              <a:solidFill>
                <a:srgbClr val="000000">
                  <a:alpha val="100000"/>
                </a:srgbClr>
              </a:solidFill>
              <a:prstDash val="dash"/>
              <a:round/>
            </a:ln>
          </p:spPr>
          <p:txBody>
            <a:bodyPr/>
            <a:lstStyle/>
            <a:p/>
          </p:txBody>
        </p:sp>
        <p:sp>
          <p:nvSpPr>
            <p:cNvPr id="79" name="pl79"/>
            <p:cNvSpPr/>
            <p:nvPr/>
          </p:nvSpPr>
          <p:spPr>
            <a:xfrm>
              <a:off x="5365055" y="2530611"/>
              <a:ext cx="3466444" cy="780719"/>
            </a:xfrm>
            <a:custGeom>
              <a:avLst/>
              <a:pathLst>
                <a:path w="3466444" h="780719">
                  <a:moveTo>
                    <a:pt x="0" y="0"/>
                  </a:moveTo>
                  <a:lnTo>
                    <a:pt x="495206" y="0"/>
                  </a:lnTo>
                  <a:lnTo>
                    <a:pt x="990412" y="156143"/>
                  </a:lnTo>
                  <a:lnTo>
                    <a:pt x="1485619" y="312287"/>
                  </a:lnTo>
                  <a:lnTo>
                    <a:pt x="1980825" y="312287"/>
                  </a:lnTo>
                  <a:lnTo>
                    <a:pt x="2476031" y="624575"/>
                  </a:lnTo>
                  <a:lnTo>
                    <a:pt x="2971238" y="780719"/>
                  </a:lnTo>
                  <a:lnTo>
                    <a:pt x="3466444" y="468431"/>
                  </a:lnTo>
                </a:path>
              </a:pathLst>
            </a:custGeom>
            <a:ln w="65043" cap="flat">
              <a:solidFill>
                <a:srgbClr val="000000">
                  <a:alpha val="100000"/>
                </a:srgbClr>
              </a:solidFill>
              <a:prstDash val="solid"/>
              <a:round/>
            </a:ln>
          </p:spPr>
          <p:txBody>
            <a:bodyPr/>
            <a:lstStyle/>
            <a:p/>
          </p:txBody>
        </p:sp>
        <p:sp>
          <p:nvSpPr>
            <p:cNvPr id="80" name="pl80"/>
            <p:cNvSpPr/>
            <p:nvPr/>
          </p:nvSpPr>
          <p:spPr>
            <a:xfrm>
              <a:off x="5365055" y="2530611"/>
              <a:ext cx="3466444" cy="780719"/>
            </a:xfrm>
            <a:custGeom>
              <a:avLst/>
              <a:pathLst>
                <a:path w="3466444" h="780719">
                  <a:moveTo>
                    <a:pt x="0" y="0"/>
                  </a:moveTo>
                  <a:lnTo>
                    <a:pt x="495206" y="0"/>
                  </a:lnTo>
                  <a:lnTo>
                    <a:pt x="990412" y="156143"/>
                  </a:lnTo>
                  <a:lnTo>
                    <a:pt x="1485619" y="312287"/>
                  </a:lnTo>
                  <a:lnTo>
                    <a:pt x="1980825" y="312287"/>
                  </a:lnTo>
                  <a:lnTo>
                    <a:pt x="2476031" y="624575"/>
                  </a:lnTo>
                  <a:lnTo>
                    <a:pt x="2971238" y="780719"/>
                  </a:lnTo>
                  <a:lnTo>
                    <a:pt x="3466444" y="468431"/>
                  </a:lnTo>
                </a:path>
              </a:pathLst>
            </a:custGeom>
            <a:ln w="40651" cap="flat">
              <a:solidFill>
                <a:srgbClr val="6A1E74">
                  <a:alpha val="100000"/>
                </a:srgbClr>
              </a:solidFill>
              <a:prstDash val="solid"/>
              <a:round/>
            </a:ln>
          </p:spPr>
          <p:txBody>
            <a:bodyPr/>
            <a:lstStyle/>
            <a:p/>
          </p:txBody>
        </p:sp>
        <p:sp>
          <p:nvSpPr>
            <p:cNvPr id="81" name="tx81"/>
            <p:cNvSpPr/>
            <p:nvPr/>
          </p:nvSpPr>
          <p:spPr>
            <a:xfrm>
              <a:off x="5334925" y="23520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2" name="tx82"/>
            <p:cNvSpPr/>
            <p:nvPr/>
          </p:nvSpPr>
          <p:spPr>
            <a:xfrm>
              <a:off x="5830132" y="23520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3" name="tx83"/>
            <p:cNvSpPr/>
            <p:nvPr/>
          </p:nvSpPr>
          <p:spPr>
            <a:xfrm>
              <a:off x="6307279" y="250820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4" name="tx84"/>
            <p:cNvSpPr/>
            <p:nvPr/>
          </p:nvSpPr>
          <p:spPr>
            <a:xfrm>
              <a:off x="6802485" y="266434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5" name="tx85"/>
            <p:cNvSpPr/>
            <p:nvPr/>
          </p:nvSpPr>
          <p:spPr>
            <a:xfrm>
              <a:off x="7297691" y="266434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6" name="tx86"/>
            <p:cNvSpPr/>
            <p:nvPr/>
          </p:nvSpPr>
          <p:spPr>
            <a:xfrm>
              <a:off x="7792898" y="297663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87" name="tx87"/>
            <p:cNvSpPr/>
            <p:nvPr/>
          </p:nvSpPr>
          <p:spPr>
            <a:xfrm>
              <a:off x="8288104" y="313277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88" name="tx88"/>
            <p:cNvSpPr/>
            <p:nvPr/>
          </p:nvSpPr>
          <p:spPr>
            <a:xfrm>
              <a:off x="8783310" y="282048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89" name="tx89"/>
            <p:cNvSpPr/>
            <p:nvPr/>
          </p:nvSpPr>
          <p:spPr>
            <a:xfrm>
              <a:off x="5016083" y="3265839"/>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90" name="tx90"/>
            <p:cNvSpPr/>
            <p:nvPr/>
          </p:nvSpPr>
          <p:spPr>
            <a:xfrm>
              <a:off x="5058419" y="2485119"/>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91" name="tx91"/>
            <p:cNvSpPr/>
            <p:nvPr/>
          </p:nvSpPr>
          <p:spPr>
            <a:xfrm>
              <a:off x="5058419" y="1704400"/>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92" name="tx92"/>
            <p:cNvSpPr/>
            <p:nvPr/>
          </p:nvSpPr>
          <p:spPr>
            <a:xfrm rot="-5400000">
              <a:off x="5223689"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93" name="tx93"/>
            <p:cNvSpPr/>
            <p:nvPr/>
          </p:nvSpPr>
          <p:spPr>
            <a:xfrm rot="-5400000">
              <a:off x="6214101"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94" name="tx94"/>
            <p:cNvSpPr/>
            <p:nvPr/>
          </p:nvSpPr>
          <p:spPr>
            <a:xfrm rot="-5400000">
              <a:off x="7204514"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95" name="tx95"/>
            <p:cNvSpPr/>
            <p:nvPr/>
          </p:nvSpPr>
          <p:spPr>
            <a:xfrm rot="-5400000">
              <a:off x="8194927" y="4039760"/>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96" name="tx96"/>
            <p:cNvSpPr/>
            <p:nvPr/>
          </p:nvSpPr>
          <p:spPr>
            <a:xfrm rot="-5400000">
              <a:off x="4316977" y="2719335"/>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97" name="pl97"/>
            <p:cNvSpPr/>
            <p:nvPr/>
          </p:nvSpPr>
          <p:spPr>
            <a:xfrm>
              <a:off x="5711075" y="46975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98" name="pl98"/>
            <p:cNvSpPr/>
            <p:nvPr/>
          </p:nvSpPr>
          <p:spPr>
            <a:xfrm>
              <a:off x="5711075" y="4986636"/>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99" name="pl99"/>
            <p:cNvSpPr/>
            <p:nvPr/>
          </p:nvSpPr>
          <p:spPr>
            <a:xfrm>
              <a:off x="6422485" y="4697591"/>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00" name="pl100"/>
            <p:cNvSpPr/>
            <p:nvPr/>
          </p:nvSpPr>
          <p:spPr>
            <a:xfrm>
              <a:off x="6422485" y="4986636"/>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01" name="pl101"/>
            <p:cNvSpPr/>
            <p:nvPr/>
          </p:nvSpPr>
          <p:spPr>
            <a:xfrm>
              <a:off x="7126854" y="4697591"/>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102" name="pl102"/>
            <p:cNvSpPr/>
            <p:nvPr/>
          </p:nvSpPr>
          <p:spPr>
            <a:xfrm>
              <a:off x="7126854" y="4697591"/>
              <a:ext cx="175564" cy="0"/>
            </a:xfrm>
            <a:custGeom>
              <a:avLst/>
              <a:pathLst>
                <a:path w="175564" h="0">
                  <a:moveTo>
                    <a:pt x="0" y="0"/>
                  </a:moveTo>
                  <a:lnTo>
                    <a:pt x="175564" y="0"/>
                  </a:lnTo>
                </a:path>
              </a:pathLst>
            </a:custGeom>
            <a:ln w="40651" cap="flat">
              <a:solidFill>
                <a:srgbClr val="6A1E74">
                  <a:alpha val="100000"/>
                </a:srgbClr>
              </a:solidFill>
              <a:prstDash val="solid"/>
              <a:round/>
            </a:ln>
          </p:spPr>
          <p:txBody>
            <a:bodyPr/>
            <a:lstStyle/>
            <a:p/>
          </p:txBody>
        </p:sp>
        <p:sp>
          <p:nvSpPr>
            <p:cNvPr id="103" name="pl103"/>
            <p:cNvSpPr/>
            <p:nvPr/>
          </p:nvSpPr>
          <p:spPr>
            <a:xfrm>
              <a:off x="7126854" y="4986636"/>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104" name="pl104"/>
            <p:cNvSpPr/>
            <p:nvPr/>
          </p:nvSpPr>
          <p:spPr>
            <a:xfrm>
              <a:off x="7852345" y="4697591"/>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05" name="tx105"/>
            <p:cNvSpPr/>
            <p:nvPr/>
          </p:nvSpPr>
          <p:spPr>
            <a:xfrm>
              <a:off x="5978175" y="465210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EAPR</a:t>
              </a:r>
            </a:p>
          </p:txBody>
        </p:sp>
        <p:sp>
          <p:nvSpPr>
            <p:cNvPr id="106" name="tx106"/>
            <p:cNvSpPr/>
            <p:nvPr/>
          </p:nvSpPr>
          <p:spPr>
            <a:xfrm>
              <a:off x="5978175" y="4941145"/>
              <a:ext cx="3527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ECAR</a:t>
              </a:r>
            </a:p>
          </p:txBody>
        </p:sp>
        <p:sp>
          <p:nvSpPr>
            <p:cNvPr id="107" name="tx107"/>
            <p:cNvSpPr/>
            <p:nvPr/>
          </p:nvSpPr>
          <p:spPr>
            <a:xfrm>
              <a:off x="6689584" y="4652100"/>
              <a:ext cx="34573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ESAR</a:t>
              </a:r>
            </a:p>
          </p:txBody>
        </p:sp>
        <p:sp>
          <p:nvSpPr>
            <p:cNvPr id="108" name="tx108"/>
            <p:cNvSpPr/>
            <p:nvPr/>
          </p:nvSpPr>
          <p:spPr>
            <a:xfrm>
              <a:off x="6689584" y="4941145"/>
              <a:ext cx="33878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LACR</a:t>
              </a:r>
            </a:p>
          </p:txBody>
        </p:sp>
        <p:sp>
          <p:nvSpPr>
            <p:cNvPr id="109" name="tx109"/>
            <p:cNvSpPr/>
            <p:nvPr/>
          </p:nvSpPr>
          <p:spPr>
            <a:xfrm>
              <a:off x="7393953" y="4652100"/>
              <a:ext cx="36685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MENA</a:t>
              </a:r>
            </a:p>
          </p:txBody>
        </p:sp>
        <p:sp>
          <p:nvSpPr>
            <p:cNvPr id="110" name="tx110"/>
            <p:cNvSpPr/>
            <p:nvPr/>
          </p:nvSpPr>
          <p:spPr>
            <a:xfrm>
              <a:off x="7393953" y="4941145"/>
              <a:ext cx="35981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ROSA</a:t>
              </a:r>
            </a:p>
          </p:txBody>
        </p:sp>
        <p:sp>
          <p:nvSpPr>
            <p:cNvPr id="111" name="tx111"/>
            <p:cNvSpPr/>
            <p:nvPr/>
          </p:nvSpPr>
          <p:spPr>
            <a:xfrm>
              <a:off x="8119444" y="4652100"/>
              <a:ext cx="38797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WCAR</a:t>
              </a:r>
            </a:p>
          </p:txBody>
        </p:sp>
        <p:sp>
          <p:nvSpPr>
            <p:cNvPr id="112" name="tx112"/>
            <p:cNvSpPr/>
            <p:nvPr/>
          </p:nvSpPr>
          <p:spPr>
            <a:xfrm>
              <a:off x="5561811" y="1437626"/>
              <a:ext cx="3072932"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difference compared to 2019</a:t>
              </a:r>
            </a:p>
          </p:txBody>
        </p:sp>
        <p:sp>
          <p:nvSpPr>
            <p:cNvPr id="113" name="pl113"/>
            <p:cNvSpPr/>
            <p:nvPr/>
          </p:nvSpPr>
          <p:spPr>
            <a:xfrm>
              <a:off x="2155142"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4" name="pl114"/>
            <p:cNvSpPr/>
            <p:nvPr/>
          </p:nvSpPr>
          <p:spPr>
            <a:xfrm>
              <a:off x="3906978"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5" name="pl115"/>
            <p:cNvSpPr/>
            <p:nvPr/>
          </p:nvSpPr>
          <p:spPr>
            <a:xfrm>
              <a:off x="5658814"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6" name="pl116"/>
            <p:cNvSpPr/>
            <p:nvPr/>
          </p:nvSpPr>
          <p:spPr>
            <a:xfrm>
              <a:off x="7410650" y="5515903"/>
              <a:ext cx="0" cy="405974"/>
            </a:xfrm>
            <a:custGeom>
              <a:avLst/>
              <a:pathLst>
                <a:path w="0" h="405974">
                  <a:moveTo>
                    <a:pt x="0" y="405974"/>
                  </a:moveTo>
                  <a:lnTo>
                    <a:pt x="0" y="0"/>
                  </a:lnTo>
                  <a:lnTo>
                    <a:pt x="0" y="0"/>
                  </a:lnTo>
                </a:path>
              </a:pathLst>
            </a:custGeom>
            <a:ln w="6775" cap="flat">
              <a:solidFill>
                <a:srgbClr val="EBEBEB">
                  <a:alpha val="100000"/>
                </a:srgbClr>
              </a:solidFill>
              <a:prstDash val="solid"/>
              <a:round/>
            </a:ln>
          </p:spPr>
          <p:txBody>
            <a:bodyPr/>
            <a:lstStyle/>
            <a:p/>
          </p:txBody>
        </p:sp>
        <p:sp>
          <p:nvSpPr>
            <p:cNvPr id="117" name="pl117"/>
            <p:cNvSpPr/>
            <p:nvPr/>
          </p:nvSpPr>
          <p:spPr>
            <a:xfrm>
              <a:off x="911338" y="5845757"/>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8" name="pl118"/>
            <p:cNvSpPr/>
            <p:nvPr/>
          </p:nvSpPr>
          <p:spPr>
            <a:xfrm>
              <a:off x="911338" y="5718891"/>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9" name="pl119"/>
            <p:cNvSpPr/>
            <p:nvPr/>
          </p:nvSpPr>
          <p:spPr>
            <a:xfrm>
              <a:off x="911338" y="5592024"/>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20" name="pl120"/>
            <p:cNvSpPr/>
            <p:nvPr/>
          </p:nvSpPr>
          <p:spPr>
            <a:xfrm>
              <a:off x="1279224"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3031060"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4782896"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6534732"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8286569" y="5515903"/>
              <a:ext cx="0" cy="405974"/>
            </a:xfrm>
            <a:custGeom>
              <a:avLst/>
              <a:pathLst>
                <a:path w="0" h="405974">
                  <a:moveTo>
                    <a:pt x="0" y="405974"/>
                  </a:moveTo>
                  <a:lnTo>
                    <a:pt x="0" y="0"/>
                  </a:lnTo>
                  <a:lnTo>
                    <a:pt x="0" y="0"/>
                  </a:lnTo>
                </a:path>
              </a:pathLst>
            </a:custGeom>
            <a:ln w="13550" cap="flat">
              <a:solidFill>
                <a:srgbClr val="EBEBEB">
                  <a:alpha val="100000"/>
                </a:srgbClr>
              </a:solidFill>
              <a:prstDash val="solid"/>
              <a:round/>
            </a:ln>
          </p:spPr>
          <p:txBody>
            <a:bodyPr/>
            <a:lstStyle/>
            <a:p/>
          </p:txBody>
        </p:sp>
        <p:sp>
          <p:nvSpPr>
            <p:cNvPr id="125" name="rc125"/>
            <p:cNvSpPr/>
            <p:nvPr/>
          </p:nvSpPr>
          <p:spPr>
            <a:xfrm>
              <a:off x="1279224" y="5795011"/>
              <a:ext cx="4905141" cy="101493"/>
            </a:xfrm>
            <a:prstGeom prst="rect">
              <a:avLst/>
            </a:prstGeom>
            <a:solidFill>
              <a:srgbClr val="6A1E74">
                <a:alpha val="80000"/>
              </a:srgbClr>
            </a:solidFill>
          </p:spPr>
          <p:txBody>
            <a:bodyPr/>
            <a:lstStyle/>
            <a:p/>
          </p:txBody>
        </p:sp>
        <p:sp>
          <p:nvSpPr>
            <p:cNvPr id="126" name="rc126"/>
            <p:cNvSpPr/>
            <p:nvPr/>
          </p:nvSpPr>
          <p:spPr>
            <a:xfrm>
              <a:off x="1279224" y="5668144"/>
              <a:ext cx="7357712" cy="101493"/>
            </a:xfrm>
            <a:prstGeom prst="rect">
              <a:avLst/>
            </a:prstGeom>
            <a:solidFill>
              <a:srgbClr val="6A1E74">
                <a:alpha val="80000"/>
              </a:srgbClr>
            </a:solidFill>
          </p:spPr>
          <p:txBody>
            <a:bodyPr/>
            <a:lstStyle/>
            <a:p/>
          </p:txBody>
        </p:sp>
        <p:sp>
          <p:nvSpPr>
            <p:cNvPr id="127" name="rc127"/>
            <p:cNvSpPr/>
            <p:nvPr/>
          </p:nvSpPr>
          <p:spPr>
            <a:xfrm>
              <a:off x="1279224" y="5541277"/>
              <a:ext cx="6306610" cy="101493"/>
            </a:xfrm>
            <a:prstGeom prst="rect">
              <a:avLst/>
            </a:prstGeom>
            <a:solidFill>
              <a:srgbClr val="6A1E74">
                <a:alpha val="80000"/>
              </a:srgbClr>
            </a:solidFill>
          </p:spPr>
          <p:txBody>
            <a:bodyPr/>
            <a:lstStyle/>
            <a:p/>
          </p:txBody>
        </p:sp>
        <p:sp>
          <p:nvSpPr>
            <p:cNvPr id="128" name="tx128"/>
            <p:cNvSpPr/>
            <p:nvPr/>
          </p:nvSpPr>
          <p:spPr>
            <a:xfrm>
              <a:off x="6259666" y="580694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129" name="tx129"/>
            <p:cNvSpPr/>
            <p:nvPr/>
          </p:nvSpPr>
          <p:spPr>
            <a:xfrm>
              <a:off x="8712237" y="568007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130" name="tx130"/>
            <p:cNvSpPr/>
            <p:nvPr/>
          </p:nvSpPr>
          <p:spPr>
            <a:xfrm>
              <a:off x="7661135" y="555320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131" name="tx131"/>
            <p:cNvSpPr/>
            <p:nvPr/>
          </p:nvSpPr>
          <p:spPr>
            <a:xfrm>
              <a:off x="565975" y="580026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32" name="tx132"/>
            <p:cNvSpPr/>
            <p:nvPr/>
          </p:nvSpPr>
          <p:spPr>
            <a:xfrm>
              <a:off x="565975" y="5673399"/>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33" name="tx133"/>
            <p:cNvSpPr/>
            <p:nvPr/>
          </p:nvSpPr>
          <p:spPr>
            <a:xfrm>
              <a:off x="565975" y="554653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34" name="tx134"/>
            <p:cNvSpPr/>
            <p:nvPr/>
          </p:nvSpPr>
          <p:spPr>
            <a:xfrm>
              <a:off x="1102562"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0.0</a:t>
              </a:r>
            </a:p>
          </p:txBody>
        </p:sp>
        <p:sp>
          <p:nvSpPr>
            <p:cNvPr id="135" name="tx135"/>
            <p:cNvSpPr/>
            <p:nvPr/>
          </p:nvSpPr>
          <p:spPr>
            <a:xfrm>
              <a:off x="2854398"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0.5</a:t>
              </a:r>
            </a:p>
          </p:txBody>
        </p:sp>
        <p:sp>
          <p:nvSpPr>
            <p:cNvPr id="136" name="tx136"/>
            <p:cNvSpPr/>
            <p:nvPr/>
          </p:nvSpPr>
          <p:spPr>
            <a:xfrm>
              <a:off x="4606234"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137" name="tx137"/>
            <p:cNvSpPr/>
            <p:nvPr/>
          </p:nvSpPr>
          <p:spPr>
            <a:xfrm>
              <a:off x="6358070"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1.5</a:t>
              </a:r>
            </a:p>
          </p:txBody>
        </p:sp>
        <p:sp>
          <p:nvSpPr>
            <p:cNvPr id="138" name="tx138"/>
            <p:cNvSpPr/>
            <p:nvPr/>
          </p:nvSpPr>
          <p:spPr>
            <a:xfrm>
              <a:off x="8109906"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139" name="tx139"/>
            <p:cNvSpPr/>
            <p:nvPr/>
          </p:nvSpPr>
          <p:spPr>
            <a:xfrm>
              <a:off x="4240779" y="6136985"/>
              <a:ext cx="1434602"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Unvaccinated children (millions)</a:t>
              </a:r>
            </a:p>
          </p:txBody>
        </p:sp>
        <p:sp>
          <p:nvSpPr>
            <p:cNvPr id="140" name="tx140"/>
            <p:cNvSpPr/>
            <p:nvPr/>
          </p:nvSpPr>
          <p:spPr>
            <a:xfrm>
              <a:off x="911338" y="5305131"/>
              <a:ext cx="3719322"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infants unprotected against measles, MENA</a:t>
              </a:r>
            </a:p>
          </p:txBody>
        </p:sp>
        <p:sp>
          <p:nvSpPr>
            <p:cNvPr id="141" name="tx141"/>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2" name="tx142"/>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43" name="tx143"/>
            <p:cNvSpPr/>
            <p:nvPr/>
          </p:nvSpPr>
          <p:spPr>
            <a:xfrm>
              <a:off x="4792363" y="6542159"/>
              <a:ext cx="42124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Unvaccinated children (millions) due to rounding.</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MENA ranked number 5 out of 7 UNICEF regions, with MCV1 coverage of 84%.
MCV1 coverage (84%) was 3 percentage points lower than in 2019 (87%).
This equates to 1.8 million unvaccinated children in 2025 compared to 1.4 million unvaccinated children in 2019.</a:t>
            </a:r>
          </a:p>
        </p:txBody>
      </p:sp>
      <p:sp>
        <p:nvSpPr>
          <p:cNvPr id="14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MCV1 coverage improved between 2024 and 2025 in two regions and exceeded pre-pandemic levels in two regions, but progress is uneven and gaps in unvaccinated children persist.</a:t>
            </a:r>
          </a:p>
        </p:txBody>
      </p:sp>
      <p:grpSp xmlns:pic="http://schemas.openxmlformats.org/drawingml/2006/picture">
        <p:nvGrpSpPr>
          <p:cNvPr id="146" name=""/>
          <p:cNvGrpSpPr/>
          <p:nvPr/>
        </p:nvGrpSpPr>
        <p:grpSpPr>
          <a:xfrm>
            <a:off x="292608" y="1005840"/>
            <a:ext cx="8595360" cy="28575"/>
            <a:chOff x="292608" y="1005840"/>
            <a:chExt cx="8595360" cy="28575"/>
          </a:xfrm>
        </p:grpSpPr>
        <p:sp>
          <p:nvSpPr>
            <p:cNvPr id="14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67535" y="4369188"/>
              <a:ext cx="7767922" cy="0"/>
            </a:xfrm>
            <a:custGeom>
              <a:avLst/>
              <a:pathLst>
                <a:path w="7767922" h="0">
                  <a:moveTo>
                    <a:pt x="0" y="0"/>
                  </a:moveTo>
                  <a:lnTo>
                    <a:pt x="7767922" y="0"/>
                  </a:lnTo>
                  <a:lnTo>
                    <a:pt x="7767922" y="0"/>
                  </a:lnTo>
                </a:path>
              </a:pathLst>
            </a:custGeom>
            <a:ln w="6775" cap="flat">
              <a:solidFill>
                <a:srgbClr val="EBEBEB">
                  <a:alpha val="100000"/>
                </a:srgbClr>
              </a:solidFill>
              <a:prstDash val="solid"/>
              <a:round/>
            </a:ln>
          </p:spPr>
          <p:txBody>
            <a:bodyPr/>
            <a:lstStyle/>
            <a:p/>
          </p:txBody>
        </p:sp>
        <p:sp>
          <p:nvSpPr>
            <p:cNvPr id="5" name="pl5"/>
            <p:cNvSpPr/>
            <p:nvPr/>
          </p:nvSpPr>
          <p:spPr>
            <a:xfrm>
              <a:off x="867535" y="2958797"/>
              <a:ext cx="7767922" cy="0"/>
            </a:xfrm>
            <a:custGeom>
              <a:avLst/>
              <a:pathLst>
                <a:path w="7767922" h="0">
                  <a:moveTo>
                    <a:pt x="0" y="0"/>
                  </a:moveTo>
                  <a:lnTo>
                    <a:pt x="7767922" y="0"/>
                  </a:lnTo>
                  <a:lnTo>
                    <a:pt x="7767922" y="0"/>
                  </a:lnTo>
                </a:path>
              </a:pathLst>
            </a:custGeom>
            <a:ln w="6775" cap="flat">
              <a:solidFill>
                <a:srgbClr val="EBEBEB">
                  <a:alpha val="100000"/>
                </a:srgbClr>
              </a:solidFill>
              <a:prstDash val="solid"/>
              <a:round/>
            </a:ln>
          </p:spPr>
          <p:txBody>
            <a:bodyPr/>
            <a:lstStyle/>
            <a:p/>
          </p:txBody>
        </p:sp>
        <p:sp>
          <p:nvSpPr>
            <p:cNvPr id="6" name="pl6"/>
            <p:cNvSpPr/>
            <p:nvPr/>
          </p:nvSpPr>
          <p:spPr>
            <a:xfrm>
              <a:off x="867535" y="1548406"/>
              <a:ext cx="7767922" cy="0"/>
            </a:xfrm>
            <a:custGeom>
              <a:avLst/>
              <a:pathLst>
                <a:path w="7767922" h="0">
                  <a:moveTo>
                    <a:pt x="0" y="0"/>
                  </a:moveTo>
                  <a:lnTo>
                    <a:pt x="7767922" y="0"/>
                  </a:lnTo>
                  <a:lnTo>
                    <a:pt x="7767922" y="0"/>
                  </a:lnTo>
                </a:path>
              </a:pathLst>
            </a:custGeom>
            <a:ln w="6775" cap="flat">
              <a:solidFill>
                <a:srgbClr val="EBEBEB">
                  <a:alpha val="100000"/>
                </a:srgbClr>
              </a:solidFill>
              <a:prstDash val="solid"/>
              <a:round/>
            </a:ln>
          </p:spPr>
          <p:txBody>
            <a:bodyPr/>
            <a:lstStyle/>
            <a:p/>
          </p:txBody>
        </p:sp>
        <p:sp>
          <p:nvSpPr>
            <p:cNvPr id="7" name="pl7"/>
            <p:cNvSpPr/>
            <p:nvPr/>
          </p:nvSpPr>
          <p:spPr>
            <a:xfrm>
              <a:off x="867535" y="5074383"/>
              <a:ext cx="7767922" cy="0"/>
            </a:xfrm>
            <a:custGeom>
              <a:avLst/>
              <a:pathLst>
                <a:path w="7767922" h="0">
                  <a:moveTo>
                    <a:pt x="0" y="0"/>
                  </a:moveTo>
                  <a:lnTo>
                    <a:pt x="7767922" y="0"/>
                  </a:lnTo>
                  <a:lnTo>
                    <a:pt x="7767922" y="0"/>
                  </a:lnTo>
                </a:path>
              </a:pathLst>
            </a:custGeom>
            <a:ln w="13550" cap="flat">
              <a:solidFill>
                <a:srgbClr val="EBEBEB">
                  <a:alpha val="100000"/>
                </a:srgbClr>
              </a:solidFill>
              <a:prstDash val="solid"/>
              <a:round/>
            </a:ln>
          </p:spPr>
          <p:txBody>
            <a:bodyPr/>
            <a:lstStyle/>
            <a:p/>
          </p:txBody>
        </p:sp>
        <p:sp>
          <p:nvSpPr>
            <p:cNvPr id="8" name="pl8"/>
            <p:cNvSpPr/>
            <p:nvPr/>
          </p:nvSpPr>
          <p:spPr>
            <a:xfrm>
              <a:off x="867535" y="3663992"/>
              <a:ext cx="7767922" cy="0"/>
            </a:xfrm>
            <a:custGeom>
              <a:avLst/>
              <a:pathLst>
                <a:path w="7767922" h="0">
                  <a:moveTo>
                    <a:pt x="0" y="0"/>
                  </a:moveTo>
                  <a:lnTo>
                    <a:pt x="7767922" y="0"/>
                  </a:lnTo>
                  <a:lnTo>
                    <a:pt x="7767922" y="0"/>
                  </a:lnTo>
                </a:path>
              </a:pathLst>
            </a:custGeom>
            <a:ln w="13550" cap="flat">
              <a:solidFill>
                <a:srgbClr val="EBEBEB">
                  <a:alpha val="100000"/>
                </a:srgbClr>
              </a:solidFill>
              <a:prstDash val="solid"/>
              <a:round/>
            </a:ln>
          </p:spPr>
          <p:txBody>
            <a:bodyPr/>
            <a:lstStyle/>
            <a:p/>
          </p:txBody>
        </p:sp>
        <p:sp>
          <p:nvSpPr>
            <p:cNvPr id="9" name="pl9"/>
            <p:cNvSpPr/>
            <p:nvPr/>
          </p:nvSpPr>
          <p:spPr>
            <a:xfrm>
              <a:off x="867535" y="2253601"/>
              <a:ext cx="7767922" cy="0"/>
            </a:xfrm>
            <a:custGeom>
              <a:avLst/>
              <a:pathLst>
                <a:path w="7767922" h="0">
                  <a:moveTo>
                    <a:pt x="0" y="0"/>
                  </a:moveTo>
                  <a:lnTo>
                    <a:pt x="7767922" y="0"/>
                  </a:lnTo>
                  <a:lnTo>
                    <a:pt x="7767922" y="0"/>
                  </a:lnTo>
                </a:path>
              </a:pathLst>
            </a:custGeom>
            <a:ln w="13550" cap="flat">
              <a:solidFill>
                <a:srgbClr val="EBEBEB">
                  <a:alpha val="100000"/>
                </a:srgbClr>
              </a:solidFill>
              <a:prstDash val="solid"/>
              <a:round/>
            </a:ln>
          </p:spPr>
          <p:txBody>
            <a:bodyPr/>
            <a:lstStyle/>
            <a:p/>
          </p:txBody>
        </p:sp>
        <p:sp>
          <p:nvSpPr>
            <p:cNvPr id="10" name="pl10"/>
            <p:cNvSpPr/>
            <p:nvPr/>
          </p:nvSpPr>
          <p:spPr>
            <a:xfrm>
              <a:off x="1195757"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742794"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289831"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36867"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383904"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930941"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477978"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025015"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72051"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119088"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66125"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13162"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60199"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307235"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949591" y="4721193"/>
              <a:ext cx="492333" cy="353190"/>
            </a:xfrm>
            <a:prstGeom prst="rect">
              <a:avLst/>
            </a:prstGeom>
            <a:solidFill>
              <a:srgbClr val="1CABE2">
                <a:alpha val="100000"/>
              </a:srgbClr>
            </a:solidFill>
          </p:spPr>
          <p:txBody>
            <a:bodyPr/>
            <a:lstStyle/>
            <a:p/>
          </p:txBody>
        </p:sp>
        <p:sp>
          <p:nvSpPr>
            <p:cNvPr id="25" name="rc25"/>
            <p:cNvSpPr/>
            <p:nvPr/>
          </p:nvSpPr>
          <p:spPr>
            <a:xfrm>
              <a:off x="1496627" y="4853036"/>
              <a:ext cx="492333" cy="221346"/>
            </a:xfrm>
            <a:prstGeom prst="rect">
              <a:avLst/>
            </a:prstGeom>
            <a:solidFill>
              <a:srgbClr val="1CABE2">
                <a:alpha val="100000"/>
              </a:srgbClr>
            </a:solidFill>
          </p:spPr>
          <p:txBody>
            <a:bodyPr/>
            <a:lstStyle/>
            <a:p/>
          </p:txBody>
        </p:sp>
        <p:sp>
          <p:nvSpPr>
            <p:cNvPr id="26" name="rc26"/>
            <p:cNvSpPr/>
            <p:nvPr/>
          </p:nvSpPr>
          <p:spPr>
            <a:xfrm>
              <a:off x="2043664" y="4886462"/>
              <a:ext cx="492333" cy="187920"/>
            </a:xfrm>
            <a:prstGeom prst="rect">
              <a:avLst/>
            </a:prstGeom>
            <a:solidFill>
              <a:srgbClr val="1CABE2">
                <a:alpha val="100000"/>
              </a:srgbClr>
            </a:solidFill>
          </p:spPr>
          <p:txBody>
            <a:bodyPr/>
            <a:lstStyle/>
            <a:p/>
          </p:txBody>
        </p:sp>
        <p:sp>
          <p:nvSpPr>
            <p:cNvPr id="27" name="rc27"/>
            <p:cNvSpPr/>
            <p:nvPr/>
          </p:nvSpPr>
          <p:spPr>
            <a:xfrm>
              <a:off x="2590701" y="4720149"/>
              <a:ext cx="492333" cy="354233"/>
            </a:xfrm>
            <a:prstGeom prst="rect">
              <a:avLst/>
            </a:prstGeom>
            <a:solidFill>
              <a:srgbClr val="1CABE2">
                <a:alpha val="100000"/>
              </a:srgbClr>
            </a:solidFill>
          </p:spPr>
          <p:txBody>
            <a:bodyPr/>
            <a:lstStyle/>
            <a:p/>
          </p:txBody>
        </p:sp>
        <p:sp>
          <p:nvSpPr>
            <p:cNvPr id="28" name="rc28"/>
            <p:cNvSpPr/>
            <p:nvPr/>
          </p:nvSpPr>
          <p:spPr>
            <a:xfrm>
              <a:off x="3137738" y="4990295"/>
              <a:ext cx="492333" cy="84087"/>
            </a:xfrm>
            <a:prstGeom prst="rect">
              <a:avLst/>
            </a:prstGeom>
            <a:solidFill>
              <a:srgbClr val="1CABE2">
                <a:alpha val="100000"/>
              </a:srgbClr>
            </a:solidFill>
          </p:spPr>
          <p:txBody>
            <a:bodyPr/>
            <a:lstStyle/>
            <a:p/>
          </p:txBody>
        </p:sp>
        <p:sp>
          <p:nvSpPr>
            <p:cNvPr id="29" name="rc29"/>
            <p:cNvSpPr/>
            <p:nvPr/>
          </p:nvSpPr>
          <p:spPr>
            <a:xfrm>
              <a:off x="3684774" y="4941609"/>
              <a:ext cx="492333" cy="132774"/>
            </a:xfrm>
            <a:prstGeom prst="rect">
              <a:avLst/>
            </a:prstGeom>
            <a:solidFill>
              <a:srgbClr val="1CABE2">
                <a:alpha val="100000"/>
              </a:srgbClr>
            </a:solidFill>
          </p:spPr>
          <p:txBody>
            <a:bodyPr/>
            <a:lstStyle/>
            <a:p/>
          </p:txBody>
        </p:sp>
        <p:sp>
          <p:nvSpPr>
            <p:cNvPr id="30" name="rc30"/>
            <p:cNvSpPr/>
            <p:nvPr/>
          </p:nvSpPr>
          <p:spPr>
            <a:xfrm>
              <a:off x="4231811" y="4401232"/>
              <a:ext cx="492333" cy="673151"/>
            </a:xfrm>
            <a:prstGeom prst="rect">
              <a:avLst/>
            </a:prstGeom>
            <a:solidFill>
              <a:srgbClr val="1CABE2">
                <a:alpha val="100000"/>
              </a:srgbClr>
            </a:solidFill>
          </p:spPr>
          <p:txBody>
            <a:bodyPr/>
            <a:lstStyle/>
            <a:p/>
          </p:txBody>
        </p:sp>
        <p:sp>
          <p:nvSpPr>
            <p:cNvPr id="31" name="rc31"/>
            <p:cNvSpPr/>
            <p:nvPr/>
          </p:nvSpPr>
          <p:spPr>
            <a:xfrm>
              <a:off x="4778848" y="4326707"/>
              <a:ext cx="492333" cy="747676"/>
            </a:xfrm>
            <a:prstGeom prst="rect">
              <a:avLst/>
            </a:prstGeom>
            <a:solidFill>
              <a:srgbClr val="1CABE2">
                <a:alpha val="100000"/>
              </a:srgbClr>
            </a:solidFill>
          </p:spPr>
          <p:txBody>
            <a:bodyPr/>
            <a:lstStyle/>
            <a:p/>
          </p:txBody>
        </p:sp>
        <p:sp>
          <p:nvSpPr>
            <p:cNvPr id="32" name="rc32"/>
            <p:cNvSpPr/>
            <p:nvPr/>
          </p:nvSpPr>
          <p:spPr>
            <a:xfrm>
              <a:off x="5325885" y="4959549"/>
              <a:ext cx="492333" cy="114834"/>
            </a:xfrm>
            <a:prstGeom prst="rect">
              <a:avLst/>
            </a:prstGeom>
            <a:solidFill>
              <a:srgbClr val="1CABE2">
                <a:alpha val="100000"/>
              </a:srgbClr>
            </a:solidFill>
          </p:spPr>
          <p:txBody>
            <a:bodyPr/>
            <a:lstStyle/>
            <a:p/>
          </p:txBody>
        </p:sp>
        <p:sp>
          <p:nvSpPr>
            <p:cNvPr id="33" name="rc33"/>
            <p:cNvSpPr/>
            <p:nvPr/>
          </p:nvSpPr>
          <p:spPr>
            <a:xfrm>
              <a:off x="5872922" y="4905249"/>
              <a:ext cx="492333" cy="169134"/>
            </a:xfrm>
            <a:prstGeom prst="rect">
              <a:avLst/>
            </a:prstGeom>
            <a:solidFill>
              <a:srgbClr val="1CABE2">
                <a:alpha val="100000"/>
              </a:srgbClr>
            </a:solidFill>
          </p:spPr>
          <p:txBody>
            <a:bodyPr/>
            <a:lstStyle/>
            <a:p/>
          </p:txBody>
        </p:sp>
        <p:sp>
          <p:nvSpPr>
            <p:cNvPr id="34" name="rc34"/>
            <p:cNvSpPr/>
            <p:nvPr/>
          </p:nvSpPr>
          <p:spPr>
            <a:xfrm>
              <a:off x="6419958" y="4310713"/>
              <a:ext cx="492333" cy="763670"/>
            </a:xfrm>
            <a:prstGeom prst="rect">
              <a:avLst/>
            </a:prstGeom>
            <a:solidFill>
              <a:srgbClr val="1CABE2">
                <a:alpha val="100000"/>
              </a:srgbClr>
            </a:solidFill>
          </p:spPr>
          <p:txBody>
            <a:bodyPr/>
            <a:lstStyle/>
            <a:p/>
          </p:txBody>
        </p:sp>
        <p:sp>
          <p:nvSpPr>
            <p:cNvPr id="35" name="rc35"/>
            <p:cNvSpPr/>
            <p:nvPr/>
          </p:nvSpPr>
          <p:spPr>
            <a:xfrm>
              <a:off x="6966995" y="3126436"/>
              <a:ext cx="492333" cy="1947947"/>
            </a:xfrm>
            <a:prstGeom prst="rect">
              <a:avLst/>
            </a:prstGeom>
            <a:solidFill>
              <a:srgbClr val="1CABE2">
                <a:alpha val="100000"/>
              </a:srgbClr>
            </a:solidFill>
          </p:spPr>
          <p:txBody>
            <a:bodyPr/>
            <a:lstStyle/>
            <a:p/>
          </p:txBody>
        </p:sp>
        <p:sp>
          <p:nvSpPr>
            <p:cNvPr id="36" name="rc36"/>
            <p:cNvSpPr/>
            <p:nvPr/>
          </p:nvSpPr>
          <p:spPr>
            <a:xfrm>
              <a:off x="7514032" y="3346908"/>
              <a:ext cx="492333" cy="1727474"/>
            </a:xfrm>
            <a:prstGeom prst="rect">
              <a:avLst/>
            </a:prstGeom>
            <a:solidFill>
              <a:srgbClr val="1CABE2">
                <a:alpha val="100000"/>
              </a:srgbClr>
            </a:solidFill>
          </p:spPr>
          <p:txBody>
            <a:bodyPr/>
            <a:lstStyle/>
            <a:p/>
          </p:txBody>
        </p:sp>
        <p:sp>
          <p:nvSpPr>
            <p:cNvPr id="37" name="rc37"/>
            <p:cNvSpPr/>
            <p:nvPr/>
          </p:nvSpPr>
          <p:spPr>
            <a:xfrm>
              <a:off x="8061069" y="3833324"/>
              <a:ext cx="492333" cy="1241059"/>
            </a:xfrm>
            <a:prstGeom prst="rect">
              <a:avLst/>
            </a:prstGeom>
            <a:solidFill>
              <a:srgbClr val="1CABE2">
                <a:alpha val="100000"/>
              </a:srgbClr>
            </a:solidFill>
          </p:spPr>
          <p:txBody>
            <a:bodyPr/>
            <a:lstStyle/>
            <a:p/>
          </p:txBody>
        </p:sp>
        <p:sp>
          <p:nvSpPr>
            <p:cNvPr id="38" name="pl38"/>
            <p:cNvSpPr/>
            <p:nvPr/>
          </p:nvSpPr>
          <p:spPr>
            <a:xfrm>
              <a:off x="1195757" y="1568078"/>
              <a:ext cx="7111478" cy="311671"/>
            </a:xfrm>
            <a:custGeom>
              <a:avLst/>
              <a:pathLst>
                <a:path w="7111478" h="311671">
                  <a:moveTo>
                    <a:pt x="0" y="77917"/>
                  </a:moveTo>
                  <a:lnTo>
                    <a:pt x="547036" y="38958"/>
                  </a:lnTo>
                  <a:lnTo>
                    <a:pt x="1094073" y="77917"/>
                  </a:lnTo>
                  <a:lnTo>
                    <a:pt x="1641110" y="77917"/>
                  </a:lnTo>
                  <a:lnTo>
                    <a:pt x="2188147" y="0"/>
                  </a:lnTo>
                  <a:lnTo>
                    <a:pt x="2735183" y="38958"/>
                  </a:lnTo>
                  <a:lnTo>
                    <a:pt x="3282220" y="116876"/>
                  </a:lnTo>
                  <a:lnTo>
                    <a:pt x="3829257" y="116876"/>
                  </a:lnTo>
                  <a:lnTo>
                    <a:pt x="4376294" y="155835"/>
                  </a:lnTo>
                  <a:lnTo>
                    <a:pt x="4923331" y="194794"/>
                  </a:lnTo>
                  <a:lnTo>
                    <a:pt x="5470367" y="194794"/>
                  </a:lnTo>
                  <a:lnTo>
                    <a:pt x="6017404" y="272712"/>
                  </a:lnTo>
                  <a:lnTo>
                    <a:pt x="6564441" y="311671"/>
                  </a:lnTo>
                  <a:lnTo>
                    <a:pt x="7111478" y="233753"/>
                  </a:lnTo>
                </a:path>
              </a:pathLst>
            </a:custGeom>
            <a:ln w="27101" cap="flat">
              <a:solidFill>
                <a:srgbClr val="00833D">
                  <a:alpha val="100000"/>
                </a:srgbClr>
              </a:solidFill>
              <a:prstDash val="solid"/>
              <a:round/>
            </a:ln>
          </p:spPr>
          <p:txBody>
            <a:bodyPr/>
            <a:lstStyle/>
            <a:p/>
          </p:txBody>
        </p:sp>
        <p:sp>
          <p:nvSpPr>
            <p:cNvPr id="39" name="pl39"/>
            <p:cNvSpPr/>
            <p:nvPr/>
          </p:nvSpPr>
          <p:spPr>
            <a:xfrm>
              <a:off x="1195757" y="1762873"/>
              <a:ext cx="7111478" cy="545425"/>
            </a:xfrm>
            <a:custGeom>
              <a:avLst/>
              <a:pathLst>
                <a:path w="7111478" h="545425">
                  <a:moveTo>
                    <a:pt x="0" y="545425"/>
                  </a:moveTo>
                  <a:lnTo>
                    <a:pt x="547036" y="389589"/>
                  </a:lnTo>
                  <a:lnTo>
                    <a:pt x="1094073" y="233753"/>
                  </a:lnTo>
                  <a:lnTo>
                    <a:pt x="1641110" y="77917"/>
                  </a:lnTo>
                  <a:lnTo>
                    <a:pt x="2188147" y="0"/>
                  </a:lnTo>
                  <a:lnTo>
                    <a:pt x="2735183" y="0"/>
                  </a:lnTo>
                  <a:lnTo>
                    <a:pt x="3282220" y="77917"/>
                  </a:lnTo>
                  <a:lnTo>
                    <a:pt x="3829257" y="77917"/>
                  </a:lnTo>
                  <a:lnTo>
                    <a:pt x="4376294" y="116876"/>
                  </a:lnTo>
                  <a:lnTo>
                    <a:pt x="4923331" y="155835"/>
                  </a:lnTo>
                  <a:lnTo>
                    <a:pt x="5470367" y="155835"/>
                  </a:lnTo>
                  <a:lnTo>
                    <a:pt x="6017404" y="272712"/>
                  </a:lnTo>
                  <a:lnTo>
                    <a:pt x="6564441" y="272712"/>
                  </a:lnTo>
                  <a:lnTo>
                    <a:pt x="7111478" y="194794"/>
                  </a:lnTo>
                </a:path>
              </a:pathLst>
            </a:custGeom>
            <a:ln w="27101" cap="flat">
              <a:solidFill>
                <a:srgbClr val="002759">
                  <a:alpha val="100000"/>
                </a:srgbClr>
              </a:solidFill>
              <a:prstDash val="solid"/>
              <a:round/>
            </a:ln>
          </p:spPr>
          <p:txBody>
            <a:bodyPr/>
            <a:lstStyle/>
            <a:p/>
          </p:txBody>
        </p:sp>
        <p:sp>
          <p:nvSpPr>
            <p:cNvPr id="40" name="pt40"/>
            <p:cNvSpPr/>
            <p:nvPr/>
          </p:nvSpPr>
          <p:spPr>
            <a:xfrm>
              <a:off x="1164156" y="16143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1164156" y="227669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2" name="pt42"/>
            <p:cNvSpPr/>
            <p:nvPr/>
          </p:nvSpPr>
          <p:spPr>
            <a:xfrm>
              <a:off x="1711193" y="15754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1711193" y="212086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4" name="pt44"/>
            <p:cNvSpPr/>
            <p:nvPr/>
          </p:nvSpPr>
          <p:spPr>
            <a:xfrm>
              <a:off x="2258229" y="16143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258229" y="196502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6" name="pt46"/>
            <p:cNvSpPr/>
            <p:nvPr/>
          </p:nvSpPr>
          <p:spPr>
            <a:xfrm>
              <a:off x="2805266" y="16143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2805266" y="180919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8" name="pt48"/>
            <p:cNvSpPr/>
            <p:nvPr/>
          </p:nvSpPr>
          <p:spPr>
            <a:xfrm>
              <a:off x="3352303" y="153647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3352303" y="173127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0" name="pt50"/>
            <p:cNvSpPr/>
            <p:nvPr/>
          </p:nvSpPr>
          <p:spPr>
            <a:xfrm>
              <a:off x="3899340" y="15754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3899340" y="173127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pt52"/>
            <p:cNvSpPr/>
            <p:nvPr/>
          </p:nvSpPr>
          <p:spPr>
            <a:xfrm>
              <a:off x="4446377" y="16533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4446377" y="180919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4993413" y="16533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4993413" y="180919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5540450" y="16923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7" name="pt57"/>
            <p:cNvSpPr/>
            <p:nvPr/>
          </p:nvSpPr>
          <p:spPr>
            <a:xfrm>
              <a:off x="5540450" y="184814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6087487" y="173127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9" name="pt59"/>
            <p:cNvSpPr/>
            <p:nvPr/>
          </p:nvSpPr>
          <p:spPr>
            <a:xfrm>
              <a:off x="6087487" y="188710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6634524" y="173127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1" name="pt61"/>
            <p:cNvSpPr/>
            <p:nvPr/>
          </p:nvSpPr>
          <p:spPr>
            <a:xfrm>
              <a:off x="6634524" y="188710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7181561" y="180919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3" name="pt63"/>
            <p:cNvSpPr/>
            <p:nvPr/>
          </p:nvSpPr>
          <p:spPr>
            <a:xfrm>
              <a:off x="7181561" y="200398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7728597" y="184814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5" name="pt65"/>
            <p:cNvSpPr/>
            <p:nvPr/>
          </p:nvSpPr>
          <p:spPr>
            <a:xfrm>
              <a:off x="7728597" y="200398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8275634" y="17702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7" name="pt67"/>
            <p:cNvSpPr/>
            <p:nvPr/>
          </p:nvSpPr>
          <p:spPr>
            <a:xfrm>
              <a:off x="8275634" y="192606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tx68"/>
            <p:cNvSpPr/>
            <p:nvPr/>
          </p:nvSpPr>
          <p:spPr>
            <a:xfrm>
              <a:off x="1129555" y="4593360"/>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12</a:t>
              </a:r>
            </a:p>
          </p:txBody>
        </p:sp>
        <p:sp>
          <p:nvSpPr>
            <p:cNvPr id="69" name="tx69"/>
            <p:cNvSpPr/>
            <p:nvPr/>
          </p:nvSpPr>
          <p:spPr>
            <a:xfrm>
              <a:off x="1709693" y="4725203"/>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8</a:t>
              </a:r>
            </a:p>
          </p:txBody>
        </p:sp>
        <p:sp>
          <p:nvSpPr>
            <p:cNvPr id="70" name="tx70"/>
            <p:cNvSpPr/>
            <p:nvPr/>
          </p:nvSpPr>
          <p:spPr>
            <a:xfrm>
              <a:off x="2256729" y="4758629"/>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7</a:t>
              </a:r>
            </a:p>
          </p:txBody>
        </p:sp>
        <p:sp>
          <p:nvSpPr>
            <p:cNvPr id="71" name="tx71"/>
            <p:cNvSpPr/>
            <p:nvPr/>
          </p:nvSpPr>
          <p:spPr>
            <a:xfrm>
              <a:off x="2770665" y="4592316"/>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13</a:t>
              </a:r>
            </a:p>
          </p:txBody>
        </p:sp>
        <p:sp>
          <p:nvSpPr>
            <p:cNvPr id="72" name="tx72"/>
            <p:cNvSpPr/>
            <p:nvPr/>
          </p:nvSpPr>
          <p:spPr>
            <a:xfrm>
              <a:off x="3350803" y="4862462"/>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3</a:t>
              </a:r>
            </a:p>
          </p:txBody>
        </p:sp>
        <p:sp>
          <p:nvSpPr>
            <p:cNvPr id="73" name="tx73"/>
            <p:cNvSpPr/>
            <p:nvPr/>
          </p:nvSpPr>
          <p:spPr>
            <a:xfrm>
              <a:off x="3897840" y="4813776"/>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5</a:t>
              </a:r>
            </a:p>
          </p:txBody>
        </p:sp>
        <p:sp>
          <p:nvSpPr>
            <p:cNvPr id="74" name="tx74"/>
            <p:cNvSpPr/>
            <p:nvPr/>
          </p:nvSpPr>
          <p:spPr>
            <a:xfrm>
              <a:off x="4411775" y="4273398"/>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24</a:t>
              </a:r>
            </a:p>
          </p:txBody>
        </p:sp>
        <p:sp>
          <p:nvSpPr>
            <p:cNvPr id="75" name="tx75"/>
            <p:cNvSpPr/>
            <p:nvPr/>
          </p:nvSpPr>
          <p:spPr>
            <a:xfrm>
              <a:off x="4958812" y="4198873"/>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26</a:t>
              </a:r>
            </a:p>
          </p:txBody>
        </p:sp>
        <p:sp>
          <p:nvSpPr>
            <p:cNvPr id="76" name="tx76"/>
            <p:cNvSpPr/>
            <p:nvPr/>
          </p:nvSpPr>
          <p:spPr>
            <a:xfrm>
              <a:off x="5538950" y="4831716"/>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4</a:t>
              </a:r>
            </a:p>
          </p:txBody>
        </p:sp>
        <p:sp>
          <p:nvSpPr>
            <p:cNvPr id="77" name="tx77"/>
            <p:cNvSpPr/>
            <p:nvPr/>
          </p:nvSpPr>
          <p:spPr>
            <a:xfrm>
              <a:off x="6085987" y="4777416"/>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6</a:t>
              </a:r>
            </a:p>
          </p:txBody>
        </p:sp>
        <p:sp>
          <p:nvSpPr>
            <p:cNvPr id="78" name="tx78"/>
            <p:cNvSpPr/>
            <p:nvPr/>
          </p:nvSpPr>
          <p:spPr>
            <a:xfrm>
              <a:off x="6599922" y="4182880"/>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27</a:t>
              </a:r>
            </a:p>
          </p:txBody>
        </p:sp>
        <p:sp>
          <p:nvSpPr>
            <p:cNvPr id="79" name="tx79"/>
            <p:cNvSpPr/>
            <p:nvPr/>
          </p:nvSpPr>
          <p:spPr>
            <a:xfrm>
              <a:off x="7146959" y="2998603"/>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69</a:t>
              </a:r>
            </a:p>
          </p:txBody>
        </p:sp>
        <p:sp>
          <p:nvSpPr>
            <p:cNvPr id="80" name="tx80"/>
            <p:cNvSpPr/>
            <p:nvPr/>
          </p:nvSpPr>
          <p:spPr>
            <a:xfrm>
              <a:off x="7693996" y="3219075"/>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61</a:t>
              </a:r>
            </a:p>
          </p:txBody>
        </p:sp>
        <p:sp>
          <p:nvSpPr>
            <p:cNvPr id="81" name="tx81"/>
            <p:cNvSpPr/>
            <p:nvPr/>
          </p:nvSpPr>
          <p:spPr>
            <a:xfrm>
              <a:off x="8241033" y="3705491"/>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44</a:t>
              </a:r>
            </a:p>
          </p:txBody>
        </p:sp>
        <p:sp>
          <p:nvSpPr>
            <p:cNvPr id="82" name="tx82"/>
            <p:cNvSpPr/>
            <p:nvPr/>
          </p:nvSpPr>
          <p:spPr>
            <a:xfrm>
              <a:off x="1129555" y="1458508"/>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88</a:t>
              </a:r>
            </a:p>
          </p:txBody>
        </p:sp>
        <p:sp>
          <p:nvSpPr>
            <p:cNvPr id="83" name="tx83"/>
            <p:cNvSpPr/>
            <p:nvPr/>
          </p:nvSpPr>
          <p:spPr>
            <a:xfrm>
              <a:off x="1676591" y="1419549"/>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89</a:t>
              </a:r>
            </a:p>
          </p:txBody>
        </p:sp>
        <p:sp>
          <p:nvSpPr>
            <p:cNvPr id="84" name="tx84"/>
            <p:cNvSpPr/>
            <p:nvPr/>
          </p:nvSpPr>
          <p:spPr>
            <a:xfrm>
              <a:off x="2223628" y="1458508"/>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88</a:t>
              </a:r>
            </a:p>
          </p:txBody>
        </p:sp>
        <p:sp>
          <p:nvSpPr>
            <p:cNvPr id="85" name="tx85"/>
            <p:cNvSpPr/>
            <p:nvPr/>
          </p:nvSpPr>
          <p:spPr>
            <a:xfrm>
              <a:off x="2770665" y="1458508"/>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88</a:t>
              </a:r>
            </a:p>
          </p:txBody>
        </p:sp>
        <p:sp>
          <p:nvSpPr>
            <p:cNvPr id="86" name="tx86"/>
            <p:cNvSpPr/>
            <p:nvPr/>
          </p:nvSpPr>
          <p:spPr>
            <a:xfrm>
              <a:off x="3317702" y="1380590"/>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90</a:t>
              </a:r>
            </a:p>
          </p:txBody>
        </p:sp>
        <p:sp>
          <p:nvSpPr>
            <p:cNvPr id="87" name="tx87"/>
            <p:cNvSpPr/>
            <p:nvPr/>
          </p:nvSpPr>
          <p:spPr>
            <a:xfrm>
              <a:off x="3864738" y="1419549"/>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89</a:t>
              </a:r>
            </a:p>
          </p:txBody>
        </p:sp>
        <p:sp>
          <p:nvSpPr>
            <p:cNvPr id="88" name="tx88"/>
            <p:cNvSpPr/>
            <p:nvPr/>
          </p:nvSpPr>
          <p:spPr>
            <a:xfrm>
              <a:off x="4411775" y="1497466"/>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87</a:t>
              </a:r>
            </a:p>
          </p:txBody>
        </p:sp>
        <p:sp>
          <p:nvSpPr>
            <p:cNvPr id="89" name="tx89"/>
            <p:cNvSpPr/>
            <p:nvPr/>
          </p:nvSpPr>
          <p:spPr>
            <a:xfrm>
              <a:off x="4958812" y="1497466"/>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87</a:t>
              </a:r>
            </a:p>
          </p:txBody>
        </p:sp>
        <p:sp>
          <p:nvSpPr>
            <p:cNvPr id="90" name="tx90"/>
            <p:cNvSpPr/>
            <p:nvPr/>
          </p:nvSpPr>
          <p:spPr>
            <a:xfrm>
              <a:off x="5505849" y="1536425"/>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86</a:t>
              </a:r>
            </a:p>
          </p:txBody>
        </p:sp>
        <p:sp>
          <p:nvSpPr>
            <p:cNvPr id="91" name="tx91"/>
            <p:cNvSpPr/>
            <p:nvPr/>
          </p:nvSpPr>
          <p:spPr>
            <a:xfrm>
              <a:off x="6052886" y="1575384"/>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85</a:t>
              </a:r>
            </a:p>
          </p:txBody>
        </p:sp>
        <p:sp>
          <p:nvSpPr>
            <p:cNvPr id="92" name="tx92"/>
            <p:cNvSpPr/>
            <p:nvPr/>
          </p:nvSpPr>
          <p:spPr>
            <a:xfrm>
              <a:off x="6599922" y="1575384"/>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85</a:t>
              </a:r>
            </a:p>
          </p:txBody>
        </p:sp>
        <p:sp>
          <p:nvSpPr>
            <p:cNvPr id="93" name="tx93"/>
            <p:cNvSpPr/>
            <p:nvPr/>
          </p:nvSpPr>
          <p:spPr>
            <a:xfrm>
              <a:off x="7146959" y="1653302"/>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83</a:t>
              </a:r>
            </a:p>
          </p:txBody>
        </p:sp>
        <p:sp>
          <p:nvSpPr>
            <p:cNvPr id="94" name="tx94"/>
            <p:cNvSpPr/>
            <p:nvPr/>
          </p:nvSpPr>
          <p:spPr>
            <a:xfrm>
              <a:off x="7693996" y="1692261"/>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82</a:t>
              </a:r>
            </a:p>
          </p:txBody>
        </p:sp>
        <p:sp>
          <p:nvSpPr>
            <p:cNvPr id="95" name="tx95"/>
            <p:cNvSpPr/>
            <p:nvPr/>
          </p:nvSpPr>
          <p:spPr>
            <a:xfrm>
              <a:off x="8241033" y="1614343"/>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84</a:t>
              </a:r>
            </a:p>
          </p:txBody>
        </p:sp>
        <p:sp>
          <p:nvSpPr>
            <p:cNvPr id="96" name="tx96"/>
            <p:cNvSpPr/>
            <p:nvPr/>
          </p:nvSpPr>
          <p:spPr>
            <a:xfrm>
              <a:off x="1129555" y="2402042"/>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71</a:t>
              </a:r>
            </a:p>
          </p:txBody>
        </p:sp>
        <p:sp>
          <p:nvSpPr>
            <p:cNvPr id="97" name="tx97"/>
            <p:cNvSpPr/>
            <p:nvPr/>
          </p:nvSpPr>
          <p:spPr>
            <a:xfrm>
              <a:off x="1676591" y="2246207"/>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75</a:t>
              </a:r>
            </a:p>
          </p:txBody>
        </p:sp>
        <p:sp>
          <p:nvSpPr>
            <p:cNvPr id="98" name="tx98"/>
            <p:cNvSpPr/>
            <p:nvPr/>
          </p:nvSpPr>
          <p:spPr>
            <a:xfrm>
              <a:off x="2223628" y="2090371"/>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79</a:t>
              </a:r>
            </a:p>
          </p:txBody>
        </p:sp>
        <p:sp>
          <p:nvSpPr>
            <p:cNvPr id="99" name="tx99"/>
            <p:cNvSpPr/>
            <p:nvPr/>
          </p:nvSpPr>
          <p:spPr>
            <a:xfrm>
              <a:off x="2770665" y="1934535"/>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83</a:t>
              </a:r>
            </a:p>
          </p:txBody>
        </p:sp>
        <p:sp>
          <p:nvSpPr>
            <p:cNvPr id="100" name="tx100"/>
            <p:cNvSpPr/>
            <p:nvPr/>
          </p:nvSpPr>
          <p:spPr>
            <a:xfrm>
              <a:off x="3317702" y="1856617"/>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85</a:t>
              </a:r>
            </a:p>
          </p:txBody>
        </p:sp>
        <p:sp>
          <p:nvSpPr>
            <p:cNvPr id="101" name="tx101"/>
            <p:cNvSpPr/>
            <p:nvPr/>
          </p:nvSpPr>
          <p:spPr>
            <a:xfrm>
              <a:off x="3864738" y="1856617"/>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85</a:t>
              </a:r>
            </a:p>
          </p:txBody>
        </p:sp>
        <p:sp>
          <p:nvSpPr>
            <p:cNvPr id="102" name="tx102"/>
            <p:cNvSpPr/>
            <p:nvPr/>
          </p:nvSpPr>
          <p:spPr>
            <a:xfrm>
              <a:off x="4411775" y="1934535"/>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83</a:t>
              </a:r>
            </a:p>
          </p:txBody>
        </p:sp>
        <p:sp>
          <p:nvSpPr>
            <p:cNvPr id="103" name="tx103"/>
            <p:cNvSpPr/>
            <p:nvPr/>
          </p:nvSpPr>
          <p:spPr>
            <a:xfrm>
              <a:off x="4958812" y="1934535"/>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83</a:t>
              </a:r>
            </a:p>
          </p:txBody>
        </p:sp>
        <p:sp>
          <p:nvSpPr>
            <p:cNvPr id="104" name="tx104"/>
            <p:cNvSpPr/>
            <p:nvPr/>
          </p:nvSpPr>
          <p:spPr>
            <a:xfrm>
              <a:off x="5505849" y="1973494"/>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82</a:t>
              </a:r>
            </a:p>
          </p:txBody>
        </p:sp>
        <p:sp>
          <p:nvSpPr>
            <p:cNvPr id="105" name="tx105"/>
            <p:cNvSpPr/>
            <p:nvPr/>
          </p:nvSpPr>
          <p:spPr>
            <a:xfrm>
              <a:off x="6052886" y="2012453"/>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81</a:t>
              </a:r>
            </a:p>
          </p:txBody>
        </p:sp>
        <p:sp>
          <p:nvSpPr>
            <p:cNvPr id="106" name="tx106"/>
            <p:cNvSpPr/>
            <p:nvPr/>
          </p:nvSpPr>
          <p:spPr>
            <a:xfrm>
              <a:off x="6599922" y="2012453"/>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81</a:t>
              </a:r>
            </a:p>
          </p:txBody>
        </p:sp>
        <p:sp>
          <p:nvSpPr>
            <p:cNvPr id="107" name="tx107"/>
            <p:cNvSpPr/>
            <p:nvPr/>
          </p:nvSpPr>
          <p:spPr>
            <a:xfrm>
              <a:off x="7146959" y="2129330"/>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78</a:t>
              </a:r>
            </a:p>
          </p:txBody>
        </p:sp>
        <p:sp>
          <p:nvSpPr>
            <p:cNvPr id="108" name="tx108"/>
            <p:cNvSpPr/>
            <p:nvPr/>
          </p:nvSpPr>
          <p:spPr>
            <a:xfrm>
              <a:off x="7693996" y="2129330"/>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78</a:t>
              </a:r>
            </a:p>
          </p:txBody>
        </p:sp>
        <p:sp>
          <p:nvSpPr>
            <p:cNvPr id="109" name="tx109"/>
            <p:cNvSpPr/>
            <p:nvPr/>
          </p:nvSpPr>
          <p:spPr>
            <a:xfrm>
              <a:off x="8241033" y="2051412"/>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80</a:t>
              </a:r>
            </a:p>
          </p:txBody>
        </p:sp>
        <p:sp>
          <p:nvSpPr>
            <p:cNvPr id="110" name="rc110"/>
            <p:cNvSpPr/>
            <p:nvPr/>
          </p:nvSpPr>
          <p:spPr>
            <a:xfrm>
              <a:off x="867535" y="860973"/>
              <a:ext cx="7767922" cy="4414047"/>
            </a:xfrm>
            <a:prstGeom prst="rect">
              <a:avLst/>
            </a:prstGeom>
            <a:noFill/>
            <a:ln w="13550" cap="rnd">
              <a:solidFill>
                <a:srgbClr val="BEBEBE">
                  <a:alpha val="100000"/>
                </a:srgbClr>
              </a:solidFill>
              <a:prstDash val="solid"/>
              <a:round/>
            </a:ln>
          </p:spPr>
          <p:txBody>
            <a:bodyPr/>
            <a:lstStyle/>
            <a:p/>
          </p:txBody>
        </p:sp>
        <p:sp>
          <p:nvSpPr>
            <p:cNvPr id="111" name="tx111"/>
            <p:cNvSpPr/>
            <p:nvPr/>
          </p:nvSpPr>
          <p:spPr>
            <a:xfrm>
              <a:off x="4590105" y="713542"/>
              <a:ext cx="3227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MENA</a:t>
              </a:r>
            </a:p>
          </p:txBody>
        </p:sp>
        <p:sp>
          <p:nvSpPr>
            <p:cNvPr id="112" name="tx112"/>
            <p:cNvSpPr/>
            <p:nvPr/>
          </p:nvSpPr>
          <p:spPr>
            <a:xfrm rot="-5400000">
              <a:off x="1054391"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a:t>
              </a:r>
            </a:p>
          </p:txBody>
        </p:sp>
        <p:sp>
          <p:nvSpPr>
            <p:cNvPr id="113" name="tx113"/>
            <p:cNvSpPr/>
            <p:nvPr/>
          </p:nvSpPr>
          <p:spPr>
            <a:xfrm rot="-5400000">
              <a:off x="1601428"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a:t>
              </a:r>
            </a:p>
          </p:txBody>
        </p:sp>
        <p:sp>
          <p:nvSpPr>
            <p:cNvPr id="114" name="tx114"/>
            <p:cNvSpPr/>
            <p:nvPr/>
          </p:nvSpPr>
          <p:spPr>
            <a:xfrm rot="-5400000">
              <a:off x="2148464"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a:t>
              </a:r>
            </a:p>
          </p:txBody>
        </p:sp>
        <p:sp>
          <p:nvSpPr>
            <p:cNvPr id="115" name="tx115"/>
            <p:cNvSpPr/>
            <p:nvPr/>
          </p:nvSpPr>
          <p:spPr>
            <a:xfrm rot="-5400000">
              <a:off x="2695501"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116" name="tx116"/>
            <p:cNvSpPr/>
            <p:nvPr/>
          </p:nvSpPr>
          <p:spPr>
            <a:xfrm rot="-5400000">
              <a:off x="3242538"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a:t>
              </a:r>
            </a:p>
          </p:txBody>
        </p:sp>
        <p:sp>
          <p:nvSpPr>
            <p:cNvPr id="117" name="tx117"/>
            <p:cNvSpPr/>
            <p:nvPr/>
          </p:nvSpPr>
          <p:spPr>
            <a:xfrm rot="-5400000">
              <a:off x="3789575"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a:t>
              </a:r>
            </a:p>
          </p:txBody>
        </p:sp>
        <p:sp>
          <p:nvSpPr>
            <p:cNvPr id="118" name="tx118"/>
            <p:cNvSpPr/>
            <p:nvPr/>
          </p:nvSpPr>
          <p:spPr>
            <a:xfrm rot="-5400000">
              <a:off x="4336612"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119" name="tx119"/>
            <p:cNvSpPr/>
            <p:nvPr/>
          </p:nvSpPr>
          <p:spPr>
            <a:xfrm rot="-5400000">
              <a:off x="4883648"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20" name="tx120"/>
            <p:cNvSpPr/>
            <p:nvPr/>
          </p:nvSpPr>
          <p:spPr>
            <a:xfrm rot="-5400000">
              <a:off x="5430685"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121" name="tx121"/>
            <p:cNvSpPr/>
            <p:nvPr/>
          </p:nvSpPr>
          <p:spPr>
            <a:xfrm rot="-5400000">
              <a:off x="5977722"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a:t>
              </a:r>
            </a:p>
          </p:txBody>
        </p:sp>
        <p:sp>
          <p:nvSpPr>
            <p:cNvPr id="122" name="tx122"/>
            <p:cNvSpPr/>
            <p:nvPr/>
          </p:nvSpPr>
          <p:spPr>
            <a:xfrm rot="-5400000">
              <a:off x="6524759"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123" name="tx123"/>
            <p:cNvSpPr/>
            <p:nvPr/>
          </p:nvSpPr>
          <p:spPr>
            <a:xfrm rot="-5400000">
              <a:off x="7071796"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a:t>
              </a:r>
            </a:p>
          </p:txBody>
        </p:sp>
        <p:sp>
          <p:nvSpPr>
            <p:cNvPr id="124" name="tx124"/>
            <p:cNvSpPr/>
            <p:nvPr/>
          </p:nvSpPr>
          <p:spPr>
            <a:xfrm rot="-5400000">
              <a:off x="7618832"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25" name="tx125"/>
            <p:cNvSpPr/>
            <p:nvPr/>
          </p:nvSpPr>
          <p:spPr>
            <a:xfrm rot="-5400000">
              <a:off x="8165869"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26" name="tx126"/>
            <p:cNvSpPr/>
            <p:nvPr/>
          </p:nvSpPr>
          <p:spPr>
            <a:xfrm>
              <a:off x="649548" y="5028891"/>
              <a:ext cx="1553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0K</a:t>
              </a:r>
            </a:p>
          </p:txBody>
        </p:sp>
        <p:sp>
          <p:nvSpPr>
            <p:cNvPr id="127" name="tx127"/>
            <p:cNvSpPr/>
            <p:nvPr/>
          </p:nvSpPr>
          <p:spPr>
            <a:xfrm>
              <a:off x="578865" y="3618501"/>
              <a:ext cx="2260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50K</a:t>
              </a:r>
            </a:p>
          </p:txBody>
        </p:sp>
        <p:sp>
          <p:nvSpPr>
            <p:cNvPr id="128" name="tx128"/>
            <p:cNvSpPr/>
            <p:nvPr/>
          </p:nvSpPr>
          <p:spPr>
            <a:xfrm>
              <a:off x="508182" y="2208110"/>
              <a:ext cx="29672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100K</a:t>
              </a:r>
            </a:p>
          </p:txBody>
        </p:sp>
        <p:sp>
          <p:nvSpPr>
            <p:cNvPr id="129" name="tx129"/>
            <p:cNvSpPr/>
            <p:nvPr/>
          </p:nvSpPr>
          <p:spPr>
            <a:xfrm>
              <a:off x="8698088" y="5028891"/>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30" name="tx130"/>
            <p:cNvSpPr/>
            <p:nvPr/>
          </p:nvSpPr>
          <p:spPr>
            <a:xfrm>
              <a:off x="8698088" y="424971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131" name="tx131"/>
            <p:cNvSpPr/>
            <p:nvPr/>
          </p:nvSpPr>
          <p:spPr>
            <a:xfrm>
              <a:off x="8698088" y="347053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40</a:t>
              </a:r>
            </a:p>
          </p:txBody>
        </p:sp>
        <p:sp>
          <p:nvSpPr>
            <p:cNvPr id="132" name="tx132"/>
            <p:cNvSpPr/>
            <p:nvPr/>
          </p:nvSpPr>
          <p:spPr>
            <a:xfrm>
              <a:off x="8698088" y="2691355"/>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133" name="tx133"/>
            <p:cNvSpPr/>
            <p:nvPr/>
          </p:nvSpPr>
          <p:spPr>
            <a:xfrm>
              <a:off x="8698088" y="191217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134" name="tx134"/>
            <p:cNvSpPr/>
            <p:nvPr/>
          </p:nvSpPr>
          <p:spPr>
            <a:xfrm>
              <a:off x="8698088" y="1132997"/>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135" name="tx135"/>
            <p:cNvSpPr/>
            <p:nvPr/>
          </p:nvSpPr>
          <p:spPr>
            <a:xfrm rot="-5400000">
              <a:off x="-802245" y="3017980"/>
              <a:ext cx="239234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measles cases (thousands)</a:t>
              </a:r>
            </a:p>
          </p:txBody>
        </p:sp>
        <p:sp>
          <p:nvSpPr>
            <p:cNvPr id="136" name="tx136"/>
            <p:cNvSpPr/>
            <p:nvPr/>
          </p:nvSpPr>
          <p:spPr>
            <a:xfrm rot="5400000">
              <a:off x="8233391" y="3017980"/>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sp>
          <p:nvSpPr>
            <p:cNvPr id="137" name="pl137"/>
            <p:cNvSpPr/>
            <p:nvPr/>
          </p:nvSpPr>
          <p:spPr>
            <a:xfrm>
              <a:off x="3315647" y="6103153"/>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38" name="pt138"/>
            <p:cNvSpPr/>
            <p:nvPr/>
          </p:nvSpPr>
          <p:spPr>
            <a:xfrm>
              <a:off x="3371828" y="607155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39" name="pl139"/>
            <p:cNvSpPr/>
            <p:nvPr/>
          </p:nvSpPr>
          <p:spPr>
            <a:xfrm>
              <a:off x="4062444" y="6103153"/>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40" name="pt140"/>
            <p:cNvSpPr/>
            <p:nvPr/>
          </p:nvSpPr>
          <p:spPr>
            <a:xfrm>
              <a:off x="4118625" y="607155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41" name="tx141"/>
            <p:cNvSpPr/>
            <p:nvPr/>
          </p:nvSpPr>
          <p:spPr>
            <a:xfrm>
              <a:off x="3582746" y="6053135"/>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a:t>
              </a:r>
            </a:p>
          </p:txBody>
        </p:sp>
        <p:sp>
          <p:nvSpPr>
            <p:cNvPr id="142" name="tx142"/>
            <p:cNvSpPr/>
            <p:nvPr/>
          </p:nvSpPr>
          <p:spPr>
            <a:xfrm>
              <a:off x="4329543" y="6053135"/>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MCV2</a:t>
              </a:r>
            </a:p>
          </p:txBody>
        </p:sp>
        <p:sp>
          <p:nvSpPr>
            <p:cNvPr id="143" name="rc143"/>
            <p:cNvSpPr/>
            <p:nvPr/>
          </p:nvSpPr>
          <p:spPr>
            <a:xfrm>
              <a:off x="5005062" y="6002425"/>
              <a:ext cx="201456" cy="201456"/>
            </a:xfrm>
            <a:prstGeom prst="rect">
              <a:avLst/>
            </a:prstGeom>
            <a:solidFill>
              <a:srgbClr val="1CABE2">
                <a:alpha val="100000"/>
              </a:srgbClr>
            </a:solidFill>
          </p:spPr>
          <p:txBody>
            <a:bodyPr/>
            <a:lstStyle/>
            <a:p/>
          </p:txBody>
        </p:sp>
        <p:sp>
          <p:nvSpPr>
            <p:cNvPr id="144" name="tx144"/>
            <p:cNvSpPr/>
            <p:nvPr/>
          </p:nvSpPr>
          <p:spPr>
            <a:xfrm>
              <a:off x="5285107" y="6053135"/>
              <a:ext cx="92418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Measles cases</a:t>
              </a:r>
            </a:p>
          </p:txBody>
        </p:sp>
        <p:sp>
          <p:nvSpPr>
            <p:cNvPr id="145" name="tx145"/>
            <p:cNvSpPr/>
            <p:nvPr/>
          </p:nvSpPr>
          <p:spPr>
            <a:xfrm>
              <a:off x="2339583" y="435349"/>
              <a:ext cx="482382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Trends in the number of measles cases and MCV coverage, 2012-2025</a:t>
              </a:r>
            </a:p>
          </p:txBody>
        </p:sp>
        <p:sp>
          <p:nvSpPr>
            <p:cNvPr id="146" name="tx146"/>
            <p:cNvSpPr/>
            <p:nvPr/>
          </p:nvSpPr>
          <p:spPr>
            <a:xfrm>
              <a:off x="4442385" y="6352059"/>
              <a:ext cx="41930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7" name="tx147"/>
            <p:cNvSpPr/>
            <p:nvPr/>
          </p:nvSpPr>
          <p:spPr>
            <a:xfrm>
              <a:off x="3533837" y="6472760"/>
              <a:ext cx="51016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Reported measles and rubella cases and incidence rates by WHO Member States, as of 12 June 2026.</a:t>
              </a:r>
            </a:p>
          </p:txBody>
        </p:sp>
        <p:sp>
          <p:nvSpPr>
            <p:cNvPr id="148" name="tx148"/>
            <p:cNvSpPr/>
            <p:nvPr/>
          </p:nvSpPr>
          <p:spPr>
            <a:xfrm>
              <a:off x="4291509" y="6593460"/>
              <a:ext cx="43439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Provisional data based on monthly data reported to WHO (Geneva) as of 12 June 2026.</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strike="noStrike">
                <a:solidFill>
                  <a:srgbClr val="FFFFFF">
                    <a:alpha val="100000"/>
                  </a:srgbClr>
                </a:solidFill>
                <a:latin typeface="Arial"/>
                <a:cs typeface="Arial"/>
                <a:ea typeface="Arial"/>
                <a:sym typeface="Arial"/>
              </a:rPr>
              <a:t>This chart shows trends in the number of measles cases and MCV coverage (MENA).
In 2025, there were 43,997 confirmed measles cases - a decrease from 61,241 in 2024.
Measles cases were reported in 18 countries (Algeria, Bahrain, Djibouti, Iran, Iraq, Jordan, Kuwait, Lebanon, Libya, Morocco, Oman, Qatar, Saudi Arabia, Sudan, Syria, Tunisia, United Arab Emirates, and Yemen). Yemen reported the highest number of cases (n=32,448), accounting for 74% of total cases in the region.
Very high vaccination coverage is necessary to interrupt measles transmission due to the virus's high transmissibility. The WHO recommends a minimum of 95% coverage with two doses of MCV through routine immunization services.</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005840"/>
            <a:ext cx="8869680" cy="576072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MENA, 4 out of 20 (20%) countries had MCV1 coverage below 70% in 2025. These are Lebanon, Sudan, Syria, and Yemen.
These countries account for approximately 3.7 million (32%) of the total annual cohort of surviving infants in the region.
There were 15 (75%) countries that achieved MCV1 of 90% or higher, accounting for 7.7 million (68%)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15 countries achieved at least 90% MCV1 coverage, while 4 had coverage below 70%.</a:t>
            </a:r>
          </a:p>
        </p:txBody>
      </p:sp>
      <p:grpSp xmlns:pic="http://schemas.openxmlformats.org/drawingml/2006/picture">
        <p:nvGrpSpPr>
          <p:cNvPr id="5" name=""/>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822960"/>
              <a:ext cx="8595360" cy="28575"/>
            </a:xfrm>
            <a:prstGeom prst="rect">
              <a:avLst/>
            </a:prstGeom>
            <a:solidFill>
              <a:srgbClr val="000000">
                <a:alpha val="100000"/>
              </a:srgbClr>
            </a:solidFill>
          </p:spPr>
          <p:txBody>
            <a:bodyPr/>
            <a:lstStyle/>
            <a:p/>
          </p:txBody>
        </p:sp>
      </p:gr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Bahrain, Iran, Kuwait, Oman, Qatar, and Saudi Arabia had the highest coverage (99%), while Yemen had the lowest coverage (41%).
MCV1 coverage increased in 5 out of 20 countries between 2024 and 2025. The largest increase was 22% points in Sudan from 46% to 68%.
4 countries saw a decrease in coverage (Iraq, Jordan, State of Palestine, and Syria). The largest decline was 12% points in Syria from 81% to 69%. Coverage remained constant between 2024 and 2025 in the remaining 11 countries.
In 2025, 15 out of 20 countries had achieved MCV1 coverage of at least 90%.</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difference in MCV1 coverage compared to 2019, by country.
Coverage was higher in 2025 compared to 2019 in 7 countries (Algeria, Egypt, Iraq, Jordan, Kuwait, Libya, and Saudi Arabia).
The largest increase in coverage was 20% points in Libya from 73% in 2019 to 93% in 2025.
Coverage was lower than in 2019 in 9 countries (Djibouti, Lebanon, Morocco, State of Palestine, Sudan, Syria, Tunisia, United Arab Emirates, and Yemen).
The largest decline in coverage was 22% points in Sudan from 90% in 2019 to 68% in 2025.</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910610"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4355930"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5801249"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7246569"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1898887" y="5677754"/>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9" name="pl9"/>
            <p:cNvSpPr/>
            <p:nvPr/>
          </p:nvSpPr>
          <p:spPr>
            <a:xfrm>
              <a:off x="1898887" y="5421752"/>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10" name="pl10"/>
            <p:cNvSpPr/>
            <p:nvPr/>
          </p:nvSpPr>
          <p:spPr>
            <a:xfrm>
              <a:off x="1898887" y="5165750"/>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11" name="pl11"/>
            <p:cNvSpPr/>
            <p:nvPr/>
          </p:nvSpPr>
          <p:spPr>
            <a:xfrm>
              <a:off x="1898887" y="4909747"/>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12" name="pl12"/>
            <p:cNvSpPr/>
            <p:nvPr/>
          </p:nvSpPr>
          <p:spPr>
            <a:xfrm>
              <a:off x="1898887" y="4653745"/>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13" name="pl13"/>
            <p:cNvSpPr/>
            <p:nvPr/>
          </p:nvSpPr>
          <p:spPr>
            <a:xfrm>
              <a:off x="1898887" y="4397743"/>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14" name="pl14"/>
            <p:cNvSpPr/>
            <p:nvPr/>
          </p:nvSpPr>
          <p:spPr>
            <a:xfrm>
              <a:off x="1898887" y="4141741"/>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15" name="pl15"/>
            <p:cNvSpPr/>
            <p:nvPr/>
          </p:nvSpPr>
          <p:spPr>
            <a:xfrm>
              <a:off x="1898887" y="3885739"/>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16" name="pl16"/>
            <p:cNvSpPr/>
            <p:nvPr/>
          </p:nvSpPr>
          <p:spPr>
            <a:xfrm>
              <a:off x="1898887" y="3629736"/>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17" name="pl17"/>
            <p:cNvSpPr/>
            <p:nvPr/>
          </p:nvSpPr>
          <p:spPr>
            <a:xfrm>
              <a:off x="1898887" y="3373734"/>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18" name="pl18"/>
            <p:cNvSpPr/>
            <p:nvPr/>
          </p:nvSpPr>
          <p:spPr>
            <a:xfrm>
              <a:off x="1898887" y="3117732"/>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19" name="pl19"/>
            <p:cNvSpPr/>
            <p:nvPr/>
          </p:nvSpPr>
          <p:spPr>
            <a:xfrm>
              <a:off x="1898887" y="2861730"/>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20" name="pl20"/>
            <p:cNvSpPr/>
            <p:nvPr/>
          </p:nvSpPr>
          <p:spPr>
            <a:xfrm>
              <a:off x="1898887" y="2605728"/>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21" name="pl21"/>
            <p:cNvSpPr/>
            <p:nvPr/>
          </p:nvSpPr>
          <p:spPr>
            <a:xfrm>
              <a:off x="1898887" y="2349726"/>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22" name="pl22"/>
            <p:cNvSpPr/>
            <p:nvPr/>
          </p:nvSpPr>
          <p:spPr>
            <a:xfrm>
              <a:off x="1898887" y="2093723"/>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23" name="pl23"/>
            <p:cNvSpPr/>
            <p:nvPr/>
          </p:nvSpPr>
          <p:spPr>
            <a:xfrm>
              <a:off x="1898887" y="1837721"/>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24" name="pl24"/>
            <p:cNvSpPr/>
            <p:nvPr/>
          </p:nvSpPr>
          <p:spPr>
            <a:xfrm>
              <a:off x="1898887" y="1581719"/>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25" name="pl25"/>
            <p:cNvSpPr/>
            <p:nvPr/>
          </p:nvSpPr>
          <p:spPr>
            <a:xfrm>
              <a:off x="1898887" y="1325717"/>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26" name="pl26"/>
            <p:cNvSpPr/>
            <p:nvPr/>
          </p:nvSpPr>
          <p:spPr>
            <a:xfrm>
              <a:off x="1898887" y="1069715"/>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27" name="pl27"/>
            <p:cNvSpPr/>
            <p:nvPr/>
          </p:nvSpPr>
          <p:spPr>
            <a:xfrm>
              <a:off x="1898887" y="813713"/>
              <a:ext cx="6359405" cy="0"/>
            </a:xfrm>
            <a:custGeom>
              <a:avLst/>
              <a:pathLst>
                <a:path w="6359405" h="0">
                  <a:moveTo>
                    <a:pt x="0" y="0"/>
                  </a:moveTo>
                  <a:lnTo>
                    <a:pt x="6359405" y="0"/>
                  </a:lnTo>
                  <a:lnTo>
                    <a:pt x="6359405" y="0"/>
                  </a:lnTo>
                </a:path>
              </a:pathLst>
            </a:custGeom>
            <a:ln w="13550" cap="flat">
              <a:solidFill>
                <a:srgbClr val="EBEBEB">
                  <a:alpha val="100000"/>
                </a:srgbClr>
              </a:solidFill>
              <a:prstDash val="solid"/>
              <a:round/>
            </a:ln>
          </p:spPr>
          <p:txBody>
            <a:bodyPr/>
            <a:lstStyle/>
            <a:p/>
          </p:txBody>
        </p:sp>
        <p:sp>
          <p:nvSpPr>
            <p:cNvPr id="28" name="pl28"/>
            <p:cNvSpPr/>
            <p:nvPr/>
          </p:nvSpPr>
          <p:spPr>
            <a:xfrm>
              <a:off x="2187951"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633270"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78590"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523909"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7969229"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7911416" y="813713"/>
              <a:ext cx="0" cy="0"/>
            </a:xfrm>
            <a:custGeom>
              <a:avLst/>
              <a:pathLst>
                <a:path w="0" h="0">
                  <a:moveTo>
                    <a:pt x="0" y="0"/>
                  </a:moveTo>
                  <a:lnTo>
                    <a:pt x="0" y="0"/>
                  </a:lnTo>
                  <a:lnTo>
                    <a:pt x="0" y="0"/>
                  </a:ln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34" name="pl34"/>
            <p:cNvSpPr/>
            <p:nvPr/>
          </p:nvSpPr>
          <p:spPr>
            <a:xfrm>
              <a:off x="7911416" y="1069715"/>
              <a:ext cx="0" cy="0"/>
            </a:xfrm>
            <a:custGeom>
              <a:avLst/>
              <a:pathLst>
                <a:path w="0" h="0">
                  <a:moveTo>
                    <a:pt x="0" y="0"/>
                  </a:moveTo>
                  <a:lnTo>
                    <a:pt x="0" y="0"/>
                  </a:lnTo>
                  <a:lnTo>
                    <a:pt x="0" y="0"/>
                  </a:ln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35" name="pl35"/>
            <p:cNvSpPr/>
            <p:nvPr/>
          </p:nvSpPr>
          <p:spPr>
            <a:xfrm>
              <a:off x="7622352" y="1325717"/>
              <a:ext cx="289063" cy="0"/>
            </a:xfrm>
            <a:custGeom>
              <a:avLst/>
              <a:pathLst>
                <a:path w="289063" h="0">
                  <a:moveTo>
                    <a:pt x="0" y="0"/>
                  </a:moveTo>
                  <a:lnTo>
                    <a:pt x="57812" y="0"/>
                  </a:lnTo>
                  <a:lnTo>
                    <a:pt x="173438" y="0"/>
                  </a:lnTo>
                  <a:lnTo>
                    <a:pt x="231251" y="0"/>
                  </a:lnTo>
                  <a:lnTo>
                    <a:pt x="289063" y="0"/>
                  </a:lnTo>
                  <a:lnTo>
                    <a:pt x="289063" y="0"/>
                  </a:lnTo>
                  <a:lnTo>
                    <a:pt x="289063" y="0"/>
                  </a:lnTo>
                </a:path>
              </a:pathLst>
            </a:custGeom>
            <a:ln w="108405" cap="flat">
              <a:solidFill>
                <a:srgbClr val="E8E8E8">
                  <a:alpha val="100000"/>
                </a:srgbClr>
              </a:solidFill>
              <a:prstDash val="solid"/>
              <a:round/>
            </a:ln>
          </p:spPr>
          <p:txBody>
            <a:bodyPr/>
            <a:lstStyle/>
            <a:p/>
          </p:txBody>
        </p:sp>
        <p:sp>
          <p:nvSpPr>
            <p:cNvPr id="36" name="pl36"/>
            <p:cNvSpPr/>
            <p:nvPr/>
          </p:nvSpPr>
          <p:spPr>
            <a:xfrm>
              <a:off x="7795790" y="1581719"/>
              <a:ext cx="115625" cy="0"/>
            </a:xfrm>
            <a:custGeom>
              <a:avLst/>
              <a:pathLst>
                <a:path w="115625" h="0">
                  <a:moveTo>
                    <a:pt x="0" y="0"/>
                  </a:moveTo>
                  <a:lnTo>
                    <a:pt x="115625" y="0"/>
                  </a:lnTo>
                  <a:lnTo>
                    <a:pt x="115625" y="0"/>
                  </a:lnTo>
                  <a:lnTo>
                    <a:pt x="115625" y="0"/>
                  </a:lnTo>
                  <a:lnTo>
                    <a:pt x="115625" y="0"/>
                  </a:lnTo>
                  <a:lnTo>
                    <a:pt x="115625" y="0"/>
                  </a:lnTo>
                  <a:lnTo>
                    <a:pt x="115625" y="0"/>
                  </a:lnTo>
                </a:path>
              </a:pathLst>
            </a:custGeom>
            <a:ln w="108405" cap="flat">
              <a:solidFill>
                <a:srgbClr val="E8E8E8">
                  <a:alpha val="100000"/>
                </a:srgbClr>
              </a:solidFill>
              <a:prstDash val="solid"/>
              <a:round/>
            </a:ln>
          </p:spPr>
          <p:txBody>
            <a:bodyPr/>
            <a:lstStyle/>
            <a:p/>
          </p:txBody>
        </p:sp>
        <p:sp>
          <p:nvSpPr>
            <p:cNvPr id="37" name="pl37"/>
            <p:cNvSpPr/>
            <p:nvPr/>
          </p:nvSpPr>
          <p:spPr>
            <a:xfrm>
              <a:off x="7391101" y="1837721"/>
              <a:ext cx="520315" cy="0"/>
            </a:xfrm>
            <a:custGeom>
              <a:avLst/>
              <a:pathLst>
                <a:path w="520315" h="0">
                  <a:moveTo>
                    <a:pt x="0" y="0"/>
                  </a:moveTo>
                  <a:lnTo>
                    <a:pt x="520315" y="0"/>
                  </a:lnTo>
                  <a:lnTo>
                    <a:pt x="520315" y="0"/>
                  </a:lnTo>
                  <a:lnTo>
                    <a:pt x="520315" y="0"/>
                  </a:lnTo>
                  <a:lnTo>
                    <a:pt x="520315" y="0"/>
                  </a:lnTo>
                  <a:lnTo>
                    <a:pt x="520315" y="0"/>
                  </a:lnTo>
                  <a:lnTo>
                    <a:pt x="520315" y="0"/>
                  </a:lnTo>
                </a:path>
              </a:pathLst>
            </a:custGeom>
            <a:ln w="108405" cap="flat">
              <a:solidFill>
                <a:srgbClr val="E8E8E8">
                  <a:alpha val="100000"/>
                </a:srgbClr>
              </a:solidFill>
              <a:prstDash val="solid"/>
              <a:round/>
            </a:ln>
          </p:spPr>
          <p:txBody>
            <a:bodyPr/>
            <a:lstStyle/>
            <a:p/>
          </p:txBody>
        </p:sp>
        <p:sp>
          <p:nvSpPr>
            <p:cNvPr id="38" name="pl38"/>
            <p:cNvSpPr/>
            <p:nvPr/>
          </p:nvSpPr>
          <p:spPr>
            <a:xfrm>
              <a:off x="7680165" y="2093723"/>
              <a:ext cx="231251" cy="0"/>
            </a:xfrm>
            <a:custGeom>
              <a:avLst/>
              <a:pathLst>
                <a:path w="231251" h="0">
                  <a:moveTo>
                    <a:pt x="0" y="0"/>
                  </a:moveTo>
                  <a:lnTo>
                    <a:pt x="57812" y="0"/>
                  </a:lnTo>
                  <a:lnTo>
                    <a:pt x="57812" y="0"/>
                  </a:lnTo>
                  <a:lnTo>
                    <a:pt x="115625" y="0"/>
                  </a:lnTo>
                  <a:lnTo>
                    <a:pt x="173438" y="0"/>
                  </a:lnTo>
                  <a:lnTo>
                    <a:pt x="173438" y="0"/>
                  </a:lnTo>
                  <a:lnTo>
                    <a:pt x="231251" y="0"/>
                  </a:lnTo>
                </a:path>
              </a:pathLst>
            </a:custGeom>
            <a:ln w="108405" cap="flat">
              <a:solidFill>
                <a:srgbClr val="E8E8E8">
                  <a:alpha val="100000"/>
                </a:srgbClr>
              </a:solidFill>
              <a:prstDash val="solid"/>
              <a:round/>
            </a:ln>
          </p:spPr>
          <p:txBody>
            <a:bodyPr/>
            <a:lstStyle/>
            <a:p/>
          </p:txBody>
        </p:sp>
        <p:sp>
          <p:nvSpPr>
            <p:cNvPr id="39" name="pl39"/>
            <p:cNvSpPr/>
            <p:nvPr/>
          </p:nvSpPr>
          <p:spPr>
            <a:xfrm>
              <a:off x="7853603" y="2349726"/>
              <a:ext cx="57812" cy="0"/>
            </a:xfrm>
            <a:custGeom>
              <a:avLst/>
              <a:pathLst>
                <a:path w="57812" h="0">
                  <a:moveTo>
                    <a:pt x="0" y="0"/>
                  </a:moveTo>
                  <a:lnTo>
                    <a:pt x="0" y="0"/>
                  </a:lnTo>
                  <a:lnTo>
                    <a:pt x="57812" y="0"/>
                  </a:lnTo>
                  <a:lnTo>
                    <a:pt x="57812" y="0"/>
                  </a:lnTo>
                  <a:lnTo>
                    <a:pt x="57812" y="0"/>
                  </a:lnTo>
                  <a:lnTo>
                    <a:pt x="57812" y="0"/>
                  </a:lnTo>
                  <a:lnTo>
                    <a:pt x="57812" y="0"/>
                  </a:lnTo>
                </a:path>
              </a:pathLst>
            </a:custGeom>
            <a:ln w="108405" cap="flat">
              <a:solidFill>
                <a:srgbClr val="E8E8E8">
                  <a:alpha val="100000"/>
                </a:srgbClr>
              </a:solidFill>
              <a:prstDash val="solid"/>
              <a:round/>
            </a:ln>
          </p:spPr>
          <p:txBody>
            <a:bodyPr/>
            <a:lstStyle/>
            <a:p/>
          </p:txBody>
        </p:sp>
        <p:sp>
          <p:nvSpPr>
            <p:cNvPr id="40" name="pl40"/>
            <p:cNvSpPr/>
            <p:nvPr/>
          </p:nvSpPr>
          <p:spPr>
            <a:xfrm>
              <a:off x="7333288" y="2605728"/>
              <a:ext cx="578127" cy="0"/>
            </a:xfrm>
            <a:custGeom>
              <a:avLst/>
              <a:pathLst>
                <a:path w="578127" h="0">
                  <a:moveTo>
                    <a:pt x="0" y="0"/>
                  </a:moveTo>
                  <a:lnTo>
                    <a:pt x="462502" y="0"/>
                  </a:lnTo>
                  <a:lnTo>
                    <a:pt x="520315" y="0"/>
                  </a:lnTo>
                  <a:lnTo>
                    <a:pt x="520315" y="0"/>
                  </a:lnTo>
                  <a:lnTo>
                    <a:pt x="578127" y="0"/>
                  </a:lnTo>
                  <a:lnTo>
                    <a:pt x="578127" y="0"/>
                  </a:lnTo>
                  <a:lnTo>
                    <a:pt x="578127" y="0"/>
                  </a:lnTo>
                </a:path>
              </a:pathLst>
            </a:custGeom>
            <a:ln w="108405" cap="flat">
              <a:solidFill>
                <a:srgbClr val="E8E8E8">
                  <a:alpha val="100000"/>
                </a:srgbClr>
              </a:solidFill>
              <a:prstDash val="solid"/>
              <a:round/>
            </a:ln>
          </p:spPr>
          <p:txBody>
            <a:bodyPr/>
            <a:lstStyle/>
            <a:p/>
          </p:txBody>
        </p:sp>
        <p:sp>
          <p:nvSpPr>
            <p:cNvPr id="41" name="pl41"/>
            <p:cNvSpPr/>
            <p:nvPr/>
          </p:nvSpPr>
          <p:spPr>
            <a:xfrm>
              <a:off x="7853603" y="2861730"/>
              <a:ext cx="57812" cy="0"/>
            </a:xfrm>
            <a:custGeom>
              <a:avLst/>
              <a:pathLst>
                <a:path w="57812" h="0">
                  <a:moveTo>
                    <a:pt x="0" y="0"/>
                  </a:moveTo>
                  <a:lnTo>
                    <a:pt x="0" y="0"/>
                  </a:lnTo>
                  <a:lnTo>
                    <a:pt x="0" y="0"/>
                  </a:lnTo>
                  <a:lnTo>
                    <a:pt x="0" y="0"/>
                  </a:lnTo>
                  <a:lnTo>
                    <a:pt x="57812" y="0"/>
                  </a:lnTo>
                  <a:lnTo>
                    <a:pt x="57812" y="0"/>
                  </a:lnTo>
                  <a:lnTo>
                    <a:pt x="57812" y="0"/>
                  </a:lnTo>
                </a:path>
              </a:pathLst>
            </a:custGeom>
            <a:ln w="108405" cap="flat">
              <a:solidFill>
                <a:srgbClr val="E8E8E8">
                  <a:alpha val="100000"/>
                </a:srgbClr>
              </a:solidFill>
              <a:prstDash val="solid"/>
              <a:round/>
            </a:ln>
          </p:spPr>
          <p:txBody>
            <a:bodyPr/>
            <a:lstStyle/>
            <a:p/>
          </p:txBody>
        </p:sp>
        <p:sp>
          <p:nvSpPr>
            <p:cNvPr id="42" name="pl42"/>
            <p:cNvSpPr/>
            <p:nvPr/>
          </p:nvSpPr>
          <p:spPr>
            <a:xfrm>
              <a:off x="7622352" y="3117732"/>
              <a:ext cx="173438" cy="0"/>
            </a:xfrm>
            <a:custGeom>
              <a:avLst/>
              <a:pathLst>
                <a:path w="173438" h="0">
                  <a:moveTo>
                    <a:pt x="0" y="0"/>
                  </a:moveTo>
                  <a:lnTo>
                    <a:pt x="57812" y="0"/>
                  </a:lnTo>
                  <a:lnTo>
                    <a:pt x="115625" y="0"/>
                  </a:lnTo>
                  <a:lnTo>
                    <a:pt x="115625" y="0"/>
                  </a:lnTo>
                  <a:lnTo>
                    <a:pt x="115625" y="0"/>
                  </a:lnTo>
                  <a:lnTo>
                    <a:pt x="173438" y="0"/>
                  </a:lnTo>
                  <a:lnTo>
                    <a:pt x="173438" y="0"/>
                  </a:lnTo>
                </a:path>
              </a:pathLst>
            </a:custGeom>
            <a:ln w="108405" cap="flat">
              <a:solidFill>
                <a:srgbClr val="E8E8E8">
                  <a:alpha val="100000"/>
                </a:srgbClr>
              </a:solidFill>
              <a:prstDash val="solid"/>
              <a:round/>
            </a:ln>
          </p:spPr>
          <p:txBody>
            <a:bodyPr/>
            <a:lstStyle/>
            <a:p/>
          </p:txBody>
        </p:sp>
        <p:sp>
          <p:nvSpPr>
            <p:cNvPr id="43" name="pl43"/>
            <p:cNvSpPr/>
            <p:nvPr/>
          </p:nvSpPr>
          <p:spPr>
            <a:xfrm>
              <a:off x="6755160" y="3373734"/>
              <a:ext cx="1156255" cy="0"/>
            </a:xfrm>
            <a:custGeom>
              <a:avLst/>
              <a:pathLst>
                <a:path w="1156255" h="0">
                  <a:moveTo>
                    <a:pt x="0" y="0"/>
                  </a:moveTo>
                  <a:lnTo>
                    <a:pt x="0" y="0"/>
                  </a:lnTo>
                  <a:lnTo>
                    <a:pt x="57812" y="0"/>
                  </a:lnTo>
                  <a:lnTo>
                    <a:pt x="57812" y="0"/>
                  </a:lnTo>
                  <a:lnTo>
                    <a:pt x="867191" y="0"/>
                  </a:lnTo>
                  <a:lnTo>
                    <a:pt x="982817" y="0"/>
                  </a:lnTo>
                  <a:lnTo>
                    <a:pt x="1156255" y="0"/>
                  </a:lnTo>
                </a:path>
              </a:pathLst>
            </a:custGeom>
            <a:ln w="108405" cap="flat">
              <a:solidFill>
                <a:srgbClr val="E8E8E8">
                  <a:alpha val="100000"/>
                </a:srgbClr>
              </a:solidFill>
              <a:prstDash val="solid"/>
              <a:round/>
            </a:ln>
          </p:spPr>
          <p:txBody>
            <a:bodyPr/>
            <a:lstStyle/>
            <a:p/>
          </p:txBody>
        </p:sp>
        <p:sp>
          <p:nvSpPr>
            <p:cNvPr id="44" name="pl44"/>
            <p:cNvSpPr/>
            <p:nvPr/>
          </p:nvSpPr>
          <p:spPr>
            <a:xfrm>
              <a:off x="7680165" y="3629736"/>
              <a:ext cx="173438" cy="0"/>
            </a:xfrm>
            <a:custGeom>
              <a:avLst/>
              <a:pathLst>
                <a:path w="173438" h="0">
                  <a:moveTo>
                    <a:pt x="0" y="0"/>
                  </a:moveTo>
                  <a:lnTo>
                    <a:pt x="0" y="0"/>
                  </a:lnTo>
                  <a:lnTo>
                    <a:pt x="57812" y="0"/>
                  </a:lnTo>
                  <a:lnTo>
                    <a:pt x="57812" y="0"/>
                  </a:lnTo>
                  <a:lnTo>
                    <a:pt x="57812" y="0"/>
                  </a:lnTo>
                  <a:lnTo>
                    <a:pt x="173438" y="0"/>
                  </a:lnTo>
                  <a:lnTo>
                    <a:pt x="173438" y="0"/>
                  </a:lnTo>
                </a:path>
              </a:pathLst>
            </a:custGeom>
            <a:ln w="108405" cap="flat">
              <a:solidFill>
                <a:srgbClr val="E8E8E8">
                  <a:alpha val="100000"/>
                </a:srgbClr>
              </a:solidFill>
              <a:prstDash val="solid"/>
              <a:round/>
            </a:ln>
          </p:spPr>
          <p:txBody>
            <a:bodyPr/>
            <a:lstStyle/>
            <a:p/>
          </p:txBody>
        </p:sp>
        <p:sp>
          <p:nvSpPr>
            <p:cNvPr id="45" name="pl45"/>
            <p:cNvSpPr/>
            <p:nvPr/>
          </p:nvSpPr>
          <p:spPr>
            <a:xfrm>
              <a:off x="7044224" y="3885739"/>
              <a:ext cx="751566" cy="0"/>
            </a:xfrm>
            <a:custGeom>
              <a:avLst/>
              <a:pathLst>
                <a:path w="751566" h="0">
                  <a:moveTo>
                    <a:pt x="0" y="0"/>
                  </a:moveTo>
                  <a:lnTo>
                    <a:pt x="115625" y="0"/>
                  </a:lnTo>
                  <a:lnTo>
                    <a:pt x="520315" y="0"/>
                  </a:lnTo>
                  <a:lnTo>
                    <a:pt x="635940" y="0"/>
                  </a:lnTo>
                  <a:lnTo>
                    <a:pt x="693753" y="0"/>
                  </a:lnTo>
                  <a:lnTo>
                    <a:pt x="693753" y="0"/>
                  </a:lnTo>
                  <a:lnTo>
                    <a:pt x="751566" y="0"/>
                  </a:lnTo>
                </a:path>
              </a:pathLst>
            </a:custGeom>
            <a:ln w="108405" cap="flat">
              <a:solidFill>
                <a:srgbClr val="E8E8E8">
                  <a:alpha val="100000"/>
                </a:srgbClr>
              </a:solidFill>
              <a:prstDash val="solid"/>
              <a:round/>
            </a:ln>
          </p:spPr>
          <p:txBody>
            <a:bodyPr/>
            <a:lstStyle/>
            <a:p/>
          </p:txBody>
        </p:sp>
        <p:sp>
          <p:nvSpPr>
            <p:cNvPr id="46" name="pl46"/>
            <p:cNvSpPr/>
            <p:nvPr/>
          </p:nvSpPr>
          <p:spPr>
            <a:xfrm>
              <a:off x="6581722" y="4141741"/>
              <a:ext cx="1329693" cy="0"/>
            </a:xfrm>
            <a:custGeom>
              <a:avLst/>
              <a:pathLst>
                <a:path w="1329693" h="0">
                  <a:moveTo>
                    <a:pt x="0" y="0"/>
                  </a:moveTo>
                  <a:lnTo>
                    <a:pt x="289063" y="0"/>
                  </a:lnTo>
                  <a:lnTo>
                    <a:pt x="578127" y="0"/>
                  </a:lnTo>
                  <a:lnTo>
                    <a:pt x="635940" y="0"/>
                  </a:lnTo>
                  <a:lnTo>
                    <a:pt x="1040630" y="0"/>
                  </a:lnTo>
                  <a:lnTo>
                    <a:pt x="1098442" y="0"/>
                  </a:lnTo>
                  <a:lnTo>
                    <a:pt x="1329693" y="0"/>
                  </a:lnTo>
                </a:path>
              </a:pathLst>
            </a:custGeom>
            <a:ln w="108405" cap="flat">
              <a:solidFill>
                <a:srgbClr val="E8E8E8">
                  <a:alpha val="100000"/>
                </a:srgbClr>
              </a:solidFill>
              <a:prstDash val="solid"/>
              <a:round/>
            </a:ln>
          </p:spPr>
          <p:txBody>
            <a:bodyPr/>
            <a:lstStyle/>
            <a:p/>
          </p:txBody>
        </p:sp>
        <p:sp>
          <p:nvSpPr>
            <p:cNvPr id="47" name="pl47"/>
            <p:cNvSpPr/>
            <p:nvPr/>
          </p:nvSpPr>
          <p:spPr>
            <a:xfrm>
              <a:off x="6408284" y="4397743"/>
              <a:ext cx="1156255" cy="0"/>
            </a:xfrm>
            <a:custGeom>
              <a:avLst/>
              <a:pathLst>
                <a:path w="1156255" h="0">
                  <a:moveTo>
                    <a:pt x="0" y="0"/>
                  </a:moveTo>
                  <a:lnTo>
                    <a:pt x="0" y="0"/>
                  </a:lnTo>
                  <a:lnTo>
                    <a:pt x="0" y="0"/>
                  </a:lnTo>
                  <a:lnTo>
                    <a:pt x="0" y="0"/>
                  </a:lnTo>
                  <a:lnTo>
                    <a:pt x="0" y="0"/>
                  </a:lnTo>
                  <a:lnTo>
                    <a:pt x="925004" y="0"/>
                  </a:lnTo>
                  <a:lnTo>
                    <a:pt x="1156255" y="0"/>
                  </a:lnTo>
                </a:path>
              </a:pathLst>
            </a:custGeom>
            <a:ln w="108405" cap="flat">
              <a:solidFill>
                <a:srgbClr val="E8E8E8">
                  <a:alpha val="100000"/>
                </a:srgbClr>
              </a:solidFill>
              <a:prstDash val="solid"/>
              <a:round/>
            </a:ln>
          </p:spPr>
          <p:txBody>
            <a:bodyPr/>
            <a:lstStyle/>
            <a:p/>
          </p:txBody>
        </p:sp>
        <p:sp>
          <p:nvSpPr>
            <p:cNvPr id="48" name="pl48"/>
            <p:cNvSpPr/>
            <p:nvPr/>
          </p:nvSpPr>
          <p:spPr>
            <a:xfrm>
              <a:off x="5078590" y="4653745"/>
              <a:ext cx="1907821" cy="0"/>
            </a:xfrm>
            <a:custGeom>
              <a:avLst/>
              <a:pathLst>
                <a:path w="1907821" h="0">
                  <a:moveTo>
                    <a:pt x="0" y="0"/>
                  </a:moveTo>
                  <a:lnTo>
                    <a:pt x="0" y="0"/>
                  </a:lnTo>
                  <a:lnTo>
                    <a:pt x="693753" y="0"/>
                  </a:lnTo>
                  <a:lnTo>
                    <a:pt x="1445319" y="0"/>
                  </a:lnTo>
                  <a:lnTo>
                    <a:pt x="1445319" y="0"/>
                  </a:lnTo>
                  <a:lnTo>
                    <a:pt x="1503132" y="0"/>
                  </a:lnTo>
                  <a:lnTo>
                    <a:pt x="1907821" y="0"/>
                  </a:lnTo>
                </a:path>
              </a:pathLst>
            </a:custGeom>
            <a:ln w="108405" cap="flat">
              <a:solidFill>
                <a:srgbClr val="E8E8E8">
                  <a:alpha val="100000"/>
                </a:srgbClr>
              </a:solidFill>
              <a:prstDash val="solid"/>
              <a:round/>
            </a:ln>
          </p:spPr>
          <p:txBody>
            <a:bodyPr/>
            <a:lstStyle/>
            <a:p/>
          </p:txBody>
        </p:sp>
        <p:sp>
          <p:nvSpPr>
            <p:cNvPr id="49" name="pl49"/>
            <p:cNvSpPr/>
            <p:nvPr/>
          </p:nvSpPr>
          <p:spPr>
            <a:xfrm>
              <a:off x="5194215" y="4909747"/>
              <a:ext cx="1676570" cy="0"/>
            </a:xfrm>
            <a:custGeom>
              <a:avLst/>
              <a:pathLst>
                <a:path w="1676570" h="0">
                  <a:moveTo>
                    <a:pt x="0" y="0"/>
                  </a:moveTo>
                  <a:lnTo>
                    <a:pt x="982817" y="0"/>
                  </a:lnTo>
                  <a:lnTo>
                    <a:pt x="1040630" y="0"/>
                  </a:lnTo>
                  <a:lnTo>
                    <a:pt x="1040630" y="0"/>
                  </a:lnTo>
                  <a:lnTo>
                    <a:pt x="1271881" y="0"/>
                  </a:lnTo>
                  <a:lnTo>
                    <a:pt x="1387506" y="0"/>
                  </a:lnTo>
                  <a:lnTo>
                    <a:pt x="1676570" y="0"/>
                  </a:lnTo>
                </a:path>
              </a:pathLst>
            </a:custGeom>
            <a:ln w="108405" cap="flat">
              <a:solidFill>
                <a:srgbClr val="E8E8E8">
                  <a:alpha val="100000"/>
                </a:srgbClr>
              </a:solidFill>
              <a:prstDash val="solid"/>
              <a:round/>
            </a:ln>
          </p:spPr>
          <p:txBody>
            <a:bodyPr/>
            <a:lstStyle/>
            <a:p/>
          </p:txBody>
        </p:sp>
        <p:sp>
          <p:nvSpPr>
            <p:cNvPr id="50" name="pl50"/>
            <p:cNvSpPr/>
            <p:nvPr/>
          </p:nvSpPr>
          <p:spPr>
            <a:xfrm>
              <a:off x="4847339" y="5165750"/>
              <a:ext cx="2543762" cy="0"/>
            </a:xfrm>
            <a:custGeom>
              <a:avLst/>
              <a:pathLst>
                <a:path w="2543762" h="0">
                  <a:moveTo>
                    <a:pt x="0" y="0"/>
                  </a:moveTo>
                  <a:lnTo>
                    <a:pt x="289063" y="0"/>
                  </a:lnTo>
                  <a:lnTo>
                    <a:pt x="1271881" y="0"/>
                  </a:lnTo>
                  <a:lnTo>
                    <a:pt x="1965634" y="0"/>
                  </a:lnTo>
                  <a:lnTo>
                    <a:pt x="2023447" y="0"/>
                  </a:lnTo>
                  <a:lnTo>
                    <a:pt x="2312511" y="0"/>
                  </a:lnTo>
                  <a:lnTo>
                    <a:pt x="2543762" y="0"/>
                  </a:lnTo>
                </a:path>
              </a:pathLst>
            </a:custGeom>
            <a:ln w="108405" cap="flat">
              <a:solidFill>
                <a:srgbClr val="E8E8E8">
                  <a:alpha val="100000"/>
                </a:srgbClr>
              </a:solidFill>
              <a:prstDash val="solid"/>
              <a:round/>
            </a:ln>
          </p:spPr>
          <p:txBody>
            <a:bodyPr/>
            <a:lstStyle/>
            <a:p/>
          </p:txBody>
        </p:sp>
        <p:sp>
          <p:nvSpPr>
            <p:cNvPr id="51" name="pl51"/>
            <p:cNvSpPr/>
            <p:nvPr/>
          </p:nvSpPr>
          <p:spPr>
            <a:xfrm>
              <a:off x="6061407" y="5421752"/>
              <a:ext cx="867191" cy="0"/>
            </a:xfrm>
            <a:custGeom>
              <a:avLst/>
              <a:pathLst>
                <a:path w="867191" h="0">
                  <a:moveTo>
                    <a:pt x="0" y="0"/>
                  </a:moveTo>
                  <a:lnTo>
                    <a:pt x="0" y="0"/>
                  </a:lnTo>
                  <a:lnTo>
                    <a:pt x="0" y="0"/>
                  </a:lnTo>
                  <a:lnTo>
                    <a:pt x="0" y="0"/>
                  </a:lnTo>
                  <a:lnTo>
                    <a:pt x="0" y="0"/>
                  </a:lnTo>
                  <a:lnTo>
                    <a:pt x="404689" y="0"/>
                  </a:lnTo>
                  <a:lnTo>
                    <a:pt x="867191" y="0"/>
                  </a:lnTo>
                </a:path>
              </a:pathLst>
            </a:custGeom>
            <a:ln w="108405" cap="flat">
              <a:solidFill>
                <a:srgbClr val="E8E8E8">
                  <a:alpha val="100000"/>
                </a:srgbClr>
              </a:solidFill>
              <a:prstDash val="solid"/>
              <a:round/>
            </a:ln>
          </p:spPr>
          <p:txBody>
            <a:bodyPr/>
            <a:lstStyle/>
            <a:p/>
          </p:txBody>
        </p:sp>
        <p:sp>
          <p:nvSpPr>
            <p:cNvPr id="52" name="pl52"/>
            <p:cNvSpPr/>
            <p:nvPr/>
          </p:nvSpPr>
          <p:spPr>
            <a:xfrm>
              <a:off x="4558275" y="5677754"/>
              <a:ext cx="751566" cy="0"/>
            </a:xfrm>
            <a:custGeom>
              <a:avLst/>
              <a:pathLst>
                <a:path w="751566" h="0">
                  <a:moveTo>
                    <a:pt x="0" y="0"/>
                  </a:moveTo>
                  <a:lnTo>
                    <a:pt x="0" y="0"/>
                  </a:lnTo>
                  <a:lnTo>
                    <a:pt x="231251" y="0"/>
                  </a:lnTo>
                  <a:lnTo>
                    <a:pt x="578127" y="0"/>
                  </a:lnTo>
                  <a:lnTo>
                    <a:pt x="693753" y="0"/>
                  </a:lnTo>
                  <a:lnTo>
                    <a:pt x="693753" y="0"/>
                  </a:lnTo>
                  <a:lnTo>
                    <a:pt x="751566" y="0"/>
                  </a:lnTo>
                </a:path>
              </a:pathLst>
            </a:custGeom>
            <a:ln w="108405" cap="flat">
              <a:solidFill>
                <a:srgbClr val="E8E8E8">
                  <a:alpha val="100000"/>
                </a:srgbClr>
              </a:solidFill>
              <a:prstDash val="solid"/>
              <a:round/>
            </a:ln>
          </p:spPr>
          <p:txBody>
            <a:bodyPr/>
            <a:lstStyle/>
            <a:p/>
          </p:txBody>
        </p:sp>
        <p:sp>
          <p:nvSpPr>
            <p:cNvPr id="53" name="pt53"/>
            <p:cNvSpPr/>
            <p:nvPr/>
          </p:nvSpPr>
          <p:spPr>
            <a:xfrm>
              <a:off x="6808473" y="33692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6808473" y="33692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6750660" y="33692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6750660" y="33692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906916" y="33692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617852" y="33692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733477" y="33692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906916" y="80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906916" y="80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906916" y="80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906916" y="80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906916" y="80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906916" y="80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906916" y="80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6981911" y="46492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5767843" y="46492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5074090" y="46492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5074090" y="46492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6577222" y="46492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6519409" y="46492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6519409" y="46492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675665" y="31132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617852" y="31132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733477" y="31132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733477" y="31132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733477" y="31132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791290" y="31132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791290" y="31132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906916" y="10652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906916" y="10652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906916" y="10652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906916" y="10652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906916" y="10652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906916" y="10652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906916" y="10652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155350" y="38812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560039" y="38812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039724" y="38812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791290" y="38812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733477" y="38812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733477" y="38812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675665" y="38812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213162" y="41372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6577222" y="41372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6866286" y="41372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155350" y="41372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675665" y="41372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906916" y="41372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617852" y="41372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791290" y="13212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675665" y="13212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617852" y="13212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906916" y="13212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906916" y="13212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849103" y="13212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906916" y="13212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6924099" y="54172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6461596" y="54172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6056907" y="54172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6056907" y="54172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6056907" y="54172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6056907" y="54172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6056907" y="54172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6403784" y="4393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6403784" y="4393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6403784" y="4393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6403784" y="4393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6403784" y="4393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328788" y="4393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7560039" y="4393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7906916" y="23452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906916" y="23452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7906916" y="23452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7906916" y="23452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7906916" y="23452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7849103" y="23452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7849103" y="23452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7906916" y="15772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906916" y="15772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906916" y="15772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791290" y="15772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7906916" y="15772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7906916" y="15772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7906916" y="15772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7906916" y="18332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7386601" y="18332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7906916" y="18332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906916" y="18332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7906916" y="18332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7906916" y="18332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906916" y="18332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675665" y="20892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7733477" y="20892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7849103" y="20892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849103" y="20892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791290" y="20892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733477" y="20892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7906916" y="20892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7906916" y="2601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7906916" y="2601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7849103" y="2601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7791290" y="2601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7328788" y="2601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906916" y="2601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7849103" y="2601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7386601" y="51612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7155350" y="51612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6866286" y="51612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6808473" y="51612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5131902" y="51612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4842839" y="51612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6114720" y="51612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6577222" y="49052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6230345" y="49052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6230345" y="49052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5189715" y="49052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6461596" y="49052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6866286" y="49052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6172532" y="49052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7849103" y="36252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7849103" y="36252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7675665" y="36252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7675665" y="36252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7733477" y="36252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733477" y="36252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7733477" y="36252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7906916" y="28572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7906916" y="28572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7906916" y="28572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7849103" y="28572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7849103" y="28572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7849103" y="28572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7849103" y="28572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5305341" y="56732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5247528" y="56732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5131902" y="56732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5247528" y="56732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4785026" y="56732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4553775" y="56732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4553775" y="56732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6754270" y="331503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4" name="pt194"/>
            <p:cNvSpPr/>
            <p:nvPr/>
          </p:nvSpPr>
          <p:spPr>
            <a:xfrm>
              <a:off x="7563649" y="331503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5" name="pt195"/>
            <p:cNvSpPr/>
            <p:nvPr/>
          </p:nvSpPr>
          <p:spPr>
            <a:xfrm>
              <a:off x="7679275" y="331503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6" name="pt196"/>
            <p:cNvSpPr/>
            <p:nvPr/>
          </p:nvSpPr>
          <p:spPr>
            <a:xfrm>
              <a:off x="7852713" y="75501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7" name="pt197"/>
            <p:cNvSpPr/>
            <p:nvPr/>
          </p:nvSpPr>
          <p:spPr>
            <a:xfrm>
              <a:off x="7852713" y="75501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8" name="pt198"/>
            <p:cNvSpPr/>
            <p:nvPr/>
          </p:nvSpPr>
          <p:spPr>
            <a:xfrm>
              <a:off x="7852713" y="75501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9" name="pt199"/>
            <p:cNvSpPr/>
            <p:nvPr/>
          </p:nvSpPr>
          <p:spPr>
            <a:xfrm>
              <a:off x="6927709" y="459504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0" name="pt200"/>
            <p:cNvSpPr/>
            <p:nvPr/>
          </p:nvSpPr>
          <p:spPr>
            <a:xfrm>
              <a:off x="6465207" y="459504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1" name="pt201"/>
            <p:cNvSpPr/>
            <p:nvPr/>
          </p:nvSpPr>
          <p:spPr>
            <a:xfrm>
              <a:off x="6465207" y="459504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2" name="pt202"/>
            <p:cNvSpPr/>
            <p:nvPr/>
          </p:nvSpPr>
          <p:spPr>
            <a:xfrm>
              <a:off x="7621462" y="305903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3" name="pt203"/>
            <p:cNvSpPr/>
            <p:nvPr/>
          </p:nvSpPr>
          <p:spPr>
            <a:xfrm>
              <a:off x="7737088" y="305903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4" name="pt204"/>
            <p:cNvSpPr/>
            <p:nvPr/>
          </p:nvSpPr>
          <p:spPr>
            <a:xfrm>
              <a:off x="7737088" y="305903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5" name="pt205"/>
            <p:cNvSpPr/>
            <p:nvPr/>
          </p:nvSpPr>
          <p:spPr>
            <a:xfrm>
              <a:off x="7852713" y="101101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6" name="pt206"/>
            <p:cNvSpPr/>
            <p:nvPr/>
          </p:nvSpPr>
          <p:spPr>
            <a:xfrm>
              <a:off x="7852713" y="101101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7" name="pt207"/>
            <p:cNvSpPr/>
            <p:nvPr/>
          </p:nvSpPr>
          <p:spPr>
            <a:xfrm>
              <a:off x="7852713" y="101101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8" name="pt208"/>
            <p:cNvSpPr/>
            <p:nvPr/>
          </p:nvSpPr>
          <p:spPr>
            <a:xfrm>
              <a:off x="7101147" y="382703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9" name="pt209"/>
            <p:cNvSpPr/>
            <p:nvPr/>
          </p:nvSpPr>
          <p:spPr>
            <a:xfrm>
              <a:off x="7679275" y="382703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0" name="pt210"/>
            <p:cNvSpPr/>
            <p:nvPr/>
          </p:nvSpPr>
          <p:spPr>
            <a:xfrm>
              <a:off x="7621462" y="382703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1" name="pt211"/>
            <p:cNvSpPr/>
            <p:nvPr/>
          </p:nvSpPr>
          <p:spPr>
            <a:xfrm>
              <a:off x="7158960" y="408303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2" name="pt212"/>
            <p:cNvSpPr/>
            <p:nvPr/>
          </p:nvSpPr>
          <p:spPr>
            <a:xfrm>
              <a:off x="7852713" y="408303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3" name="pt213"/>
            <p:cNvSpPr/>
            <p:nvPr/>
          </p:nvSpPr>
          <p:spPr>
            <a:xfrm>
              <a:off x="7563649" y="408303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4" name="pt214"/>
            <p:cNvSpPr/>
            <p:nvPr/>
          </p:nvSpPr>
          <p:spPr>
            <a:xfrm>
              <a:off x="7737088" y="12670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5" name="pt215"/>
            <p:cNvSpPr/>
            <p:nvPr/>
          </p:nvSpPr>
          <p:spPr>
            <a:xfrm>
              <a:off x="7794901" y="12670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6" name="pt216"/>
            <p:cNvSpPr/>
            <p:nvPr/>
          </p:nvSpPr>
          <p:spPr>
            <a:xfrm>
              <a:off x="7852713" y="12670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7" name="pt217"/>
            <p:cNvSpPr/>
            <p:nvPr/>
          </p:nvSpPr>
          <p:spPr>
            <a:xfrm>
              <a:off x="6869896" y="536304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8" name="pt218"/>
            <p:cNvSpPr/>
            <p:nvPr/>
          </p:nvSpPr>
          <p:spPr>
            <a:xfrm>
              <a:off x="6002704" y="536304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9" name="pt219"/>
            <p:cNvSpPr/>
            <p:nvPr/>
          </p:nvSpPr>
          <p:spPr>
            <a:xfrm>
              <a:off x="6002704" y="536304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0" name="pt220"/>
            <p:cNvSpPr/>
            <p:nvPr/>
          </p:nvSpPr>
          <p:spPr>
            <a:xfrm>
              <a:off x="6349581" y="433904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21" name="pt221"/>
            <p:cNvSpPr/>
            <p:nvPr/>
          </p:nvSpPr>
          <p:spPr>
            <a:xfrm>
              <a:off x="7274585" y="433904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2" name="pt222"/>
            <p:cNvSpPr/>
            <p:nvPr/>
          </p:nvSpPr>
          <p:spPr>
            <a:xfrm>
              <a:off x="7505837" y="433904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3" name="pt223"/>
            <p:cNvSpPr/>
            <p:nvPr/>
          </p:nvSpPr>
          <p:spPr>
            <a:xfrm>
              <a:off x="7852713" y="229102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24" name="pt224"/>
            <p:cNvSpPr/>
            <p:nvPr/>
          </p:nvSpPr>
          <p:spPr>
            <a:xfrm>
              <a:off x="7794901" y="229102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5" name="pt225"/>
            <p:cNvSpPr/>
            <p:nvPr/>
          </p:nvSpPr>
          <p:spPr>
            <a:xfrm>
              <a:off x="7794901" y="229102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6" name="pt226"/>
            <p:cNvSpPr/>
            <p:nvPr/>
          </p:nvSpPr>
          <p:spPr>
            <a:xfrm>
              <a:off x="7852713" y="152301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27" name="pt227"/>
            <p:cNvSpPr/>
            <p:nvPr/>
          </p:nvSpPr>
          <p:spPr>
            <a:xfrm>
              <a:off x="7852713" y="152301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8" name="pt228"/>
            <p:cNvSpPr/>
            <p:nvPr/>
          </p:nvSpPr>
          <p:spPr>
            <a:xfrm>
              <a:off x="7852713" y="152301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9" name="pt229"/>
            <p:cNvSpPr/>
            <p:nvPr/>
          </p:nvSpPr>
          <p:spPr>
            <a:xfrm>
              <a:off x="7852713" y="177901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0" name="pt230"/>
            <p:cNvSpPr/>
            <p:nvPr/>
          </p:nvSpPr>
          <p:spPr>
            <a:xfrm>
              <a:off x="7852713" y="177901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1" name="pt231"/>
            <p:cNvSpPr/>
            <p:nvPr/>
          </p:nvSpPr>
          <p:spPr>
            <a:xfrm>
              <a:off x="7852713" y="177901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2" name="pt232"/>
            <p:cNvSpPr/>
            <p:nvPr/>
          </p:nvSpPr>
          <p:spPr>
            <a:xfrm>
              <a:off x="7621462" y="203502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3" name="pt233"/>
            <p:cNvSpPr/>
            <p:nvPr/>
          </p:nvSpPr>
          <p:spPr>
            <a:xfrm>
              <a:off x="7679275" y="203502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4" name="pt234"/>
            <p:cNvSpPr/>
            <p:nvPr/>
          </p:nvSpPr>
          <p:spPr>
            <a:xfrm>
              <a:off x="7852713" y="203502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5" name="pt235"/>
            <p:cNvSpPr/>
            <p:nvPr/>
          </p:nvSpPr>
          <p:spPr>
            <a:xfrm>
              <a:off x="7852713" y="254702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6" name="pt236"/>
            <p:cNvSpPr/>
            <p:nvPr/>
          </p:nvSpPr>
          <p:spPr>
            <a:xfrm>
              <a:off x="7852713" y="254702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7" name="pt237"/>
            <p:cNvSpPr/>
            <p:nvPr/>
          </p:nvSpPr>
          <p:spPr>
            <a:xfrm>
              <a:off x="7794901" y="254702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8" name="pt238"/>
            <p:cNvSpPr/>
            <p:nvPr/>
          </p:nvSpPr>
          <p:spPr>
            <a:xfrm>
              <a:off x="7332398" y="510704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9" name="pt239"/>
            <p:cNvSpPr/>
            <p:nvPr/>
          </p:nvSpPr>
          <p:spPr>
            <a:xfrm>
              <a:off x="4788636" y="510704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0" name="pt240"/>
            <p:cNvSpPr/>
            <p:nvPr/>
          </p:nvSpPr>
          <p:spPr>
            <a:xfrm>
              <a:off x="6060517" y="510704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1" name="pt241"/>
            <p:cNvSpPr/>
            <p:nvPr/>
          </p:nvSpPr>
          <p:spPr>
            <a:xfrm>
              <a:off x="6523019" y="485104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2" name="pt242"/>
            <p:cNvSpPr/>
            <p:nvPr/>
          </p:nvSpPr>
          <p:spPr>
            <a:xfrm>
              <a:off x="6812083" y="485104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3" name="pt243"/>
            <p:cNvSpPr/>
            <p:nvPr/>
          </p:nvSpPr>
          <p:spPr>
            <a:xfrm>
              <a:off x="6118330" y="485104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4" name="pt244"/>
            <p:cNvSpPr/>
            <p:nvPr/>
          </p:nvSpPr>
          <p:spPr>
            <a:xfrm>
              <a:off x="7794901" y="357103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5" name="pt245"/>
            <p:cNvSpPr/>
            <p:nvPr/>
          </p:nvSpPr>
          <p:spPr>
            <a:xfrm>
              <a:off x="7679275" y="357103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6" name="pt246"/>
            <p:cNvSpPr/>
            <p:nvPr/>
          </p:nvSpPr>
          <p:spPr>
            <a:xfrm>
              <a:off x="7679275" y="357103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7" name="pt247"/>
            <p:cNvSpPr/>
            <p:nvPr/>
          </p:nvSpPr>
          <p:spPr>
            <a:xfrm>
              <a:off x="7852713" y="280302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8" name="pt248"/>
            <p:cNvSpPr/>
            <p:nvPr/>
          </p:nvSpPr>
          <p:spPr>
            <a:xfrm>
              <a:off x="7794901" y="280302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9" name="pt249"/>
            <p:cNvSpPr/>
            <p:nvPr/>
          </p:nvSpPr>
          <p:spPr>
            <a:xfrm>
              <a:off x="7794901" y="280302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0" name="pt250"/>
            <p:cNvSpPr/>
            <p:nvPr/>
          </p:nvSpPr>
          <p:spPr>
            <a:xfrm>
              <a:off x="5251138" y="561905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1" name="pt251"/>
            <p:cNvSpPr/>
            <p:nvPr/>
          </p:nvSpPr>
          <p:spPr>
            <a:xfrm>
              <a:off x="4499572" y="561905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2" name="pt252"/>
            <p:cNvSpPr/>
            <p:nvPr/>
          </p:nvSpPr>
          <p:spPr>
            <a:xfrm>
              <a:off x="4499572" y="561905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3" name="tx253"/>
            <p:cNvSpPr/>
            <p:nvPr/>
          </p:nvSpPr>
          <p:spPr>
            <a:xfrm>
              <a:off x="1351899" y="5613014"/>
              <a:ext cx="48435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Yemen*</a:t>
              </a:r>
            </a:p>
          </p:txBody>
        </p:sp>
        <p:sp>
          <p:nvSpPr>
            <p:cNvPr id="254" name="tx254"/>
            <p:cNvSpPr/>
            <p:nvPr/>
          </p:nvSpPr>
          <p:spPr>
            <a:xfrm>
              <a:off x="1292189" y="5357012"/>
              <a:ext cx="54406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Lebanon</a:t>
              </a:r>
            </a:p>
          </p:txBody>
        </p:sp>
        <p:sp>
          <p:nvSpPr>
            <p:cNvPr id="255" name="tx255"/>
            <p:cNvSpPr/>
            <p:nvPr/>
          </p:nvSpPr>
          <p:spPr>
            <a:xfrm>
              <a:off x="1377777" y="5101010"/>
              <a:ext cx="45848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Sudan*</a:t>
              </a:r>
            </a:p>
          </p:txBody>
        </p:sp>
        <p:sp>
          <p:nvSpPr>
            <p:cNvPr id="256" name="tx256"/>
            <p:cNvSpPr/>
            <p:nvPr/>
          </p:nvSpPr>
          <p:spPr>
            <a:xfrm>
              <a:off x="1463547" y="4845008"/>
              <a:ext cx="37270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Syria*</a:t>
              </a:r>
            </a:p>
          </p:txBody>
        </p:sp>
        <p:sp>
          <p:nvSpPr>
            <p:cNvPr id="257" name="tx257"/>
            <p:cNvSpPr/>
            <p:nvPr/>
          </p:nvSpPr>
          <p:spPr>
            <a:xfrm>
              <a:off x="1370370" y="4589006"/>
              <a:ext cx="46588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Djibouti</a:t>
              </a:r>
            </a:p>
          </p:txBody>
        </p:sp>
        <p:sp>
          <p:nvSpPr>
            <p:cNvPr id="258" name="tx258"/>
            <p:cNvSpPr/>
            <p:nvPr/>
          </p:nvSpPr>
          <p:spPr>
            <a:xfrm>
              <a:off x="1502226" y="4333003"/>
              <a:ext cx="33403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Libya</a:t>
              </a:r>
            </a:p>
          </p:txBody>
        </p:sp>
        <p:sp>
          <p:nvSpPr>
            <p:cNvPr id="259" name="tx259"/>
            <p:cNvSpPr/>
            <p:nvPr/>
          </p:nvSpPr>
          <p:spPr>
            <a:xfrm>
              <a:off x="1408958" y="4077001"/>
              <a:ext cx="42729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Jordan</a:t>
              </a:r>
            </a:p>
          </p:txBody>
        </p:sp>
        <p:sp>
          <p:nvSpPr>
            <p:cNvPr id="260" name="tx260"/>
            <p:cNvSpPr/>
            <p:nvPr/>
          </p:nvSpPr>
          <p:spPr>
            <a:xfrm>
              <a:off x="1595404" y="3820999"/>
              <a:ext cx="24085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Iraq</a:t>
              </a:r>
            </a:p>
          </p:txBody>
        </p:sp>
        <p:sp>
          <p:nvSpPr>
            <p:cNvPr id="261" name="tx261"/>
            <p:cNvSpPr/>
            <p:nvPr/>
          </p:nvSpPr>
          <p:spPr>
            <a:xfrm>
              <a:off x="1391127" y="3564997"/>
              <a:ext cx="44512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Tunisia</a:t>
              </a:r>
            </a:p>
          </p:txBody>
        </p:sp>
        <p:sp>
          <p:nvSpPr>
            <p:cNvPr id="262" name="tx262"/>
            <p:cNvSpPr/>
            <p:nvPr/>
          </p:nvSpPr>
          <p:spPr>
            <a:xfrm>
              <a:off x="1401368" y="3308995"/>
              <a:ext cx="43488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Algeria</a:t>
              </a:r>
            </a:p>
          </p:txBody>
        </p:sp>
        <p:sp>
          <p:nvSpPr>
            <p:cNvPr id="263" name="tx263"/>
            <p:cNvSpPr/>
            <p:nvPr/>
          </p:nvSpPr>
          <p:spPr>
            <a:xfrm>
              <a:off x="1478909" y="3052993"/>
              <a:ext cx="3573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Egypt</a:t>
              </a:r>
            </a:p>
          </p:txBody>
        </p:sp>
        <p:sp>
          <p:nvSpPr>
            <p:cNvPr id="264" name="tx264"/>
            <p:cNvSpPr/>
            <p:nvPr/>
          </p:nvSpPr>
          <p:spPr>
            <a:xfrm>
              <a:off x="508182" y="2796990"/>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United</a:t>
              </a:r>
            </a:p>
          </p:txBody>
        </p:sp>
        <p:sp>
          <p:nvSpPr>
            <p:cNvPr id="265" name="tx265"/>
            <p:cNvSpPr/>
            <p:nvPr/>
          </p:nvSpPr>
          <p:spPr>
            <a:xfrm>
              <a:off x="950935" y="2796990"/>
              <a:ext cx="29516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Arab</a:t>
              </a:r>
            </a:p>
          </p:txBody>
        </p:sp>
        <p:sp>
          <p:nvSpPr>
            <p:cNvPr id="266" name="tx266"/>
            <p:cNvSpPr/>
            <p:nvPr/>
          </p:nvSpPr>
          <p:spPr>
            <a:xfrm>
              <a:off x="1284965" y="2796990"/>
              <a:ext cx="55129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Emirates</a:t>
              </a:r>
            </a:p>
          </p:txBody>
        </p:sp>
        <p:sp>
          <p:nvSpPr>
            <p:cNvPr id="267" name="tx267"/>
            <p:cNvSpPr/>
            <p:nvPr/>
          </p:nvSpPr>
          <p:spPr>
            <a:xfrm>
              <a:off x="740805" y="2540988"/>
              <a:ext cx="32634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State</a:t>
              </a:r>
            </a:p>
          </p:txBody>
        </p:sp>
        <p:sp>
          <p:nvSpPr>
            <p:cNvPr id="268" name="tx268"/>
            <p:cNvSpPr/>
            <p:nvPr/>
          </p:nvSpPr>
          <p:spPr>
            <a:xfrm>
              <a:off x="1106017" y="2540988"/>
              <a:ext cx="11658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of</a:t>
              </a:r>
            </a:p>
          </p:txBody>
        </p:sp>
        <p:sp>
          <p:nvSpPr>
            <p:cNvPr id="269" name="tx269"/>
            <p:cNvSpPr/>
            <p:nvPr/>
          </p:nvSpPr>
          <p:spPr>
            <a:xfrm>
              <a:off x="1261465" y="2540988"/>
              <a:ext cx="57479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Palestine</a:t>
              </a:r>
            </a:p>
          </p:txBody>
        </p:sp>
        <p:sp>
          <p:nvSpPr>
            <p:cNvPr id="270" name="tx270"/>
            <p:cNvSpPr/>
            <p:nvPr/>
          </p:nvSpPr>
          <p:spPr>
            <a:xfrm>
              <a:off x="1300418" y="2284986"/>
              <a:ext cx="53583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Morocco</a:t>
              </a:r>
            </a:p>
          </p:txBody>
        </p:sp>
        <p:sp>
          <p:nvSpPr>
            <p:cNvPr id="271" name="tx271"/>
            <p:cNvSpPr/>
            <p:nvPr/>
          </p:nvSpPr>
          <p:spPr>
            <a:xfrm>
              <a:off x="1036157" y="2028984"/>
              <a:ext cx="3573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Saudi</a:t>
              </a:r>
            </a:p>
          </p:txBody>
        </p:sp>
        <p:sp>
          <p:nvSpPr>
            <p:cNvPr id="272" name="tx272"/>
            <p:cNvSpPr/>
            <p:nvPr/>
          </p:nvSpPr>
          <p:spPr>
            <a:xfrm>
              <a:off x="1432366" y="2028984"/>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Arabia</a:t>
              </a:r>
            </a:p>
          </p:txBody>
        </p:sp>
        <p:sp>
          <p:nvSpPr>
            <p:cNvPr id="273" name="tx273"/>
            <p:cNvSpPr/>
            <p:nvPr/>
          </p:nvSpPr>
          <p:spPr>
            <a:xfrm>
              <a:off x="1486682" y="1772982"/>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Qatar</a:t>
              </a:r>
            </a:p>
          </p:txBody>
        </p:sp>
        <p:sp>
          <p:nvSpPr>
            <p:cNvPr id="274" name="tx274"/>
            <p:cNvSpPr/>
            <p:nvPr/>
          </p:nvSpPr>
          <p:spPr>
            <a:xfrm>
              <a:off x="1455683" y="1516980"/>
              <a:ext cx="3805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Oman</a:t>
              </a:r>
            </a:p>
          </p:txBody>
        </p:sp>
        <p:sp>
          <p:nvSpPr>
            <p:cNvPr id="275" name="tx275"/>
            <p:cNvSpPr/>
            <p:nvPr/>
          </p:nvSpPr>
          <p:spPr>
            <a:xfrm>
              <a:off x="1416913" y="1260977"/>
              <a:ext cx="41934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Kuwait</a:t>
              </a:r>
            </a:p>
          </p:txBody>
        </p:sp>
        <p:sp>
          <p:nvSpPr>
            <p:cNvPr id="276" name="tx276"/>
            <p:cNvSpPr/>
            <p:nvPr/>
          </p:nvSpPr>
          <p:spPr>
            <a:xfrm>
              <a:off x="1595404" y="1004975"/>
              <a:ext cx="24085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Iran</a:t>
              </a:r>
            </a:p>
          </p:txBody>
        </p:sp>
        <p:sp>
          <p:nvSpPr>
            <p:cNvPr id="277" name="tx277"/>
            <p:cNvSpPr/>
            <p:nvPr/>
          </p:nvSpPr>
          <p:spPr>
            <a:xfrm>
              <a:off x="1354642" y="748973"/>
              <a:ext cx="48161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Bahrain</a:t>
              </a:r>
            </a:p>
          </p:txBody>
        </p:sp>
        <p:sp>
          <p:nvSpPr>
            <p:cNvPr id="278" name="tx278"/>
            <p:cNvSpPr/>
            <p:nvPr/>
          </p:nvSpPr>
          <p:spPr>
            <a:xfrm>
              <a:off x="2156861" y="589398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79" name="tx279"/>
            <p:cNvSpPr/>
            <p:nvPr/>
          </p:nvSpPr>
          <p:spPr>
            <a:xfrm>
              <a:off x="3571091"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280" name="tx280"/>
            <p:cNvSpPr/>
            <p:nvPr/>
          </p:nvSpPr>
          <p:spPr>
            <a:xfrm>
              <a:off x="5016410"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281" name="tx281"/>
            <p:cNvSpPr/>
            <p:nvPr/>
          </p:nvSpPr>
          <p:spPr>
            <a:xfrm>
              <a:off x="6461730"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282" name="tx282"/>
            <p:cNvSpPr/>
            <p:nvPr/>
          </p:nvSpPr>
          <p:spPr>
            <a:xfrm>
              <a:off x="7875960" y="589398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83" name="tx283"/>
            <p:cNvSpPr/>
            <p:nvPr/>
          </p:nvSpPr>
          <p:spPr>
            <a:xfrm>
              <a:off x="4647541" y="6032290"/>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84" name="pt284"/>
            <p:cNvSpPr/>
            <p:nvPr/>
          </p:nvSpPr>
          <p:spPr>
            <a:xfrm>
              <a:off x="8518085" y="2967575"/>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5" name="pt285"/>
            <p:cNvSpPr/>
            <p:nvPr/>
          </p:nvSpPr>
          <p:spPr>
            <a:xfrm>
              <a:off x="8518085" y="3187031"/>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286" name="pt286"/>
            <p:cNvSpPr/>
            <p:nvPr/>
          </p:nvSpPr>
          <p:spPr>
            <a:xfrm>
              <a:off x="8518085" y="340648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87" name="tx287"/>
            <p:cNvSpPr/>
            <p:nvPr/>
          </p:nvSpPr>
          <p:spPr>
            <a:xfrm>
              <a:off x="8756105" y="2986272"/>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288" name="tx288"/>
            <p:cNvSpPr/>
            <p:nvPr/>
          </p:nvSpPr>
          <p:spPr>
            <a:xfrm>
              <a:off x="8756105" y="3205728"/>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289" name="tx289"/>
            <p:cNvSpPr/>
            <p:nvPr/>
          </p:nvSpPr>
          <p:spPr>
            <a:xfrm>
              <a:off x="8756105" y="342518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290" name="tx290"/>
            <p:cNvSpPr/>
            <p:nvPr/>
          </p:nvSpPr>
          <p:spPr>
            <a:xfrm>
              <a:off x="1898887" y="435349"/>
              <a:ext cx="352601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MCV1 coverage, by country, MENA, 2019-2025</a:t>
              </a:r>
            </a:p>
          </p:txBody>
        </p:sp>
        <p:sp>
          <p:nvSpPr>
            <p:cNvPr id="291" name="tx291"/>
            <p:cNvSpPr/>
            <p:nvPr/>
          </p:nvSpPr>
          <p:spPr>
            <a:xfrm>
              <a:off x="4096309" y="62313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92" name="tx292"/>
            <p:cNvSpPr/>
            <p:nvPr/>
          </p:nvSpPr>
          <p:spPr>
            <a:xfrm>
              <a:off x="2226544" y="6352059"/>
              <a:ext cx="6031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grey bar spans vaccine coverage across all years 2019-2025 and the dots represent coverage in specific years.</a:t>
              </a:r>
            </a:p>
          </p:txBody>
        </p:sp>
        <p:sp>
          <p:nvSpPr>
            <p:cNvPr id="293" name="tx293"/>
            <p:cNvSpPr/>
            <p:nvPr/>
          </p:nvSpPr>
          <p:spPr>
            <a:xfrm>
              <a:off x="552461" y="6472760"/>
              <a:ext cx="7705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are arranged by high to low coverage in 2025 and coloured based on if coverage is lower (red), the same as (blue) or higher (green) than in 2019.</a:t>
              </a:r>
            </a:p>
          </p:txBody>
        </p:sp>
        <p:sp>
          <p:nvSpPr>
            <p:cNvPr id="294" name="tx294"/>
            <p:cNvSpPr/>
            <p:nvPr/>
          </p:nvSpPr>
          <p:spPr>
            <a:xfrm>
              <a:off x="468702" y="6593460"/>
              <a:ext cx="77895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2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range of MCV1 coverage across years 2019 to 2025 (grey bars), and coverage in specific years (dots), by country. The chart can be used for assessing recovery to pre-pandemic levels and progress beyond 2019.
In 2024, 7 (out of 20) countries had lower coverage than in 2019.
In 2025, 4 countries had lower MCV1 coverage than in 2024.
In 2025, 9 countries had lower coverage than in 2019.</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MCV1 coverage in countries in MENA from lowest to highest coverage, and the rank of the top 10 countries with the most unvaccinated children, based on absolute numbers.
In 2025, MCV1 coverage ranged from 41% in Yemen to 99% in Iran, Saudi Arabia, Oman, Kuwait, Qatar, and Bahrain.
15 out of 20 (75%) countries had coverage of at least 90%.
Yemen had MCV1 coverage of 41% and the highest absolute number of unvaccinated children in the region, followed by Sudan.
Large cohort countries may have high numbers of unvaccinated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Yemen had the lowest MCV1 coverage and also the highest number of unvaccinated children.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3201067" y="2007924"/>
              <a:ext cx="1938836" cy="3801661"/>
            </a:xfrm>
            <a:custGeom>
              <a:avLst/>
              <a:pathLst>
                <a:path w="1938836" h="3801661">
                  <a:moveTo>
                    <a:pt x="139400" y="2421804"/>
                  </a:moveTo>
                  <a:lnTo>
                    <a:pt x="158366" y="2487512"/>
                  </a:lnTo>
                  <a:lnTo>
                    <a:pt x="177332" y="2553219"/>
                  </a:lnTo>
                  <a:lnTo>
                    <a:pt x="196298" y="2618927"/>
                  </a:lnTo>
                  <a:lnTo>
                    <a:pt x="215264" y="2684634"/>
                  </a:lnTo>
                  <a:lnTo>
                    <a:pt x="234230" y="2750342"/>
                  </a:lnTo>
                  <a:lnTo>
                    <a:pt x="253196" y="2816049"/>
                  </a:lnTo>
                  <a:lnTo>
                    <a:pt x="272162" y="2881756"/>
                  </a:lnTo>
                  <a:lnTo>
                    <a:pt x="291128" y="2947464"/>
                  </a:lnTo>
                  <a:lnTo>
                    <a:pt x="310094" y="3013171"/>
                  </a:lnTo>
                  <a:lnTo>
                    <a:pt x="329060" y="3078879"/>
                  </a:lnTo>
                  <a:lnTo>
                    <a:pt x="348026" y="3144586"/>
                  </a:lnTo>
                  <a:lnTo>
                    <a:pt x="366992" y="3210294"/>
                  </a:lnTo>
                  <a:lnTo>
                    <a:pt x="385958" y="3276001"/>
                  </a:lnTo>
                  <a:lnTo>
                    <a:pt x="404924" y="3341709"/>
                  </a:lnTo>
                  <a:lnTo>
                    <a:pt x="423890" y="3407416"/>
                  </a:lnTo>
                  <a:lnTo>
                    <a:pt x="442856" y="3473124"/>
                  </a:lnTo>
                  <a:lnTo>
                    <a:pt x="461822" y="3538831"/>
                  </a:lnTo>
                  <a:lnTo>
                    <a:pt x="480788" y="3604539"/>
                  </a:lnTo>
                  <a:lnTo>
                    <a:pt x="499754" y="3670246"/>
                  </a:lnTo>
                  <a:lnTo>
                    <a:pt x="518720" y="3735954"/>
                  </a:lnTo>
                  <a:lnTo>
                    <a:pt x="537686" y="3801661"/>
                  </a:lnTo>
                  <a:lnTo>
                    <a:pt x="600799" y="3782274"/>
                  </a:lnTo>
                  <a:lnTo>
                    <a:pt x="663216" y="3760749"/>
                  </a:lnTo>
                  <a:lnTo>
                    <a:pt x="724863" y="3737112"/>
                  </a:lnTo>
                  <a:lnTo>
                    <a:pt x="785670" y="3711389"/>
                  </a:lnTo>
                  <a:lnTo>
                    <a:pt x="845566" y="3683610"/>
                  </a:lnTo>
                  <a:lnTo>
                    <a:pt x="904481" y="3653809"/>
                  </a:lnTo>
                  <a:lnTo>
                    <a:pt x="962348" y="3622019"/>
                  </a:lnTo>
                  <a:lnTo>
                    <a:pt x="1019098" y="3588277"/>
                  </a:lnTo>
                  <a:lnTo>
                    <a:pt x="1074667" y="3552622"/>
                  </a:lnTo>
                  <a:lnTo>
                    <a:pt x="1128989" y="3515096"/>
                  </a:lnTo>
                  <a:lnTo>
                    <a:pt x="1182003" y="3475743"/>
                  </a:lnTo>
                  <a:lnTo>
                    <a:pt x="1233645" y="3434607"/>
                  </a:lnTo>
                  <a:lnTo>
                    <a:pt x="1283857" y="3391736"/>
                  </a:lnTo>
                  <a:lnTo>
                    <a:pt x="1332581" y="3347181"/>
                  </a:lnTo>
                  <a:lnTo>
                    <a:pt x="1379759" y="3300993"/>
                  </a:lnTo>
                  <a:lnTo>
                    <a:pt x="1425337" y="3253225"/>
                  </a:lnTo>
                  <a:lnTo>
                    <a:pt x="1469262" y="3203933"/>
                  </a:lnTo>
                  <a:lnTo>
                    <a:pt x="1511484" y="3153174"/>
                  </a:lnTo>
                  <a:lnTo>
                    <a:pt x="1551953" y="3101007"/>
                  </a:lnTo>
                  <a:lnTo>
                    <a:pt x="1590622" y="3047492"/>
                  </a:lnTo>
                  <a:lnTo>
                    <a:pt x="1627447" y="2992691"/>
                  </a:lnTo>
                  <a:lnTo>
                    <a:pt x="1662384" y="2936669"/>
                  </a:lnTo>
                  <a:lnTo>
                    <a:pt x="1695394" y="2879490"/>
                  </a:lnTo>
                  <a:lnTo>
                    <a:pt x="1726438" y="2821219"/>
                  </a:lnTo>
                  <a:lnTo>
                    <a:pt x="1755479" y="2761926"/>
                  </a:lnTo>
                  <a:lnTo>
                    <a:pt x="1782486" y="2701678"/>
                  </a:lnTo>
                  <a:lnTo>
                    <a:pt x="1807425" y="2640546"/>
                  </a:lnTo>
                  <a:lnTo>
                    <a:pt x="1830268" y="2578600"/>
                  </a:lnTo>
                  <a:lnTo>
                    <a:pt x="1850989" y="2515912"/>
                  </a:lnTo>
                  <a:lnTo>
                    <a:pt x="1869563" y="2452555"/>
                  </a:lnTo>
                  <a:lnTo>
                    <a:pt x="1885970" y="2388602"/>
                  </a:lnTo>
                  <a:lnTo>
                    <a:pt x="1900189" y="2324127"/>
                  </a:lnTo>
                  <a:lnTo>
                    <a:pt x="1912205" y="2259206"/>
                  </a:lnTo>
                  <a:lnTo>
                    <a:pt x="1922004" y="2193914"/>
                  </a:lnTo>
                  <a:lnTo>
                    <a:pt x="1929574" y="2128325"/>
                  </a:lnTo>
                  <a:lnTo>
                    <a:pt x="1934906" y="2062517"/>
                  </a:lnTo>
                  <a:lnTo>
                    <a:pt x="1937995" y="1996566"/>
                  </a:lnTo>
                  <a:lnTo>
                    <a:pt x="1938836" y="1930547"/>
                  </a:lnTo>
                  <a:lnTo>
                    <a:pt x="1937429" y="1864539"/>
                  </a:lnTo>
                  <a:lnTo>
                    <a:pt x="1933776" y="1798616"/>
                  </a:lnTo>
                  <a:lnTo>
                    <a:pt x="1927880" y="1732856"/>
                  </a:lnTo>
                  <a:lnTo>
                    <a:pt x="1919748" y="1667335"/>
                  </a:lnTo>
                  <a:lnTo>
                    <a:pt x="1909390" y="1602129"/>
                  </a:lnTo>
                  <a:lnTo>
                    <a:pt x="1896818" y="1537313"/>
                  </a:lnTo>
                  <a:lnTo>
                    <a:pt x="1882047" y="1472963"/>
                  </a:lnTo>
                  <a:lnTo>
                    <a:pt x="1865093" y="1409153"/>
                  </a:lnTo>
                  <a:lnTo>
                    <a:pt x="1845976" y="1345958"/>
                  </a:lnTo>
                  <a:lnTo>
                    <a:pt x="1824719" y="1283449"/>
                  </a:lnTo>
                  <a:lnTo>
                    <a:pt x="1801346" y="1221701"/>
                  </a:lnTo>
                  <a:lnTo>
                    <a:pt x="1775884" y="1160785"/>
                  </a:lnTo>
                  <a:lnTo>
                    <a:pt x="1748363" y="1100771"/>
                  </a:lnTo>
                  <a:lnTo>
                    <a:pt x="1718814" y="1041728"/>
                  </a:lnTo>
                  <a:lnTo>
                    <a:pt x="1687272" y="983726"/>
                  </a:lnTo>
                  <a:lnTo>
                    <a:pt x="1653773" y="926832"/>
                  </a:lnTo>
                  <a:lnTo>
                    <a:pt x="1618357" y="871111"/>
                  </a:lnTo>
                  <a:lnTo>
                    <a:pt x="1581064" y="816628"/>
                  </a:lnTo>
                  <a:lnTo>
                    <a:pt x="1541938" y="763446"/>
                  </a:lnTo>
                  <a:lnTo>
                    <a:pt x="1501024" y="711628"/>
                  </a:lnTo>
                  <a:lnTo>
                    <a:pt x="1458369" y="661233"/>
                  </a:lnTo>
                  <a:lnTo>
                    <a:pt x="1414023" y="612319"/>
                  </a:lnTo>
                  <a:lnTo>
                    <a:pt x="1368037" y="564943"/>
                  </a:lnTo>
                  <a:lnTo>
                    <a:pt x="1320465" y="519161"/>
                  </a:lnTo>
                  <a:lnTo>
                    <a:pt x="1271361" y="475025"/>
                  </a:lnTo>
                  <a:lnTo>
                    <a:pt x="1220784" y="432586"/>
                  </a:lnTo>
                  <a:lnTo>
                    <a:pt x="1168790" y="391894"/>
                  </a:lnTo>
                  <a:lnTo>
                    <a:pt x="1115442" y="352996"/>
                  </a:lnTo>
                  <a:lnTo>
                    <a:pt x="1060800" y="315937"/>
                  </a:lnTo>
                  <a:lnTo>
                    <a:pt x="1004927" y="280760"/>
                  </a:lnTo>
                  <a:lnTo>
                    <a:pt x="947890" y="247505"/>
                  </a:lnTo>
                  <a:lnTo>
                    <a:pt x="889753" y="216212"/>
                  </a:lnTo>
                  <a:lnTo>
                    <a:pt x="830585" y="186917"/>
                  </a:lnTo>
                  <a:lnTo>
                    <a:pt x="770453" y="159653"/>
                  </a:lnTo>
                  <a:lnTo>
                    <a:pt x="709428" y="134452"/>
                  </a:lnTo>
                  <a:lnTo>
                    <a:pt x="647581" y="111343"/>
                  </a:lnTo>
                  <a:lnTo>
                    <a:pt x="584982" y="90354"/>
                  </a:lnTo>
                  <a:lnTo>
                    <a:pt x="521705" y="71508"/>
                  </a:lnTo>
                  <a:lnTo>
                    <a:pt x="457823" y="54828"/>
                  </a:lnTo>
                  <a:lnTo>
                    <a:pt x="393410" y="40332"/>
                  </a:lnTo>
                  <a:lnTo>
                    <a:pt x="328541" y="28038"/>
                  </a:lnTo>
                  <a:lnTo>
                    <a:pt x="263291" y="17960"/>
                  </a:lnTo>
                  <a:lnTo>
                    <a:pt x="197736" y="10109"/>
                  </a:lnTo>
                  <a:lnTo>
                    <a:pt x="131951" y="4495"/>
                  </a:lnTo>
                  <a:lnTo>
                    <a:pt x="66014" y="1124"/>
                  </a:lnTo>
                  <a:lnTo>
                    <a:pt x="0" y="0"/>
                  </a:lnTo>
                  <a:lnTo>
                    <a:pt x="0" y="68389"/>
                  </a:lnTo>
                  <a:lnTo>
                    <a:pt x="0" y="136779"/>
                  </a:lnTo>
                  <a:lnTo>
                    <a:pt x="0" y="205169"/>
                  </a:lnTo>
                  <a:lnTo>
                    <a:pt x="0" y="273559"/>
                  </a:lnTo>
                  <a:lnTo>
                    <a:pt x="0" y="341949"/>
                  </a:lnTo>
                  <a:lnTo>
                    <a:pt x="0" y="410339"/>
                  </a:lnTo>
                  <a:lnTo>
                    <a:pt x="0" y="478729"/>
                  </a:lnTo>
                  <a:lnTo>
                    <a:pt x="0" y="547119"/>
                  </a:lnTo>
                  <a:lnTo>
                    <a:pt x="0" y="615509"/>
                  </a:lnTo>
                  <a:lnTo>
                    <a:pt x="0" y="683899"/>
                  </a:lnTo>
                  <a:lnTo>
                    <a:pt x="0" y="752289"/>
                  </a:lnTo>
                  <a:lnTo>
                    <a:pt x="0" y="820679"/>
                  </a:lnTo>
                  <a:lnTo>
                    <a:pt x="0" y="889069"/>
                  </a:lnTo>
                  <a:lnTo>
                    <a:pt x="0" y="957459"/>
                  </a:lnTo>
                  <a:lnTo>
                    <a:pt x="0" y="1025849"/>
                  </a:lnTo>
                  <a:lnTo>
                    <a:pt x="0" y="1094238"/>
                  </a:lnTo>
                  <a:lnTo>
                    <a:pt x="0" y="1162628"/>
                  </a:lnTo>
                  <a:lnTo>
                    <a:pt x="0" y="1231018"/>
                  </a:lnTo>
                  <a:lnTo>
                    <a:pt x="0" y="1299408"/>
                  </a:lnTo>
                  <a:lnTo>
                    <a:pt x="0" y="1367798"/>
                  </a:lnTo>
                  <a:lnTo>
                    <a:pt x="0" y="1436188"/>
                  </a:lnTo>
                  <a:lnTo>
                    <a:pt x="68260" y="1440845"/>
                  </a:lnTo>
                  <a:lnTo>
                    <a:pt x="135256" y="1454727"/>
                  </a:lnTo>
                  <a:lnTo>
                    <a:pt x="199747" y="1477580"/>
                  </a:lnTo>
                  <a:lnTo>
                    <a:pt x="260536" y="1508978"/>
                  </a:lnTo>
                  <a:lnTo>
                    <a:pt x="316499" y="1548340"/>
                  </a:lnTo>
                  <a:lnTo>
                    <a:pt x="366598" y="1594938"/>
                  </a:lnTo>
                  <a:lnTo>
                    <a:pt x="409905" y="1647907"/>
                  </a:lnTo>
                  <a:lnTo>
                    <a:pt x="445618" y="1706266"/>
                  </a:lnTo>
                  <a:lnTo>
                    <a:pt x="473075" y="1768934"/>
                  </a:lnTo>
                  <a:lnTo>
                    <a:pt x="491767" y="1834751"/>
                  </a:lnTo>
                  <a:lnTo>
                    <a:pt x="501349" y="1902496"/>
                  </a:lnTo>
                  <a:lnTo>
                    <a:pt x="501642" y="1970915"/>
                  </a:lnTo>
                  <a:lnTo>
                    <a:pt x="492641" y="2038740"/>
                  </a:lnTo>
                  <a:lnTo>
                    <a:pt x="474514" y="2104714"/>
                  </a:lnTo>
                  <a:lnTo>
                    <a:pt x="447595" y="2167616"/>
                  </a:lnTo>
                  <a:lnTo>
                    <a:pt x="412383" y="2226279"/>
                  </a:lnTo>
                  <a:lnTo>
                    <a:pt x="369531" y="2279617"/>
                  </a:lnTo>
                  <a:lnTo>
                    <a:pt x="319834" y="2326642"/>
                  </a:lnTo>
                  <a:lnTo>
                    <a:pt x="264210" y="2366482"/>
                  </a:lnTo>
                  <a:lnTo>
                    <a:pt x="203692" y="2398400"/>
                  </a:lnTo>
                  <a:close/>
                </a:path>
              </a:pathLst>
            </a:custGeom>
            <a:solidFill>
              <a:srgbClr val="FBE426">
                <a:alpha val="100000"/>
              </a:srgbClr>
            </a:solidFill>
            <a:ln w="13550" cap="flat">
              <a:solidFill>
                <a:srgbClr val="000000">
                  <a:alpha val="100000"/>
                </a:srgbClr>
              </a:solidFill>
              <a:prstDash val="solid"/>
              <a:miter/>
            </a:ln>
          </p:spPr>
          <p:txBody>
            <a:bodyPr/>
            <a:lstStyle/>
            <a:p/>
          </p:txBody>
        </p:sp>
        <p:sp>
          <p:nvSpPr>
            <p:cNvPr id="5" name="pg5"/>
            <p:cNvSpPr/>
            <p:nvPr/>
          </p:nvSpPr>
          <p:spPr>
            <a:xfrm>
              <a:off x="1262894" y="3960103"/>
              <a:ext cx="2475860" cy="1925501"/>
            </a:xfrm>
            <a:custGeom>
              <a:avLst/>
              <a:pathLst>
                <a:path w="2475860" h="1925501">
                  <a:moveTo>
                    <a:pt x="1435683" y="0"/>
                  </a:moveTo>
                  <a:lnTo>
                    <a:pt x="1367318" y="1812"/>
                  </a:lnTo>
                  <a:lnTo>
                    <a:pt x="1298952" y="3625"/>
                  </a:lnTo>
                  <a:lnTo>
                    <a:pt x="1230586" y="5438"/>
                  </a:lnTo>
                  <a:lnTo>
                    <a:pt x="1162220" y="7251"/>
                  </a:lnTo>
                  <a:lnTo>
                    <a:pt x="1093854" y="9064"/>
                  </a:lnTo>
                  <a:lnTo>
                    <a:pt x="1025488" y="10876"/>
                  </a:lnTo>
                  <a:lnTo>
                    <a:pt x="957122" y="12689"/>
                  </a:lnTo>
                  <a:lnTo>
                    <a:pt x="888756" y="14502"/>
                  </a:lnTo>
                  <a:lnTo>
                    <a:pt x="820390" y="16315"/>
                  </a:lnTo>
                  <a:lnTo>
                    <a:pt x="752024" y="18128"/>
                  </a:lnTo>
                  <a:lnTo>
                    <a:pt x="683659" y="19941"/>
                  </a:lnTo>
                  <a:lnTo>
                    <a:pt x="615293" y="21753"/>
                  </a:lnTo>
                  <a:lnTo>
                    <a:pt x="546927" y="23566"/>
                  </a:lnTo>
                  <a:lnTo>
                    <a:pt x="478561" y="25379"/>
                  </a:lnTo>
                  <a:lnTo>
                    <a:pt x="410195" y="27192"/>
                  </a:lnTo>
                  <a:lnTo>
                    <a:pt x="341829" y="29005"/>
                  </a:lnTo>
                  <a:lnTo>
                    <a:pt x="273463" y="30817"/>
                  </a:lnTo>
                  <a:lnTo>
                    <a:pt x="205097" y="32630"/>
                  </a:lnTo>
                  <a:lnTo>
                    <a:pt x="136731" y="34443"/>
                  </a:lnTo>
                  <a:lnTo>
                    <a:pt x="68365" y="36256"/>
                  </a:lnTo>
                  <a:lnTo>
                    <a:pt x="0" y="38069"/>
                  </a:lnTo>
                  <a:lnTo>
                    <a:pt x="2918" y="104775"/>
                  </a:lnTo>
                  <a:lnTo>
                    <a:pt x="8132" y="171341"/>
                  </a:lnTo>
                  <a:lnTo>
                    <a:pt x="15635" y="237688"/>
                  </a:lnTo>
                  <a:lnTo>
                    <a:pt x="25418" y="303737"/>
                  </a:lnTo>
                  <a:lnTo>
                    <a:pt x="37470" y="369410"/>
                  </a:lnTo>
                  <a:lnTo>
                    <a:pt x="51776" y="434629"/>
                  </a:lnTo>
                  <a:lnTo>
                    <a:pt x="68318" y="499317"/>
                  </a:lnTo>
                  <a:lnTo>
                    <a:pt x="87079" y="563397"/>
                  </a:lnTo>
                  <a:lnTo>
                    <a:pt x="108035" y="626793"/>
                  </a:lnTo>
                  <a:lnTo>
                    <a:pt x="131161" y="689430"/>
                  </a:lnTo>
                  <a:lnTo>
                    <a:pt x="156430" y="751234"/>
                  </a:lnTo>
                  <a:lnTo>
                    <a:pt x="183812" y="812131"/>
                  </a:lnTo>
                  <a:lnTo>
                    <a:pt x="213275" y="872048"/>
                  </a:lnTo>
                  <a:lnTo>
                    <a:pt x="244784" y="930916"/>
                  </a:lnTo>
                  <a:lnTo>
                    <a:pt x="278301" y="988664"/>
                  </a:lnTo>
                  <a:lnTo>
                    <a:pt x="313786" y="1045224"/>
                  </a:lnTo>
                  <a:lnTo>
                    <a:pt x="351198" y="1100528"/>
                  </a:lnTo>
                  <a:lnTo>
                    <a:pt x="390492" y="1154511"/>
                  </a:lnTo>
                  <a:lnTo>
                    <a:pt x="431621" y="1207110"/>
                  </a:lnTo>
                  <a:lnTo>
                    <a:pt x="474538" y="1258261"/>
                  </a:lnTo>
                  <a:lnTo>
                    <a:pt x="519190" y="1307903"/>
                  </a:lnTo>
                  <a:lnTo>
                    <a:pt x="565524" y="1355979"/>
                  </a:lnTo>
                  <a:lnTo>
                    <a:pt x="613487" y="1402431"/>
                  </a:lnTo>
                  <a:lnTo>
                    <a:pt x="663021" y="1447204"/>
                  </a:lnTo>
                  <a:lnTo>
                    <a:pt x="714067" y="1490245"/>
                  </a:lnTo>
                  <a:lnTo>
                    <a:pt x="766565" y="1531503"/>
                  </a:lnTo>
                  <a:lnTo>
                    <a:pt x="820452" y="1570928"/>
                  </a:lnTo>
                  <a:lnTo>
                    <a:pt x="875665" y="1608475"/>
                  </a:lnTo>
                  <a:lnTo>
                    <a:pt x="932138" y="1644098"/>
                  </a:lnTo>
                  <a:lnTo>
                    <a:pt x="989804" y="1677756"/>
                  </a:lnTo>
                  <a:lnTo>
                    <a:pt x="1048594" y="1709408"/>
                  </a:lnTo>
                  <a:lnTo>
                    <a:pt x="1108440" y="1739017"/>
                  </a:lnTo>
                  <a:lnTo>
                    <a:pt x="1169270" y="1766548"/>
                  </a:lnTo>
                  <a:lnTo>
                    <a:pt x="1231012" y="1791968"/>
                  </a:lnTo>
                  <a:lnTo>
                    <a:pt x="1293592" y="1815247"/>
                  </a:lnTo>
                  <a:lnTo>
                    <a:pt x="1356937" y="1836357"/>
                  </a:lnTo>
                  <a:lnTo>
                    <a:pt x="1420971" y="1855274"/>
                  </a:lnTo>
                  <a:lnTo>
                    <a:pt x="1485618" y="1871974"/>
                  </a:lnTo>
                  <a:lnTo>
                    <a:pt x="1550803" y="1886439"/>
                  </a:lnTo>
                  <a:lnTo>
                    <a:pt x="1616446" y="1898650"/>
                  </a:lnTo>
                  <a:lnTo>
                    <a:pt x="1682471" y="1908595"/>
                  </a:lnTo>
                  <a:lnTo>
                    <a:pt x="1748800" y="1916259"/>
                  </a:lnTo>
                  <a:lnTo>
                    <a:pt x="1815353" y="1921636"/>
                  </a:lnTo>
                  <a:lnTo>
                    <a:pt x="1882051" y="1924717"/>
                  </a:lnTo>
                  <a:lnTo>
                    <a:pt x="1948817" y="1925501"/>
                  </a:lnTo>
                  <a:lnTo>
                    <a:pt x="2015569" y="1923985"/>
                  </a:lnTo>
                  <a:lnTo>
                    <a:pt x="2082230" y="1920171"/>
                  </a:lnTo>
                  <a:lnTo>
                    <a:pt x="2148720" y="1914064"/>
                  </a:lnTo>
                  <a:lnTo>
                    <a:pt x="2214960" y="1905671"/>
                  </a:lnTo>
                  <a:lnTo>
                    <a:pt x="2280872" y="1895003"/>
                  </a:lnTo>
                  <a:lnTo>
                    <a:pt x="2346378" y="1882071"/>
                  </a:lnTo>
                  <a:lnTo>
                    <a:pt x="2411399" y="1866892"/>
                  </a:lnTo>
                  <a:lnTo>
                    <a:pt x="2475860" y="1849482"/>
                  </a:lnTo>
                  <a:lnTo>
                    <a:pt x="2456894" y="1783775"/>
                  </a:lnTo>
                  <a:lnTo>
                    <a:pt x="2437928" y="1718067"/>
                  </a:lnTo>
                  <a:lnTo>
                    <a:pt x="2418962" y="1652360"/>
                  </a:lnTo>
                  <a:lnTo>
                    <a:pt x="2399996" y="1586652"/>
                  </a:lnTo>
                  <a:lnTo>
                    <a:pt x="2381029" y="1520945"/>
                  </a:lnTo>
                  <a:lnTo>
                    <a:pt x="2362063" y="1455237"/>
                  </a:lnTo>
                  <a:lnTo>
                    <a:pt x="2343097" y="1389530"/>
                  </a:lnTo>
                  <a:lnTo>
                    <a:pt x="2324131" y="1323823"/>
                  </a:lnTo>
                  <a:lnTo>
                    <a:pt x="2305165" y="1258115"/>
                  </a:lnTo>
                  <a:lnTo>
                    <a:pt x="2286199" y="1192408"/>
                  </a:lnTo>
                  <a:lnTo>
                    <a:pt x="2267233" y="1126700"/>
                  </a:lnTo>
                  <a:lnTo>
                    <a:pt x="2248267" y="1060993"/>
                  </a:lnTo>
                  <a:lnTo>
                    <a:pt x="2229301" y="995285"/>
                  </a:lnTo>
                  <a:lnTo>
                    <a:pt x="2210335" y="929578"/>
                  </a:lnTo>
                  <a:lnTo>
                    <a:pt x="2191369" y="863870"/>
                  </a:lnTo>
                  <a:lnTo>
                    <a:pt x="2172403" y="798163"/>
                  </a:lnTo>
                  <a:lnTo>
                    <a:pt x="2153437" y="732455"/>
                  </a:lnTo>
                  <a:lnTo>
                    <a:pt x="2134471" y="666748"/>
                  </a:lnTo>
                  <a:lnTo>
                    <a:pt x="2115505" y="601040"/>
                  </a:lnTo>
                  <a:lnTo>
                    <a:pt x="2096539" y="535333"/>
                  </a:lnTo>
                  <a:lnTo>
                    <a:pt x="2077573" y="469625"/>
                  </a:lnTo>
                  <a:lnTo>
                    <a:pt x="2008614" y="484381"/>
                  </a:lnTo>
                  <a:lnTo>
                    <a:pt x="1938269" y="489341"/>
                  </a:lnTo>
                  <a:lnTo>
                    <a:pt x="1867922" y="484408"/>
                  </a:lnTo>
                  <a:lnTo>
                    <a:pt x="1798957" y="469679"/>
                  </a:lnTo>
                  <a:lnTo>
                    <a:pt x="1732733" y="445443"/>
                  </a:lnTo>
                  <a:lnTo>
                    <a:pt x="1670552" y="412178"/>
                  </a:lnTo>
                  <a:lnTo>
                    <a:pt x="1613638" y="370538"/>
                  </a:lnTo>
                  <a:lnTo>
                    <a:pt x="1563112" y="321343"/>
                  </a:lnTo>
                  <a:lnTo>
                    <a:pt x="1519967" y="265561"/>
                  </a:lnTo>
                  <a:lnTo>
                    <a:pt x="1485054" y="204290"/>
                  </a:lnTo>
                  <a:lnTo>
                    <a:pt x="1459059" y="138736"/>
                  </a:lnTo>
                  <a:lnTo>
                    <a:pt x="1442493" y="70190"/>
                  </a:lnTo>
                  <a:close/>
                </a:path>
              </a:pathLst>
            </a:custGeom>
            <a:solidFill>
              <a:srgbClr val="B10DA1">
                <a:alpha val="100000"/>
              </a:srgbClr>
            </a:solidFill>
            <a:ln w="13550" cap="flat">
              <a:solidFill>
                <a:srgbClr val="000000">
                  <a:alpha val="100000"/>
                </a:srgbClr>
              </a:solidFill>
              <a:prstDash val="solid"/>
              <a:miter/>
            </a:ln>
          </p:spPr>
          <p:txBody>
            <a:bodyPr/>
            <a:lstStyle/>
            <a:p/>
          </p:txBody>
        </p:sp>
        <p:sp>
          <p:nvSpPr>
            <p:cNvPr id="6" name="pg6"/>
            <p:cNvSpPr/>
            <p:nvPr/>
          </p:nvSpPr>
          <p:spPr>
            <a:xfrm>
              <a:off x="1262273" y="2808403"/>
              <a:ext cx="1531892" cy="1189768"/>
            </a:xfrm>
            <a:custGeom>
              <a:avLst/>
              <a:pathLst>
                <a:path w="1531892" h="1189768">
                  <a:moveTo>
                    <a:pt x="1531892" y="843240"/>
                  </a:moveTo>
                  <a:lnTo>
                    <a:pt x="1476531" y="803086"/>
                  </a:lnTo>
                  <a:lnTo>
                    <a:pt x="1421170" y="762932"/>
                  </a:lnTo>
                  <a:lnTo>
                    <a:pt x="1365810" y="722777"/>
                  </a:lnTo>
                  <a:lnTo>
                    <a:pt x="1310449" y="682623"/>
                  </a:lnTo>
                  <a:lnTo>
                    <a:pt x="1255088" y="642469"/>
                  </a:lnTo>
                  <a:lnTo>
                    <a:pt x="1199727" y="602314"/>
                  </a:lnTo>
                  <a:lnTo>
                    <a:pt x="1144367" y="562160"/>
                  </a:lnTo>
                  <a:lnTo>
                    <a:pt x="1089006" y="522006"/>
                  </a:lnTo>
                  <a:lnTo>
                    <a:pt x="1033645" y="481851"/>
                  </a:lnTo>
                  <a:lnTo>
                    <a:pt x="978284" y="441697"/>
                  </a:lnTo>
                  <a:lnTo>
                    <a:pt x="922924" y="401543"/>
                  </a:lnTo>
                  <a:lnTo>
                    <a:pt x="867563" y="361388"/>
                  </a:lnTo>
                  <a:lnTo>
                    <a:pt x="812202" y="321234"/>
                  </a:lnTo>
                  <a:lnTo>
                    <a:pt x="756841" y="281080"/>
                  </a:lnTo>
                  <a:lnTo>
                    <a:pt x="701481" y="240925"/>
                  </a:lnTo>
                  <a:lnTo>
                    <a:pt x="646120" y="200771"/>
                  </a:lnTo>
                  <a:lnTo>
                    <a:pt x="590759" y="160617"/>
                  </a:lnTo>
                  <a:lnTo>
                    <a:pt x="535398" y="120462"/>
                  </a:lnTo>
                  <a:lnTo>
                    <a:pt x="480038" y="80308"/>
                  </a:lnTo>
                  <a:lnTo>
                    <a:pt x="424677" y="40154"/>
                  </a:lnTo>
                  <a:lnTo>
                    <a:pt x="369316" y="0"/>
                  </a:lnTo>
                  <a:lnTo>
                    <a:pt x="331068" y="54689"/>
                  </a:lnTo>
                  <a:lnTo>
                    <a:pt x="294724" y="110662"/>
                  </a:lnTo>
                  <a:lnTo>
                    <a:pt x="260329" y="167852"/>
                  </a:lnTo>
                  <a:lnTo>
                    <a:pt x="227922" y="226193"/>
                  </a:lnTo>
                  <a:lnTo>
                    <a:pt x="197542" y="285614"/>
                  </a:lnTo>
                  <a:lnTo>
                    <a:pt x="169225" y="346046"/>
                  </a:lnTo>
                  <a:lnTo>
                    <a:pt x="143005" y="407417"/>
                  </a:lnTo>
                  <a:lnTo>
                    <a:pt x="118912" y="469653"/>
                  </a:lnTo>
                  <a:lnTo>
                    <a:pt x="96975" y="532682"/>
                  </a:lnTo>
                  <a:lnTo>
                    <a:pt x="77221" y="596428"/>
                  </a:lnTo>
                  <a:lnTo>
                    <a:pt x="59672" y="660817"/>
                  </a:lnTo>
                  <a:lnTo>
                    <a:pt x="44350" y="725771"/>
                  </a:lnTo>
                  <a:lnTo>
                    <a:pt x="31272" y="791214"/>
                  </a:lnTo>
                  <a:lnTo>
                    <a:pt x="20455" y="857069"/>
                  </a:lnTo>
                  <a:lnTo>
                    <a:pt x="11910" y="923257"/>
                  </a:lnTo>
                  <a:lnTo>
                    <a:pt x="5648" y="989699"/>
                  </a:lnTo>
                  <a:lnTo>
                    <a:pt x="1676" y="1056318"/>
                  </a:lnTo>
                  <a:lnTo>
                    <a:pt x="0" y="1123034"/>
                  </a:lnTo>
                  <a:lnTo>
                    <a:pt x="620" y="1189768"/>
                  </a:lnTo>
                  <a:lnTo>
                    <a:pt x="68986" y="1187955"/>
                  </a:lnTo>
                  <a:lnTo>
                    <a:pt x="137352" y="1186143"/>
                  </a:lnTo>
                  <a:lnTo>
                    <a:pt x="205718" y="1184330"/>
                  </a:lnTo>
                  <a:lnTo>
                    <a:pt x="274084" y="1182517"/>
                  </a:lnTo>
                  <a:lnTo>
                    <a:pt x="342450" y="1180704"/>
                  </a:lnTo>
                  <a:lnTo>
                    <a:pt x="410815" y="1178891"/>
                  </a:lnTo>
                  <a:lnTo>
                    <a:pt x="479181" y="1177078"/>
                  </a:lnTo>
                  <a:lnTo>
                    <a:pt x="547547" y="1175266"/>
                  </a:lnTo>
                  <a:lnTo>
                    <a:pt x="615913" y="1173453"/>
                  </a:lnTo>
                  <a:lnTo>
                    <a:pt x="684279" y="1171640"/>
                  </a:lnTo>
                  <a:lnTo>
                    <a:pt x="752645" y="1169827"/>
                  </a:lnTo>
                  <a:lnTo>
                    <a:pt x="821011" y="1168014"/>
                  </a:lnTo>
                  <a:lnTo>
                    <a:pt x="889377" y="1166202"/>
                  </a:lnTo>
                  <a:lnTo>
                    <a:pt x="957743" y="1164389"/>
                  </a:lnTo>
                  <a:lnTo>
                    <a:pt x="1026109" y="1162576"/>
                  </a:lnTo>
                  <a:lnTo>
                    <a:pt x="1094475" y="1160763"/>
                  </a:lnTo>
                  <a:lnTo>
                    <a:pt x="1162840" y="1158950"/>
                  </a:lnTo>
                  <a:lnTo>
                    <a:pt x="1231206" y="1157137"/>
                  </a:lnTo>
                  <a:lnTo>
                    <a:pt x="1299572" y="1155325"/>
                  </a:lnTo>
                  <a:lnTo>
                    <a:pt x="1367938" y="1153512"/>
                  </a:lnTo>
                  <a:lnTo>
                    <a:pt x="1436304" y="1151699"/>
                  </a:lnTo>
                  <a:lnTo>
                    <a:pt x="1438859" y="1086044"/>
                  </a:lnTo>
                  <a:lnTo>
                    <a:pt x="1449955" y="1021283"/>
                  </a:lnTo>
                  <a:lnTo>
                    <a:pt x="1469404" y="958523"/>
                  </a:lnTo>
                  <a:lnTo>
                    <a:pt x="1496873" y="898835"/>
                  </a:lnTo>
                  <a:close/>
                </a:path>
              </a:pathLst>
            </a:custGeom>
            <a:solidFill>
              <a:srgbClr val="85660D">
                <a:alpha val="100000"/>
              </a:srgbClr>
            </a:solidFill>
            <a:ln w="13550" cap="flat">
              <a:solidFill>
                <a:srgbClr val="000000">
                  <a:alpha val="100000"/>
                </a:srgbClr>
              </a:solidFill>
              <a:prstDash val="solid"/>
              <a:miter/>
            </a:ln>
          </p:spPr>
          <p:txBody>
            <a:bodyPr/>
            <a:lstStyle/>
            <a:p/>
          </p:txBody>
        </p:sp>
        <p:sp>
          <p:nvSpPr>
            <p:cNvPr id="7" name="pg7"/>
            <p:cNvSpPr/>
            <p:nvPr/>
          </p:nvSpPr>
          <p:spPr>
            <a:xfrm>
              <a:off x="1631590" y="2445153"/>
              <a:ext cx="1251498" cy="1206490"/>
            </a:xfrm>
            <a:custGeom>
              <a:avLst/>
              <a:pathLst>
                <a:path w="1251498" h="1206490">
                  <a:moveTo>
                    <a:pt x="1251498" y="1112314"/>
                  </a:moveTo>
                  <a:lnTo>
                    <a:pt x="1208235" y="1059347"/>
                  </a:lnTo>
                  <a:lnTo>
                    <a:pt x="1164973" y="1006380"/>
                  </a:lnTo>
                  <a:lnTo>
                    <a:pt x="1121710" y="953412"/>
                  </a:lnTo>
                  <a:lnTo>
                    <a:pt x="1078448" y="900445"/>
                  </a:lnTo>
                  <a:lnTo>
                    <a:pt x="1035186" y="847478"/>
                  </a:lnTo>
                  <a:lnTo>
                    <a:pt x="991923" y="794510"/>
                  </a:lnTo>
                  <a:lnTo>
                    <a:pt x="948661" y="741543"/>
                  </a:lnTo>
                  <a:lnTo>
                    <a:pt x="905398" y="688575"/>
                  </a:lnTo>
                  <a:lnTo>
                    <a:pt x="862136" y="635608"/>
                  </a:lnTo>
                  <a:lnTo>
                    <a:pt x="818873" y="582641"/>
                  </a:lnTo>
                  <a:lnTo>
                    <a:pt x="775611" y="529673"/>
                  </a:lnTo>
                  <a:lnTo>
                    <a:pt x="732348" y="476706"/>
                  </a:lnTo>
                  <a:lnTo>
                    <a:pt x="689086" y="423739"/>
                  </a:lnTo>
                  <a:lnTo>
                    <a:pt x="645823" y="370771"/>
                  </a:lnTo>
                  <a:lnTo>
                    <a:pt x="602561" y="317804"/>
                  </a:lnTo>
                  <a:lnTo>
                    <a:pt x="559299" y="264836"/>
                  </a:lnTo>
                  <a:lnTo>
                    <a:pt x="516036" y="211869"/>
                  </a:lnTo>
                  <a:lnTo>
                    <a:pt x="472774" y="158902"/>
                  </a:lnTo>
                  <a:lnTo>
                    <a:pt x="429511" y="105934"/>
                  </a:lnTo>
                  <a:lnTo>
                    <a:pt x="386249" y="52967"/>
                  </a:lnTo>
                  <a:lnTo>
                    <a:pt x="342986" y="0"/>
                  </a:lnTo>
                  <a:lnTo>
                    <a:pt x="288405" y="46286"/>
                  </a:lnTo>
                  <a:lnTo>
                    <a:pt x="235569" y="94554"/>
                  </a:lnTo>
                  <a:lnTo>
                    <a:pt x="184550" y="144740"/>
                  </a:lnTo>
                  <a:lnTo>
                    <a:pt x="135418" y="196775"/>
                  </a:lnTo>
                  <a:lnTo>
                    <a:pt x="88240" y="250587"/>
                  </a:lnTo>
                  <a:lnTo>
                    <a:pt x="43080" y="306104"/>
                  </a:lnTo>
                  <a:lnTo>
                    <a:pt x="0" y="363249"/>
                  </a:lnTo>
                  <a:lnTo>
                    <a:pt x="55360" y="403404"/>
                  </a:lnTo>
                  <a:lnTo>
                    <a:pt x="110721" y="443558"/>
                  </a:lnTo>
                  <a:lnTo>
                    <a:pt x="166082" y="483712"/>
                  </a:lnTo>
                  <a:lnTo>
                    <a:pt x="221443" y="523867"/>
                  </a:lnTo>
                  <a:lnTo>
                    <a:pt x="276803" y="564021"/>
                  </a:lnTo>
                  <a:lnTo>
                    <a:pt x="332164" y="604175"/>
                  </a:lnTo>
                  <a:lnTo>
                    <a:pt x="387525" y="644330"/>
                  </a:lnTo>
                  <a:lnTo>
                    <a:pt x="442886" y="684484"/>
                  </a:lnTo>
                  <a:lnTo>
                    <a:pt x="498246" y="724638"/>
                  </a:lnTo>
                  <a:lnTo>
                    <a:pt x="553607" y="764793"/>
                  </a:lnTo>
                  <a:lnTo>
                    <a:pt x="608968" y="804947"/>
                  </a:lnTo>
                  <a:lnTo>
                    <a:pt x="664329" y="845101"/>
                  </a:lnTo>
                  <a:lnTo>
                    <a:pt x="719689" y="885256"/>
                  </a:lnTo>
                  <a:lnTo>
                    <a:pt x="775050" y="925410"/>
                  </a:lnTo>
                  <a:lnTo>
                    <a:pt x="830411" y="965564"/>
                  </a:lnTo>
                  <a:lnTo>
                    <a:pt x="885772" y="1005719"/>
                  </a:lnTo>
                  <a:lnTo>
                    <a:pt x="941132" y="1045873"/>
                  </a:lnTo>
                  <a:lnTo>
                    <a:pt x="996493" y="1086027"/>
                  </a:lnTo>
                  <a:lnTo>
                    <a:pt x="1051854" y="1126182"/>
                  </a:lnTo>
                  <a:lnTo>
                    <a:pt x="1107215" y="1166336"/>
                  </a:lnTo>
                  <a:lnTo>
                    <a:pt x="1162575" y="1206490"/>
                  </a:lnTo>
                  <a:close/>
                </a:path>
              </a:pathLst>
            </a:custGeom>
            <a:solidFill>
              <a:srgbClr val="1C8356">
                <a:alpha val="100000"/>
              </a:srgbClr>
            </a:solidFill>
            <a:ln w="13550" cap="flat">
              <a:solidFill>
                <a:srgbClr val="000000">
                  <a:alpha val="100000"/>
                </a:srgbClr>
              </a:solidFill>
              <a:prstDash val="solid"/>
              <a:miter/>
            </a:ln>
          </p:spPr>
          <p:txBody>
            <a:bodyPr/>
            <a:lstStyle/>
            <a:p/>
          </p:txBody>
        </p:sp>
        <p:sp>
          <p:nvSpPr>
            <p:cNvPr id="8" name="pg8"/>
            <p:cNvSpPr/>
            <p:nvPr/>
          </p:nvSpPr>
          <p:spPr>
            <a:xfrm>
              <a:off x="1974576" y="2224627"/>
              <a:ext cx="995567" cy="1332841"/>
            </a:xfrm>
            <a:custGeom>
              <a:avLst/>
              <a:pathLst>
                <a:path w="995567" h="1332841">
                  <a:moveTo>
                    <a:pt x="995567" y="1275667"/>
                  </a:moveTo>
                  <a:lnTo>
                    <a:pt x="964149" y="1214921"/>
                  </a:lnTo>
                  <a:lnTo>
                    <a:pt x="932731" y="1154175"/>
                  </a:lnTo>
                  <a:lnTo>
                    <a:pt x="901313" y="1093429"/>
                  </a:lnTo>
                  <a:lnTo>
                    <a:pt x="869895" y="1032683"/>
                  </a:lnTo>
                  <a:lnTo>
                    <a:pt x="838477" y="971937"/>
                  </a:lnTo>
                  <a:lnTo>
                    <a:pt x="807059" y="911191"/>
                  </a:lnTo>
                  <a:lnTo>
                    <a:pt x="775640" y="850445"/>
                  </a:lnTo>
                  <a:lnTo>
                    <a:pt x="744222" y="789699"/>
                  </a:lnTo>
                  <a:lnTo>
                    <a:pt x="712804" y="728953"/>
                  </a:lnTo>
                  <a:lnTo>
                    <a:pt x="681386" y="668206"/>
                  </a:lnTo>
                  <a:lnTo>
                    <a:pt x="649968" y="607460"/>
                  </a:lnTo>
                  <a:lnTo>
                    <a:pt x="618550" y="546714"/>
                  </a:lnTo>
                  <a:lnTo>
                    <a:pt x="587132" y="485968"/>
                  </a:lnTo>
                  <a:lnTo>
                    <a:pt x="555714" y="425222"/>
                  </a:lnTo>
                  <a:lnTo>
                    <a:pt x="524296" y="364476"/>
                  </a:lnTo>
                  <a:lnTo>
                    <a:pt x="492878" y="303730"/>
                  </a:lnTo>
                  <a:lnTo>
                    <a:pt x="461460" y="242984"/>
                  </a:lnTo>
                  <a:lnTo>
                    <a:pt x="430042" y="182238"/>
                  </a:lnTo>
                  <a:lnTo>
                    <a:pt x="398623" y="121492"/>
                  </a:lnTo>
                  <a:lnTo>
                    <a:pt x="367205" y="60746"/>
                  </a:lnTo>
                  <a:lnTo>
                    <a:pt x="335787" y="0"/>
                  </a:lnTo>
                  <a:lnTo>
                    <a:pt x="276754" y="31838"/>
                  </a:lnTo>
                  <a:lnTo>
                    <a:pt x="218857" y="65699"/>
                  </a:lnTo>
                  <a:lnTo>
                    <a:pt x="162166" y="101542"/>
                  </a:lnTo>
                  <a:lnTo>
                    <a:pt x="106749" y="139325"/>
                  </a:lnTo>
                  <a:lnTo>
                    <a:pt x="52672" y="179002"/>
                  </a:lnTo>
                  <a:lnTo>
                    <a:pt x="0" y="220526"/>
                  </a:lnTo>
                  <a:lnTo>
                    <a:pt x="43262" y="273493"/>
                  </a:lnTo>
                  <a:lnTo>
                    <a:pt x="86524" y="326461"/>
                  </a:lnTo>
                  <a:lnTo>
                    <a:pt x="129787" y="379428"/>
                  </a:lnTo>
                  <a:lnTo>
                    <a:pt x="173049" y="432395"/>
                  </a:lnTo>
                  <a:lnTo>
                    <a:pt x="216312" y="485363"/>
                  </a:lnTo>
                  <a:lnTo>
                    <a:pt x="259574" y="538330"/>
                  </a:lnTo>
                  <a:lnTo>
                    <a:pt x="302837" y="591297"/>
                  </a:lnTo>
                  <a:lnTo>
                    <a:pt x="346099" y="644265"/>
                  </a:lnTo>
                  <a:lnTo>
                    <a:pt x="389362" y="697232"/>
                  </a:lnTo>
                  <a:lnTo>
                    <a:pt x="432624" y="750200"/>
                  </a:lnTo>
                  <a:lnTo>
                    <a:pt x="475886" y="803167"/>
                  </a:lnTo>
                  <a:lnTo>
                    <a:pt x="519149" y="856134"/>
                  </a:lnTo>
                  <a:lnTo>
                    <a:pt x="562411" y="909102"/>
                  </a:lnTo>
                  <a:lnTo>
                    <a:pt x="605674" y="962069"/>
                  </a:lnTo>
                  <a:lnTo>
                    <a:pt x="648936" y="1015036"/>
                  </a:lnTo>
                  <a:lnTo>
                    <a:pt x="692199" y="1068004"/>
                  </a:lnTo>
                  <a:lnTo>
                    <a:pt x="735461" y="1120971"/>
                  </a:lnTo>
                  <a:lnTo>
                    <a:pt x="778724" y="1173939"/>
                  </a:lnTo>
                  <a:lnTo>
                    <a:pt x="821986" y="1226906"/>
                  </a:lnTo>
                  <a:lnTo>
                    <a:pt x="865249" y="1279873"/>
                  </a:lnTo>
                  <a:lnTo>
                    <a:pt x="908511" y="1332841"/>
                  </a:lnTo>
                  <a:close/>
                </a:path>
              </a:pathLst>
            </a:custGeom>
            <a:solidFill>
              <a:srgbClr val="C4451C">
                <a:alpha val="100000"/>
              </a:srgbClr>
            </a:solidFill>
            <a:ln w="13550" cap="flat">
              <a:solidFill>
                <a:srgbClr val="000000">
                  <a:alpha val="100000"/>
                </a:srgbClr>
              </a:solidFill>
              <a:prstDash val="solid"/>
              <a:miter/>
            </a:ln>
          </p:spPr>
          <p:txBody>
            <a:bodyPr/>
            <a:lstStyle/>
            <a:p/>
          </p:txBody>
        </p:sp>
        <p:sp>
          <p:nvSpPr>
            <p:cNvPr id="9" name="pg9"/>
            <p:cNvSpPr/>
            <p:nvPr/>
          </p:nvSpPr>
          <p:spPr>
            <a:xfrm>
              <a:off x="2310364" y="2130475"/>
              <a:ext cx="714826" cy="1369819"/>
            </a:xfrm>
            <a:custGeom>
              <a:avLst/>
              <a:pathLst>
                <a:path w="714826" h="1369819">
                  <a:moveTo>
                    <a:pt x="714826" y="1345409"/>
                  </a:moveTo>
                  <a:lnTo>
                    <a:pt x="690897" y="1281342"/>
                  </a:lnTo>
                  <a:lnTo>
                    <a:pt x="666968" y="1217275"/>
                  </a:lnTo>
                  <a:lnTo>
                    <a:pt x="643040" y="1153208"/>
                  </a:lnTo>
                  <a:lnTo>
                    <a:pt x="619111" y="1089141"/>
                  </a:lnTo>
                  <a:lnTo>
                    <a:pt x="595182" y="1025074"/>
                  </a:lnTo>
                  <a:lnTo>
                    <a:pt x="571253" y="961006"/>
                  </a:lnTo>
                  <a:lnTo>
                    <a:pt x="547324" y="896939"/>
                  </a:lnTo>
                  <a:lnTo>
                    <a:pt x="523396" y="832872"/>
                  </a:lnTo>
                  <a:lnTo>
                    <a:pt x="499467" y="768805"/>
                  </a:lnTo>
                  <a:lnTo>
                    <a:pt x="475538" y="704738"/>
                  </a:lnTo>
                  <a:lnTo>
                    <a:pt x="451609" y="640671"/>
                  </a:lnTo>
                  <a:lnTo>
                    <a:pt x="427681" y="576604"/>
                  </a:lnTo>
                  <a:lnTo>
                    <a:pt x="403752" y="512537"/>
                  </a:lnTo>
                  <a:lnTo>
                    <a:pt x="379823" y="448469"/>
                  </a:lnTo>
                  <a:lnTo>
                    <a:pt x="355894" y="384402"/>
                  </a:lnTo>
                  <a:lnTo>
                    <a:pt x="331966" y="320335"/>
                  </a:lnTo>
                  <a:lnTo>
                    <a:pt x="308037" y="256268"/>
                  </a:lnTo>
                  <a:lnTo>
                    <a:pt x="284108" y="192201"/>
                  </a:lnTo>
                  <a:lnTo>
                    <a:pt x="260179" y="128134"/>
                  </a:lnTo>
                  <a:lnTo>
                    <a:pt x="236250" y="64067"/>
                  </a:lnTo>
                  <a:lnTo>
                    <a:pt x="212322" y="0"/>
                  </a:lnTo>
                  <a:lnTo>
                    <a:pt x="140312" y="28546"/>
                  </a:lnTo>
                  <a:lnTo>
                    <a:pt x="69500" y="59947"/>
                  </a:lnTo>
                  <a:lnTo>
                    <a:pt x="0" y="94151"/>
                  </a:lnTo>
                  <a:lnTo>
                    <a:pt x="31418" y="154897"/>
                  </a:lnTo>
                  <a:lnTo>
                    <a:pt x="62836" y="215643"/>
                  </a:lnTo>
                  <a:lnTo>
                    <a:pt x="94254" y="276389"/>
                  </a:lnTo>
                  <a:lnTo>
                    <a:pt x="125672" y="337135"/>
                  </a:lnTo>
                  <a:lnTo>
                    <a:pt x="157090" y="397882"/>
                  </a:lnTo>
                  <a:lnTo>
                    <a:pt x="188508" y="458628"/>
                  </a:lnTo>
                  <a:lnTo>
                    <a:pt x="219926" y="519374"/>
                  </a:lnTo>
                  <a:lnTo>
                    <a:pt x="251344" y="580120"/>
                  </a:lnTo>
                  <a:lnTo>
                    <a:pt x="282762" y="640866"/>
                  </a:lnTo>
                  <a:lnTo>
                    <a:pt x="314180" y="701612"/>
                  </a:lnTo>
                  <a:lnTo>
                    <a:pt x="345598" y="762358"/>
                  </a:lnTo>
                  <a:lnTo>
                    <a:pt x="377017" y="823104"/>
                  </a:lnTo>
                  <a:lnTo>
                    <a:pt x="408435" y="883850"/>
                  </a:lnTo>
                  <a:lnTo>
                    <a:pt x="439853" y="944596"/>
                  </a:lnTo>
                  <a:lnTo>
                    <a:pt x="471271" y="1005342"/>
                  </a:lnTo>
                  <a:lnTo>
                    <a:pt x="502689" y="1066088"/>
                  </a:lnTo>
                  <a:lnTo>
                    <a:pt x="534107" y="1126835"/>
                  </a:lnTo>
                  <a:lnTo>
                    <a:pt x="565525" y="1187581"/>
                  </a:lnTo>
                  <a:lnTo>
                    <a:pt x="596943" y="1248327"/>
                  </a:lnTo>
                  <a:lnTo>
                    <a:pt x="628361" y="1309073"/>
                  </a:lnTo>
                  <a:lnTo>
                    <a:pt x="659779" y="1369819"/>
                  </a:lnTo>
                  <a:close/>
                </a:path>
              </a:pathLst>
            </a:custGeom>
            <a:solidFill>
              <a:srgbClr val="325A9B">
                <a:alpha val="100000"/>
              </a:srgbClr>
            </a:solidFill>
            <a:ln w="13550" cap="flat">
              <a:solidFill>
                <a:srgbClr val="000000">
                  <a:alpha val="100000"/>
                </a:srgbClr>
              </a:solidFill>
              <a:prstDash val="solid"/>
              <a:miter/>
            </a:ln>
          </p:spPr>
          <p:txBody>
            <a:bodyPr/>
            <a:lstStyle/>
            <a:p/>
          </p:txBody>
        </p:sp>
        <p:sp>
          <p:nvSpPr>
            <p:cNvPr id="10" name="pg10"/>
            <p:cNvSpPr/>
            <p:nvPr/>
          </p:nvSpPr>
          <p:spPr>
            <a:xfrm>
              <a:off x="2522686" y="2068382"/>
              <a:ext cx="553832" cy="1407503"/>
            </a:xfrm>
            <a:custGeom>
              <a:avLst/>
              <a:pathLst>
                <a:path w="553832" h="1407503">
                  <a:moveTo>
                    <a:pt x="553832" y="1391404"/>
                  </a:moveTo>
                  <a:lnTo>
                    <a:pt x="536887" y="1325147"/>
                  </a:lnTo>
                  <a:lnTo>
                    <a:pt x="519942" y="1258890"/>
                  </a:lnTo>
                  <a:lnTo>
                    <a:pt x="502996" y="1192632"/>
                  </a:lnTo>
                  <a:lnTo>
                    <a:pt x="486051" y="1126375"/>
                  </a:lnTo>
                  <a:lnTo>
                    <a:pt x="469106" y="1060118"/>
                  </a:lnTo>
                  <a:lnTo>
                    <a:pt x="452160" y="993860"/>
                  </a:lnTo>
                  <a:lnTo>
                    <a:pt x="435215" y="927603"/>
                  </a:lnTo>
                  <a:lnTo>
                    <a:pt x="418270" y="861345"/>
                  </a:lnTo>
                  <a:lnTo>
                    <a:pt x="401325" y="795088"/>
                  </a:lnTo>
                  <a:lnTo>
                    <a:pt x="384379" y="728831"/>
                  </a:lnTo>
                  <a:lnTo>
                    <a:pt x="367434" y="662573"/>
                  </a:lnTo>
                  <a:lnTo>
                    <a:pt x="350489" y="596316"/>
                  </a:lnTo>
                  <a:lnTo>
                    <a:pt x="333543" y="530059"/>
                  </a:lnTo>
                  <a:lnTo>
                    <a:pt x="316598" y="463801"/>
                  </a:lnTo>
                  <a:lnTo>
                    <a:pt x="299653" y="397544"/>
                  </a:lnTo>
                  <a:lnTo>
                    <a:pt x="282707" y="331286"/>
                  </a:lnTo>
                  <a:lnTo>
                    <a:pt x="265762" y="265029"/>
                  </a:lnTo>
                  <a:lnTo>
                    <a:pt x="248817" y="198772"/>
                  </a:lnTo>
                  <a:lnTo>
                    <a:pt x="231872" y="132514"/>
                  </a:lnTo>
                  <a:lnTo>
                    <a:pt x="214926" y="66257"/>
                  </a:lnTo>
                  <a:lnTo>
                    <a:pt x="197981" y="0"/>
                  </a:lnTo>
                  <a:lnTo>
                    <a:pt x="131262" y="18337"/>
                  </a:lnTo>
                  <a:lnTo>
                    <a:pt x="65240" y="39044"/>
                  </a:lnTo>
                  <a:lnTo>
                    <a:pt x="0" y="62093"/>
                  </a:lnTo>
                  <a:lnTo>
                    <a:pt x="23928" y="126160"/>
                  </a:lnTo>
                  <a:lnTo>
                    <a:pt x="47857" y="190227"/>
                  </a:lnTo>
                  <a:lnTo>
                    <a:pt x="71786" y="254294"/>
                  </a:lnTo>
                  <a:lnTo>
                    <a:pt x="95715" y="318362"/>
                  </a:lnTo>
                  <a:lnTo>
                    <a:pt x="119643" y="382429"/>
                  </a:lnTo>
                  <a:lnTo>
                    <a:pt x="143572" y="446496"/>
                  </a:lnTo>
                  <a:lnTo>
                    <a:pt x="167501" y="510563"/>
                  </a:lnTo>
                  <a:lnTo>
                    <a:pt x="191430" y="574630"/>
                  </a:lnTo>
                  <a:lnTo>
                    <a:pt x="215358" y="638697"/>
                  </a:lnTo>
                  <a:lnTo>
                    <a:pt x="239287" y="702764"/>
                  </a:lnTo>
                  <a:lnTo>
                    <a:pt x="263216" y="766831"/>
                  </a:lnTo>
                  <a:lnTo>
                    <a:pt x="287145" y="830899"/>
                  </a:lnTo>
                  <a:lnTo>
                    <a:pt x="311073" y="894966"/>
                  </a:lnTo>
                  <a:lnTo>
                    <a:pt x="335002" y="959033"/>
                  </a:lnTo>
                  <a:lnTo>
                    <a:pt x="358931" y="1023100"/>
                  </a:lnTo>
                  <a:lnTo>
                    <a:pt x="382860" y="1087167"/>
                  </a:lnTo>
                  <a:lnTo>
                    <a:pt x="406789" y="1151234"/>
                  </a:lnTo>
                  <a:lnTo>
                    <a:pt x="430717" y="1215301"/>
                  </a:lnTo>
                  <a:lnTo>
                    <a:pt x="454646" y="1279368"/>
                  </a:lnTo>
                  <a:lnTo>
                    <a:pt x="478575" y="1343436"/>
                  </a:lnTo>
                  <a:lnTo>
                    <a:pt x="502504" y="1407503"/>
                  </a:lnTo>
                  <a:close/>
                </a:path>
              </a:pathLst>
            </a:custGeom>
            <a:solidFill>
              <a:srgbClr val="F8A19F">
                <a:alpha val="100000"/>
              </a:srgbClr>
            </a:solidFill>
            <a:ln w="13550" cap="flat">
              <a:solidFill>
                <a:srgbClr val="000000">
                  <a:alpha val="100000"/>
                </a:srgbClr>
              </a:solidFill>
              <a:prstDash val="solid"/>
              <a:miter/>
            </a:ln>
          </p:spPr>
          <p:txBody>
            <a:bodyPr/>
            <a:lstStyle/>
            <a:p/>
          </p:txBody>
        </p:sp>
        <p:sp>
          <p:nvSpPr>
            <p:cNvPr id="11" name="pg11"/>
            <p:cNvSpPr/>
            <p:nvPr/>
          </p:nvSpPr>
          <p:spPr>
            <a:xfrm>
              <a:off x="2720668" y="2047114"/>
              <a:ext cx="379843" cy="1412672"/>
            </a:xfrm>
            <a:custGeom>
              <a:avLst/>
              <a:pathLst>
                <a:path w="379843" h="1412672">
                  <a:moveTo>
                    <a:pt x="379843" y="1407158"/>
                  </a:moveTo>
                  <a:lnTo>
                    <a:pt x="366162" y="1340150"/>
                  </a:lnTo>
                  <a:lnTo>
                    <a:pt x="352481" y="1273143"/>
                  </a:lnTo>
                  <a:lnTo>
                    <a:pt x="338800" y="1206135"/>
                  </a:lnTo>
                  <a:lnTo>
                    <a:pt x="325119" y="1139128"/>
                  </a:lnTo>
                  <a:lnTo>
                    <a:pt x="311437" y="1072120"/>
                  </a:lnTo>
                  <a:lnTo>
                    <a:pt x="297756" y="1005113"/>
                  </a:lnTo>
                  <a:lnTo>
                    <a:pt x="284075" y="938105"/>
                  </a:lnTo>
                  <a:lnTo>
                    <a:pt x="270394" y="871098"/>
                  </a:lnTo>
                  <a:lnTo>
                    <a:pt x="256713" y="804090"/>
                  </a:lnTo>
                  <a:lnTo>
                    <a:pt x="243032" y="737083"/>
                  </a:lnTo>
                  <a:lnTo>
                    <a:pt x="229351" y="670075"/>
                  </a:lnTo>
                  <a:lnTo>
                    <a:pt x="215670" y="603067"/>
                  </a:lnTo>
                  <a:lnTo>
                    <a:pt x="201989" y="536060"/>
                  </a:lnTo>
                  <a:lnTo>
                    <a:pt x="188308" y="469052"/>
                  </a:lnTo>
                  <a:lnTo>
                    <a:pt x="174627" y="402045"/>
                  </a:lnTo>
                  <a:lnTo>
                    <a:pt x="160946" y="335037"/>
                  </a:lnTo>
                  <a:lnTo>
                    <a:pt x="147265" y="268030"/>
                  </a:lnTo>
                  <a:lnTo>
                    <a:pt x="133584" y="201022"/>
                  </a:lnTo>
                  <a:lnTo>
                    <a:pt x="119903" y="134015"/>
                  </a:lnTo>
                  <a:lnTo>
                    <a:pt x="106222" y="67007"/>
                  </a:lnTo>
                  <a:lnTo>
                    <a:pt x="92541" y="0"/>
                  </a:lnTo>
                  <a:lnTo>
                    <a:pt x="0" y="21267"/>
                  </a:lnTo>
                  <a:lnTo>
                    <a:pt x="16945" y="87524"/>
                  </a:lnTo>
                  <a:lnTo>
                    <a:pt x="33890" y="153782"/>
                  </a:lnTo>
                  <a:lnTo>
                    <a:pt x="50835" y="220039"/>
                  </a:lnTo>
                  <a:lnTo>
                    <a:pt x="67781" y="286296"/>
                  </a:lnTo>
                  <a:lnTo>
                    <a:pt x="84726" y="352554"/>
                  </a:lnTo>
                  <a:lnTo>
                    <a:pt x="101671" y="418811"/>
                  </a:lnTo>
                  <a:lnTo>
                    <a:pt x="118617" y="485069"/>
                  </a:lnTo>
                  <a:lnTo>
                    <a:pt x="135562" y="551326"/>
                  </a:lnTo>
                  <a:lnTo>
                    <a:pt x="152507" y="617583"/>
                  </a:lnTo>
                  <a:lnTo>
                    <a:pt x="169452" y="683841"/>
                  </a:lnTo>
                  <a:lnTo>
                    <a:pt x="186398" y="750098"/>
                  </a:lnTo>
                  <a:lnTo>
                    <a:pt x="203343" y="816355"/>
                  </a:lnTo>
                  <a:lnTo>
                    <a:pt x="220288" y="882613"/>
                  </a:lnTo>
                  <a:lnTo>
                    <a:pt x="237234" y="948870"/>
                  </a:lnTo>
                  <a:lnTo>
                    <a:pt x="254179" y="1015128"/>
                  </a:lnTo>
                  <a:lnTo>
                    <a:pt x="271124" y="1081385"/>
                  </a:lnTo>
                  <a:lnTo>
                    <a:pt x="288069" y="1147642"/>
                  </a:lnTo>
                  <a:lnTo>
                    <a:pt x="305015" y="1213900"/>
                  </a:lnTo>
                  <a:lnTo>
                    <a:pt x="321960" y="1280157"/>
                  </a:lnTo>
                  <a:lnTo>
                    <a:pt x="338905" y="1346414"/>
                  </a:lnTo>
                  <a:lnTo>
                    <a:pt x="355851" y="1412672"/>
                  </a:lnTo>
                  <a:close/>
                </a:path>
              </a:pathLst>
            </a:custGeom>
            <a:solidFill>
              <a:srgbClr val="AA0DFE">
                <a:alpha val="100000"/>
              </a:srgbClr>
            </a:solidFill>
            <a:ln w="13550" cap="flat">
              <a:solidFill>
                <a:srgbClr val="000000">
                  <a:alpha val="100000"/>
                </a:srgbClr>
              </a:solidFill>
              <a:prstDash val="solid"/>
              <a:miter/>
            </a:ln>
          </p:spPr>
          <p:txBody>
            <a:bodyPr/>
            <a:lstStyle/>
            <a:p/>
          </p:txBody>
        </p:sp>
        <p:sp>
          <p:nvSpPr>
            <p:cNvPr id="12" name="pg12"/>
            <p:cNvSpPr/>
            <p:nvPr/>
          </p:nvSpPr>
          <p:spPr>
            <a:xfrm>
              <a:off x="2813209" y="2032053"/>
              <a:ext cx="308801" cy="1422219"/>
            </a:xfrm>
            <a:custGeom>
              <a:avLst/>
              <a:pathLst>
                <a:path w="308801" h="1422219">
                  <a:moveTo>
                    <a:pt x="308801" y="1418314"/>
                  </a:moveTo>
                  <a:lnTo>
                    <a:pt x="298044" y="1350776"/>
                  </a:lnTo>
                  <a:lnTo>
                    <a:pt x="287288" y="1283237"/>
                  </a:lnTo>
                  <a:lnTo>
                    <a:pt x="276532" y="1215698"/>
                  </a:lnTo>
                  <a:lnTo>
                    <a:pt x="265776" y="1148159"/>
                  </a:lnTo>
                  <a:lnTo>
                    <a:pt x="255020" y="1080620"/>
                  </a:lnTo>
                  <a:lnTo>
                    <a:pt x="244264" y="1013082"/>
                  </a:lnTo>
                  <a:lnTo>
                    <a:pt x="233508" y="945543"/>
                  </a:lnTo>
                  <a:lnTo>
                    <a:pt x="222752" y="878004"/>
                  </a:lnTo>
                  <a:lnTo>
                    <a:pt x="211996" y="810465"/>
                  </a:lnTo>
                  <a:lnTo>
                    <a:pt x="201240" y="742926"/>
                  </a:lnTo>
                  <a:lnTo>
                    <a:pt x="190484" y="675388"/>
                  </a:lnTo>
                  <a:lnTo>
                    <a:pt x="179728" y="607849"/>
                  </a:lnTo>
                  <a:lnTo>
                    <a:pt x="168972" y="540310"/>
                  </a:lnTo>
                  <a:lnTo>
                    <a:pt x="158216" y="472771"/>
                  </a:lnTo>
                  <a:lnTo>
                    <a:pt x="147460" y="405232"/>
                  </a:lnTo>
                  <a:lnTo>
                    <a:pt x="136704" y="337694"/>
                  </a:lnTo>
                  <a:lnTo>
                    <a:pt x="125948" y="270155"/>
                  </a:lnTo>
                  <a:lnTo>
                    <a:pt x="115192" y="202616"/>
                  </a:lnTo>
                  <a:lnTo>
                    <a:pt x="104436" y="135077"/>
                  </a:lnTo>
                  <a:lnTo>
                    <a:pt x="93680" y="67538"/>
                  </a:lnTo>
                  <a:lnTo>
                    <a:pt x="82924" y="0"/>
                  </a:lnTo>
                  <a:lnTo>
                    <a:pt x="0" y="15061"/>
                  </a:lnTo>
                  <a:lnTo>
                    <a:pt x="13681" y="82068"/>
                  </a:lnTo>
                  <a:lnTo>
                    <a:pt x="27362" y="149076"/>
                  </a:lnTo>
                  <a:lnTo>
                    <a:pt x="41043" y="216083"/>
                  </a:lnTo>
                  <a:lnTo>
                    <a:pt x="54724" y="283091"/>
                  </a:lnTo>
                  <a:lnTo>
                    <a:pt x="68405" y="350098"/>
                  </a:lnTo>
                  <a:lnTo>
                    <a:pt x="82086" y="417106"/>
                  </a:lnTo>
                  <a:lnTo>
                    <a:pt x="95767" y="484114"/>
                  </a:lnTo>
                  <a:lnTo>
                    <a:pt x="109448" y="551121"/>
                  </a:lnTo>
                  <a:lnTo>
                    <a:pt x="123129" y="618129"/>
                  </a:lnTo>
                  <a:lnTo>
                    <a:pt x="136810" y="685136"/>
                  </a:lnTo>
                  <a:lnTo>
                    <a:pt x="150491" y="752144"/>
                  </a:lnTo>
                  <a:lnTo>
                    <a:pt x="164172" y="819151"/>
                  </a:lnTo>
                  <a:lnTo>
                    <a:pt x="177853" y="886159"/>
                  </a:lnTo>
                  <a:lnTo>
                    <a:pt x="191534" y="953166"/>
                  </a:lnTo>
                  <a:lnTo>
                    <a:pt x="205215" y="1020174"/>
                  </a:lnTo>
                  <a:lnTo>
                    <a:pt x="218896" y="1087181"/>
                  </a:lnTo>
                  <a:lnTo>
                    <a:pt x="232577" y="1154189"/>
                  </a:lnTo>
                  <a:lnTo>
                    <a:pt x="246259" y="1221197"/>
                  </a:lnTo>
                  <a:lnTo>
                    <a:pt x="259940" y="1288204"/>
                  </a:lnTo>
                  <a:lnTo>
                    <a:pt x="273621" y="1355212"/>
                  </a:lnTo>
                  <a:lnTo>
                    <a:pt x="287302" y="1422219"/>
                  </a:lnTo>
                  <a:close/>
                </a:path>
              </a:pathLst>
            </a:custGeom>
            <a:solidFill>
              <a:srgbClr val="F6222E">
                <a:alpha val="100000"/>
              </a:srgbClr>
            </a:solidFill>
            <a:ln w="13550" cap="flat">
              <a:solidFill>
                <a:srgbClr val="000000">
                  <a:alpha val="100000"/>
                </a:srgbClr>
              </a:solidFill>
              <a:prstDash val="solid"/>
              <a:miter/>
            </a:ln>
          </p:spPr>
          <p:txBody>
            <a:bodyPr/>
            <a:lstStyle/>
            <a:p/>
          </p:txBody>
        </p:sp>
        <p:sp>
          <p:nvSpPr>
            <p:cNvPr id="13" name="pg13"/>
            <p:cNvSpPr/>
            <p:nvPr/>
          </p:nvSpPr>
          <p:spPr>
            <a:xfrm>
              <a:off x="2896133" y="2021461"/>
              <a:ext cx="245636" cy="1428906"/>
            </a:xfrm>
            <a:custGeom>
              <a:avLst/>
              <a:pathLst>
                <a:path w="245636" h="1428906">
                  <a:moveTo>
                    <a:pt x="245636" y="1426160"/>
                  </a:moveTo>
                  <a:lnTo>
                    <a:pt x="237569" y="1358248"/>
                  </a:lnTo>
                  <a:lnTo>
                    <a:pt x="229501" y="1290335"/>
                  </a:lnTo>
                  <a:lnTo>
                    <a:pt x="221434" y="1222423"/>
                  </a:lnTo>
                  <a:lnTo>
                    <a:pt x="213366" y="1154511"/>
                  </a:lnTo>
                  <a:lnTo>
                    <a:pt x="205298" y="1086598"/>
                  </a:lnTo>
                  <a:lnTo>
                    <a:pt x="197231" y="1018686"/>
                  </a:lnTo>
                  <a:lnTo>
                    <a:pt x="189163" y="950773"/>
                  </a:lnTo>
                  <a:lnTo>
                    <a:pt x="181095" y="882861"/>
                  </a:lnTo>
                  <a:lnTo>
                    <a:pt x="173028" y="814949"/>
                  </a:lnTo>
                  <a:lnTo>
                    <a:pt x="164960" y="747036"/>
                  </a:lnTo>
                  <a:lnTo>
                    <a:pt x="156893" y="679124"/>
                  </a:lnTo>
                  <a:lnTo>
                    <a:pt x="148825" y="611211"/>
                  </a:lnTo>
                  <a:lnTo>
                    <a:pt x="140757" y="543299"/>
                  </a:lnTo>
                  <a:lnTo>
                    <a:pt x="132690" y="475386"/>
                  </a:lnTo>
                  <a:lnTo>
                    <a:pt x="124622" y="407474"/>
                  </a:lnTo>
                  <a:lnTo>
                    <a:pt x="116555" y="339562"/>
                  </a:lnTo>
                  <a:lnTo>
                    <a:pt x="108487" y="271649"/>
                  </a:lnTo>
                  <a:lnTo>
                    <a:pt x="100419" y="203737"/>
                  </a:lnTo>
                  <a:lnTo>
                    <a:pt x="92352" y="135824"/>
                  </a:lnTo>
                  <a:lnTo>
                    <a:pt x="84284" y="67912"/>
                  </a:lnTo>
                  <a:lnTo>
                    <a:pt x="76216" y="0"/>
                  </a:lnTo>
                  <a:lnTo>
                    <a:pt x="0" y="10591"/>
                  </a:lnTo>
                  <a:lnTo>
                    <a:pt x="10756" y="78130"/>
                  </a:lnTo>
                  <a:lnTo>
                    <a:pt x="21512" y="145669"/>
                  </a:lnTo>
                  <a:lnTo>
                    <a:pt x="32268" y="213208"/>
                  </a:lnTo>
                  <a:lnTo>
                    <a:pt x="43024" y="280747"/>
                  </a:lnTo>
                  <a:lnTo>
                    <a:pt x="53780" y="348285"/>
                  </a:lnTo>
                  <a:lnTo>
                    <a:pt x="64536" y="415824"/>
                  </a:lnTo>
                  <a:lnTo>
                    <a:pt x="75292" y="483363"/>
                  </a:lnTo>
                  <a:lnTo>
                    <a:pt x="86048" y="550902"/>
                  </a:lnTo>
                  <a:lnTo>
                    <a:pt x="96804" y="618441"/>
                  </a:lnTo>
                  <a:lnTo>
                    <a:pt x="107560" y="685979"/>
                  </a:lnTo>
                  <a:lnTo>
                    <a:pt x="118316" y="753518"/>
                  </a:lnTo>
                  <a:lnTo>
                    <a:pt x="129072" y="821057"/>
                  </a:lnTo>
                  <a:lnTo>
                    <a:pt x="139828" y="888596"/>
                  </a:lnTo>
                  <a:lnTo>
                    <a:pt x="150584" y="956135"/>
                  </a:lnTo>
                  <a:lnTo>
                    <a:pt x="161340" y="1023673"/>
                  </a:lnTo>
                  <a:lnTo>
                    <a:pt x="172096" y="1091212"/>
                  </a:lnTo>
                  <a:lnTo>
                    <a:pt x="182852" y="1158751"/>
                  </a:lnTo>
                  <a:lnTo>
                    <a:pt x="193608" y="1226290"/>
                  </a:lnTo>
                  <a:lnTo>
                    <a:pt x="204364" y="1293829"/>
                  </a:lnTo>
                  <a:lnTo>
                    <a:pt x="215120" y="1361368"/>
                  </a:lnTo>
                  <a:lnTo>
                    <a:pt x="225876" y="1428906"/>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14" name="pg14"/>
            <p:cNvSpPr/>
            <p:nvPr/>
          </p:nvSpPr>
          <p:spPr>
            <a:xfrm>
              <a:off x="2972350" y="2015528"/>
              <a:ext cx="184241" cy="1432094"/>
            </a:xfrm>
            <a:custGeom>
              <a:avLst/>
              <a:pathLst>
                <a:path w="184241" h="1432094">
                  <a:moveTo>
                    <a:pt x="184241" y="1430555"/>
                  </a:moveTo>
                  <a:lnTo>
                    <a:pt x="178190" y="1362434"/>
                  </a:lnTo>
                  <a:lnTo>
                    <a:pt x="172139" y="1294312"/>
                  </a:lnTo>
                  <a:lnTo>
                    <a:pt x="166088" y="1226190"/>
                  </a:lnTo>
                  <a:lnTo>
                    <a:pt x="160037" y="1158069"/>
                  </a:lnTo>
                  <a:lnTo>
                    <a:pt x="153986" y="1089947"/>
                  </a:lnTo>
                  <a:lnTo>
                    <a:pt x="147935" y="1021825"/>
                  </a:lnTo>
                  <a:lnTo>
                    <a:pt x="141883" y="953703"/>
                  </a:lnTo>
                  <a:lnTo>
                    <a:pt x="135832" y="885582"/>
                  </a:lnTo>
                  <a:lnTo>
                    <a:pt x="129781" y="817460"/>
                  </a:lnTo>
                  <a:lnTo>
                    <a:pt x="123730" y="749338"/>
                  </a:lnTo>
                  <a:lnTo>
                    <a:pt x="117679" y="681217"/>
                  </a:lnTo>
                  <a:lnTo>
                    <a:pt x="111628" y="613095"/>
                  </a:lnTo>
                  <a:lnTo>
                    <a:pt x="105577" y="544973"/>
                  </a:lnTo>
                  <a:lnTo>
                    <a:pt x="99526" y="476851"/>
                  </a:lnTo>
                  <a:lnTo>
                    <a:pt x="93475" y="408730"/>
                  </a:lnTo>
                  <a:lnTo>
                    <a:pt x="87424" y="340608"/>
                  </a:lnTo>
                  <a:lnTo>
                    <a:pt x="81373" y="272486"/>
                  </a:lnTo>
                  <a:lnTo>
                    <a:pt x="75322" y="204365"/>
                  </a:lnTo>
                  <a:lnTo>
                    <a:pt x="69271" y="136243"/>
                  </a:lnTo>
                  <a:lnTo>
                    <a:pt x="63219" y="68121"/>
                  </a:lnTo>
                  <a:lnTo>
                    <a:pt x="57168" y="0"/>
                  </a:lnTo>
                  <a:lnTo>
                    <a:pt x="0" y="5933"/>
                  </a:lnTo>
                  <a:lnTo>
                    <a:pt x="8067" y="73845"/>
                  </a:lnTo>
                  <a:lnTo>
                    <a:pt x="16135" y="141758"/>
                  </a:lnTo>
                  <a:lnTo>
                    <a:pt x="24202" y="209670"/>
                  </a:lnTo>
                  <a:lnTo>
                    <a:pt x="32270" y="277583"/>
                  </a:lnTo>
                  <a:lnTo>
                    <a:pt x="40338" y="345495"/>
                  </a:lnTo>
                  <a:lnTo>
                    <a:pt x="48405" y="413407"/>
                  </a:lnTo>
                  <a:lnTo>
                    <a:pt x="56473" y="481320"/>
                  </a:lnTo>
                  <a:lnTo>
                    <a:pt x="64540" y="549232"/>
                  </a:lnTo>
                  <a:lnTo>
                    <a:pt x="72608" y="617145"/>
                  </a:lnTo>
                  <a:lnTo>
                    <a:pt x="80676" y="685057"/>
                  </a:lnTo>
                  <a:lnTo>
                    <a:pt x="88743" y="752970"/>
                  </a:lnTo>
                  <a:lnTo>
                    <a:pt x="96811" y="820882"/>
                  </a:lnTo>
                  <a:lnTo>
                    <a:pt x="104878" y="888794"/>
                  </a:lnTo>
                  <a:lnTo>
                    <a:pt x="112946" y="956707"/>
                  </a:lnTo>
                  <a:lnTo>
                    <a:pt x="121014" y="1024619"/>
                  </a:lnTo>
                  <a:lnTo>
                    <a:pt x="129081" y="1092532"/>
                  </a:lnTo>
                  <a:lnTo>
                    <a:pt x="137149" y="1160444"/>
                  </a:lnTo>
                  <a:lnTo>
                    <a:pt x="145217" y="1228356"/>
                  </a:lnTo>
                  <a:lnTo>
                    <a:pt x="153284" y="1296269"/>
                  </a:lnTo>
                  <a:lnTo>
                    <a:pt x="161352" y="1364181"/>
                  </a:lnTo>
                  <a:lnTo>
                    <a:pt x="169419" y="1432094"/>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15" name="pg15"/>
            <p:cNvSpPr/>
            <p:nvPr/>
          </p:nvSpPr>
          <p:spPr>
            <a:xfrm>
              <a:off x="3029519" y="2012139"/>
              <a:ext cx="138418" cy="1433944"/>
            </a:xfrm>
            <a:custGeom>
              <a:avLst/>
              <a:pathLst>
                <a:path w="138418" h="1433944">
                  <a:moveTo>
                    <a:pt x="138418" y="1433065"/>
                  </a:moveTo>
                  <a:lnTo>
                    <a:pt x="133910" y="1364824"/>
                  </a:lnTo>
                  <a:lnTo>
                    <a:pt x="129403" y="1296583"/>
                  </a:lnTo>
                  <a:lnTo>
                    <a:pt x="124896" y="1228342"/>
                  </a:lnTo>
                  <a:lnTo>
                    <a:pt x="120388" y="1160100"/>
                  </a:lnTo>
                  <a:lnTo>
                    <a:pt x="115881" y="1091859"/>
                  </a:lnTo>
                  <a:lnTo>
                    <a:pt x="111373" y="1023618"/>
                  </a:lnTo>
                  <a:lnTo>
                    <a:pt x="106866" y="955377"/>
                  </a:lnTo>
                  <a:lnTo>
                    <a:pt x="102358" y="887136"/>
                  </a:lnTo>
                  <a:lnTo>
                    <a:pt x="97851" y="818894"/>
                  </a:lnTo>
                  <a:lnTo>
                    <a:pt x="93344" y="750653"/>
                  </a:lnTo>
                  <a:lnTo>
                    <a:pt x="88836" y="682412"/>
                  </a:lnTo>
                  <a:lnTo>
                    <a:pt x="84329" y="614171"/>
                  </a:lnTo>
                  <a:lnTo>
                    <a:pt x="79821" y="545929"/>
                  </a:lnTo>
                  <a:lnTo>
                    <a:pt x="75314" y="477688"/>
                  </a:lnTo>
                  <a:lnTo>
                    <a:pt x="70806" y="409447"/>
                  </a:lnTo>
                  <a:lnTo>
                    <a:pt x="66299" y="341206"/>
                  </a:lnTo>
                  <a:lnTo>
                    <a:pt x="61792" y="272964"/>
                  </a:lnTo>
                  <a:lnTo>
                    <a:pt x="57284" y="204723"/>
                  </a:lnTo>
                  <a:lnTo>
                    <a:pt x="52777" y="136482"/>
                  </a:lnTo>
                  <a:lnTo>
                    <a:pt x="48269" y="68241"/>
                  </a:lnTo>
                  <a:lnTo>
                    <a:pt x="43762" y="0"/>
                  </a:lnTo>
                  <a:lnTo>
                    <a:pt x="0" y="3388"/>
                  </a:lnTo>
                  <a:lnTo>
                    <a:pt x="6051" y="71510"/>
                  </a:lnTo>
                  <a:lnTo>
                    <a:pt x="12102" y="139631"/>
                  </a:lnTo>
                  <a:lnTo>
                    <a:pt x="18153" y="207753"/>
                  </a:lnTo>
                  <a:lnTo>
                    <a:pt x="24204" y="275875"/>
                  </a:lnTo>
                  <a:lnTo>
                    <a:pt x="30255" y="343997"/>
                  </a:lnTo>
                  <a:lnTo>
                    <a:pt x="36306" y="412118"/>
                  </a:lnTo>
                  <a:lnTo>
                    <a:pt x="42357" y="480240"/>
                  </a:lnTo>
                  <a:lnTo>
                    <a:pt x="48408" y="548362"/>
                  </a:lnTo>
                  <a:lnTo>
                    <a:pt x="54459" y="616483"/>
                  </a:lnTo>
                  <a:lnTo>
                    <a:pt x="60510" y="684605"/>
                  </a:lnTo>
                  <a:lnTo>
                    <a:pt x="66561" y="752727"/>
                  </a:lnTo>
                  <a:lnTo>
                    <a:pt x="72612" y="820849"/>
                  </a:lnTo>
                  <a:lnTo>
                    <a:pt x="78663" y="888970"/>
                  </a:lnTo>
                  <a:lnTo>
                    <a:pt x="84715" y="957092"/>
                  </a:lnTo>
                  <a:lnTo>
                    <a:pt x="90766" y="1025214"/>
                  </a:lnTo>
                  <a:lnTo>
                    <a:pt x="96817" y="1093335"/>
                  </a:lnTo>
                  <a:lnTo>
                    <a:pt x="102868" y="1161457"/>
                  </a:lnTo>
                  <a:lnTo>
                    <a:pt x="108919" y="1229579"/>
                  </a:lnTo>
                  <a:lnTo>
                    <a:pt x="114970" y="1297701"/>
                  </a:lnTo>
                  <a:lnTo>
                    <a:pt x="121021" y="1365822"/>
                  </a:lnTo>
                  <a:lnTo>
                    <a:pt x="127072" y="1433944"/>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16" name="pg16"/>
            <p:cNvSpPr/>
            <p:nvPr/>
          </p:nvSpPr>
          <p:spPr>
            <a:xfrm>
              <a:off x="3073281" y="2009873"/>
              <a:ext cx="105249" cy="1435331"/>
            </a:xfrm>
            <a:custGeom>
              <a:avLst/>
              <a:pathLst>
                <a:path w="105249" h="1435331">
                  <a:moveTo>
                    <a:pt x="105249" y="1434744"/>
                  </a:moveTo>
                  <a:lnTo>
                    <a:pt x="102183" y="1366423"/>
                  </a:lnTo>
                  <a:lnTo>
                    <a:pt x="99117" y="1298102"/>
                  </a:lnTo>
                  <a:lnTo>
                    <a:pt x="96051" y="1229780"/>
                  </a:lnTo>
                  <a:lnTo>
                    <a:pt x="92984" y="1161459"/>
                  </a:lnTo>
                  <a:lnTo>
                    <a:pt x="89918" y="1093138"/>
                  </a:lnTo>
                  <a:lnTo>
                    <a:pt x="86852" y="1024817"/>
                  </a:lnTo>
                  <a:lnTo>
                    <a:pt x="83786" y="956496"/>
                  </a:lnTo>
                  <a:lnTo>
                    <a:pt x="80720" y="888175"/>
                  </a:lnTo>
                  <a:lnTo>
                    <a:pt x="77654" y="819853"/>
                  </a:lnTo>
                  <a:lnTo>
                    <a:pt x="74587" y="751532"/>
                  </a:lnTo>
                  <a:lnTo>
                    <a:pt x="71521" y="683211"/>
                  </a:lnTo>
                  <a:lnTo>
                    <a:pt x="68455" y="614890"/>
                  </a:lnTo>
                  <a:lnTo>
                    <a:pt x="65389" y="546569"/>
                  </a:lnTo>
                  <a:lnTo>
                    <a:pt x="62323" y="478248"/>
                  </a:lnTo>
                  <a:lnTo>
                    <a:pt x="59257" y="409926"/>
                  </a:lnTo>
                  <a:lnTo>
                    <a:pt x="56191" y="341605"/>
                  </a:lnTo>
                  <a:lnTo>
                    <a:pt x="53124" y="273284"/>
                  </a:lnTo>
                  <a:lnTo>
                    <a:pt x="50058" y="204963"/>
                  </a:lnTo>
                  <a:lnTo>
                    <a:pt x="46992" y="136642"/>
                  </a:lnTo>
                  <a:lnTo>
                    <a:pt x="43926" y="68321"/>
                  </a:lnTo>
                  <a:lnTo>
                    <a:pt x="40860" y="0"/>
                  </a:lnTo>
                  <a:lnTo>
                    <a:pt x="0" y="2266"/>
                  </a:lnTo>
                  <a:lnTo>
                    <a:pt x="4507" y="70507"/>
                  </a:lnTo>
                  <a:lnTo>
                    <a:pt x="9014" y="138748"/>
                  </a:lnTo>
                  <a:lnTo>
                    <a:pt x="13522" y="206989"/>
                  </a:lnTo>
                  <a:lnTo>
                    <a:pt x="18029" y="275231"/>
                  </a:lnTo>
                  <a:lnTo>
                    <a:pt x="22537" y="343472"/>
                  </a:lnTo>
                  <a:lnTo>
                    <a:pt x="27044" y="411713"/>
                  </a:lnTo>
                  <a:lnTo>
                    <a:pt x="31552" y="479954"/>
                  </a:lnTo>
                  <a:lnTo>
                    <a:pt x="36059" y="548195"/>
                  </a:lnTo>
                  <a:lnTo>
                    <a:pt x="40566" y="616437"/>
                  </a:lnTo>
                  <a:lnTo>
                    <a:pt x="45074" y="684678"/>
                  </a:lnTo>
                  <a:lnTo>
                    <a:pt x="49581" y="752919"/>
                  </a:lnTo>
                  <a:lnTo>
                    <a:pt x="54089" y="821160"/>
                  </a:lnTo>
                  <a:lnTo>
                    <a:pt x="58596" y="889402"/>
                  </a:lnTo>
                  <a:lnTo>
                    <a:pt x="63104" y="957643"/>
                  </a:lnTo>
                  <a:lnTo>
                    <a:pt x="67611" y="1025884"/>
                  </a:lnTo>
                  <a:lnTo>
                    <a:pt x="72118" y="1094125"/>
                  </a:lnTo>
                  <a:lnTo>
                    <a:pt x="76626" y="1162367"/>
                  </a:lnTo>
                  <a:lnTo>
                    <a:pt x="81133" y="1230608"/>
                  </a:lnTo>
                  <a:lnTo>
                    <a:pt x="85641" y="1298849"/>
                  </a:lnTo>
                  <a:lnTo>
                    <a:pt x="90148" y="1367090"/>
                  </a:lnTo>
                  <a:lnTo>
                    <a:pt x="94656" y="1435331"/>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17" name="pg17"/>
            <p:cNvSpPr/>
            <p:nvPr/>
          </p:nvSpPr>
          <p:spPr>
            <a:xfrm>
              <a:off x="3114142" y="2008524"/>
              <a:ext cx="74424" cy="1436094"/>
            </a:xfrm>
            <a:custGeom>
              <a:avLst/>
              <a:pathLst>
                <a:path w="74424" h="1436094">
                  <a:moveTo>
                    <a:pt x="74424" y="1435744"/>
                  </a:moveTo>
                  <a:lnTo>
                    <a:pt x="72723" y="1367375"/>
                  </a:lnTo>
                  <a:lnTo>
                    <a:pt x="71023" y="1299006"/>
                  </a:lnTo>
                  <a:lnTo>
                    <a:pt x="69322" y="1230638"/>
                  </a:lnTo>
                  <a:lnTo>
                    <a:pt x="67621" y="1162269"/>
                  </a:lnTo>
                  <a:lnTo>
                    <a:pt x="65920" y="1093900"/>
                  </a:lnTo>
                  <a:lnTo>
                    <a:pt x="64219" y="1025531"/>
                  </a:lnTo>
                  <a:lnTo>
                    <a:pt x="62519" y="957162"/>
                  </a:lnTo>
                  <a:lnTo>
                    <a:pt x="60818" y="888794"/>
                  </a:lnTo>
                  <a:lnTo>
                    <a:pt x="59117" y="820425"/>
                  </a:lnTo>
                  <a:lnTo>
                    <a:pt x="57416" y="752056"/>
                  </a:lnTo>
                  <a:lnTo>
                    <a:pt x="55715" y="683687"/>
                  </a:lnTo>
                  <a:lnTo>
                    <a:pt x="54015" y="615319"/>
                  </a:lnTo>
                  <a:lnTo>
                    <a:pt x="52314" y="546950"/>
                  </a:lnTo>
                  <a:lnTo>
                    <a:pt x="50613" y="478581"/>
                  </a:lnTo>
                  <a:lnTo>
                    <a:pt x="48912" y="410212"/>
                  </a:lnTo>
                  <a:lnTo>
                    <a:pt x="47211" y="341843"/>
                  </a:lnTo>
                  <a:lnTo>
                    <a:pt x="45511" y="273475"/>
                  </a:lnTo>
                  <a:lnTo>
                    <a:pt x="43810" y="205106"/>
                  </a:lnTo>
                  <a:lnTo>
                    <a:pt x="42109" y="136737"/>
                  </a:lnTo>
                  <a:lnTo>
                    <a:pt x="40408" y="68368"/>
                  </a:lnTo>
                  <a:lnTo>
                    <a:pt x="38708" y="0"/>
                  </a:lnTo>
                  <a:lnTo>
                    <a:pt x="0" y="1349"/>
                  </a:lnTo>
                  <a:lnTo>
                    <a:pt x="3066" y="69671"/>
                  </a:lnTo>
                  <a:lnTo>
                    <a:pt x="6132" y="137992"/>
                  </a:lnTo>
                  <a:lnTo>
                    <a:pt x="9198" y="206313"/>
                  </a:lnTo>
                  <a:lnTo>
                    <a:pt x="12264" y="274634"/>
                  </a:lnTo>
                  <a:lnTo>
                    <a:pt x="15330" y="342955"/>
                  </a:lnTo>
                  <a:lnTo>
                    <a:pt x="18396" y="411276"/>
                  </a:lnTo>
                  <a:lnTo>
                    <a:pt x="21463" y="479598"/>
                  </a:lnTo>
                  <a:lnTo>
                    <a:pt x="24529" y="547919"/>
                  </a:lnTo>
                  <a:lnTo>
                    <a:pt x="27595" y="616240"/>
                  </a:lnTo>
                  <a:lnTo>
                    <a:pt x="30661" y="684561"/>
                  </a:lnTo>
                  <a:lnTo>
                    <a:pt x="33727" y="752882"/>
                  </a:lnTo>
                  <a:lnTo>
                    <a:pt x="36793" y="821203"/>
                  </a:lnTo>
                  <a:lnTo>
                    <a:pt x="39859" y="889525"/>
                  </a:lnTo>
                  <a:lnTo>
                    <a:pt x="42926" y="957846"/>
                  </a:lnTo>
                  <a:lnTo>
                    <a:pt x="45992" y="1026167"/>
                  </a:lnTo>
                  <a:lnTo>
                    <a:pt x="49058" y="1094488"/>
                  </a:lnTo>
                  <a:lnTo>
                    <a:pt x="52124" y="1162809"/>
                  </a:lnTo>
                  <a:lnTo>
                    <a:pt x="55190" y="1231130"/>
                  </a:lnTo>
                  <a:lnTo>
                    <a:pt x="58256" y="1299452"/>
                  </a:lnTo>
                  <a:lnTo>
                    <a:pt x="61323" y="1367773"/>
                  </a:lnTo>
                  <a:lnTo>
                    <a:pt x="64389" y="1436094"/>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18" name="pg18"/>
            <p:cNvSpPr/>
            <p:nvPr/>
          </p:nvSpPr>
          <p:spPr>
            <a:xfrm>
              <a:off x="3152850" y="2008134"/>
              <a:ext cx="40813" cy="1436133"/>
            </a:xfrm>
            <a:custGeom>
              <a:avLst/>
              <a:pathLst>
                <a:path w="40813" h="1436133">
                  <a:moveTo>
                    <a:pt x="40813" y="1436032"/>
                  </a:moveTo>
                  <a:lnTo>
                    <a:pt x="39805" y="1367650"/>
                  </a:lnTo>
                  <a:lnTo>
                    <a:pt x="38798" y="1299267"/>
                  </a:lnTo>
                  <a:lnTo>
                    <a:pt x="37791" y="1230885"/>
                  </a:lnTo>
                  <a:lnTo>
                    <a:pt x="36783" y="1162502"/>
                  </a:lnTo>
                  <a:lnTo>
                    <a:pt x="35776" y="1094120"/>
                  </a:lnTo>
                  <a:lnTo>
                    <a:pt x="34769" y="1025737"/>
                  </a:lnTo>
                  <a:lnTo>
                    <a:pt x="33761" y="957355"/>
                  </a:lnTo>
                  <a:lnTo>
                    <a:pt x="32754" y="888972"/>
                  </a:lnTo>
                  <a:lnTo>
                    <a:pt x="31746" y="820590"/>
                  </a:lnTo>
                  <a:lnTo>
                    <a:pt x="30739" y="752207"/>
                  </a:lnTo>
                  <a:lnTo>
                    <a:pt x="29732" y="683825"/>
                  </a:lnTo>
                  <a:lnTo>
                    <a:pt x="28724" y="615442"/>
                  </a:lnTo>
                  <a:lnTo>
                    <a:pt x="27717" y="547060"/>
                  </a:lnTo>
                  <a:lnTo>
                    <a:pt x="26710" y="478677"/>
                  </a:lnTo>
                  <a:lnTo>
                    <a:pt x="25702" y="410295"/>
                  </a:lnTo>
                  <a:lnTo>
                    <a:pt x="24695" y="341912"/>
                  </a:lnTo>
                  <a:lnTo>
                    <a:pt x="23687" y="273530"/>
                  </a:lnTo>
                  <a:lnTo>
                    <a:pt x="22680" y="205147"/>
                  </a:lnTo>
                  <a:lnTo>
                    <a:pt x="21673" y="136765"/>
                  </a:lnTo>
                  <a:lnTo>
                    <a:pt x="20665" y="68382"/>
                  </a:lnTo>
                  <a:lnTo>
                    <a:pt x="19658" y="0"/>
                  </a:lnTo>
                  <a:lnTo>
                    <a:pt x="0" y="389"/>
                  </a:lnTo>
                  <a:lnTo>
                    <a:pt x="1700" y="68758"/>
                  </a:lnTo>
                  <a:lnTo>
                    <a:pt x="3401" y="137126"/>
                  </a:lnTo>
                  <a:lnTo>
                    <a:pt x="5102" y="205495"/>
                  </a:lnTo>
                  <a:lnTo>
                    <a:pt x="6803" y="273864"/>
                  </a:lnTo>
                  <a:lnTo>
                    <a:pt x="8503" y="342233"/>
                  </a:lnTo>
                  <a:lnTo>
                    <a:pt x="10204" y="410602"/>
                  </a:lnTo>
                  <a:lnTo>
                    <a:pt x="11905" y="478970"/>
                  </a:lnTo>
                  <a:lnTo>
                    <a:pt x="13606" y="547339"/>
                  </a:lnTo>
                  <a:lnTo>
                    <a:pt x="15307" y="615708"/>
                  </a:lnTo>
                  <a:lnTo>
                    <a:pt x="17007" y="684077"/>
                  </a:lnTo>
                  <a:lnTo>
                    <a:pt x="18708" y="752445"/>
                  </a:lnTo>
                  <a:lnTo>
                    <a:pt x="20409" y="820814"/>
                  </a:lnTo>
                  <a:lnTo>
                    <a:pt x="22110" y="889183"/>
                  </a:lnTo>
                  <a:lnTo>
                    <a:pt x="23811" y="957552"/>
                  </a:lnTo>
                  <a:lnTo>
                    <a:pt x="25511" y="1025921"/>
                  </a:lnTo>
                  <a:lnTo>
                    <a:pt x="27212" y="1094289"/>
                  </a:lnTo>
                  <a:lnTo>
                    <a:pt x="28913" y="1162658"/>
                  </a:lnTo>
                  <a:lnTo>
                    <a:pt x="30614" y="1231027"/>
                  </a:lnTo>
                  <a:lnTo>
                    <a:pt x="32314" y="1299396"/>
                  </a:lnTo>
                  <a:lnTo>
                    <a:pt x="34015" y="1367764"/>
                  </a:lnTo>
                  <a:lnTo>
                    <a:pt x="35716" y="1436133"/>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19" name="pg19"/>
            <p:cNvSpPr/>
            <p:nvPr/>
          </p:nvSpPr>
          <p:spPr>
            <a:xfrm>
              <a:off x="3172508" y="2007967"/>
              <a:ext cx="25212" cy="1436200"/>
            </a:xfrm>
            <a:custGeom>
              <a:avLst/>
              <a:pathLst>
                <a:path w="25212" h="1436200">
                  <a:moveTo>
                    <a:pt x="25212" y="1436156"/>
                  </a:moveTo>
                  <a:lnTo>
                    <a:pt x="24756" y="1367768"/>
                  </a:lnTo>
                  <a:lnTo>
                    <a:pt x="24301" y="1299379"/>
                  </a:lnTo>
                  <a:lnTo>
                    <a:pt x="23846" y="1230991"/>
                  </a:lnTo>
                  <a:lnTo>
                    <a:pt x="23390" y="1162603"/>
                  </a:lnTo>
                  <a:lnTo>
                    <a:pt x="22935" y="1094214"/>
                  </a:lnTo>
                  <a:lnTo>
                    <a:pt x="22480" y="1025826"/>
                  </a:lnTo>
                  <a:lnTo>
                    <a:pt x="22024" y="957437"/>
                  </a:lnTo>
                  <a:lnTo>
                    <a:pt x="21569" y="889049"/>
                  </a:lnTo>
                  <a:lnTo>
                    <a:pt x="21114" y="820661"/>
                  </a:lnTo>
                  <a:lnTo>
                    <a:pt x="20658" y="752272"/>
                  </a:lnTo>
                  <a:lnTo>
                    <a:pt x="20203" y="683884"/>
                  </a:lnTo>
                  <a:lnTo>
                    <a:pt x="19748" y="615495"/>
                  </a:lnTo>
                  <a:lnTo>
                    <a:pt x="19293" y="547107"/>
                  </a:lnTo>
                  <a:lnTo>
                    <a:pt x="18837" y="478718"/>
                  </a:lnTo>
                  <a:lnTo>
                    <a:pt x="18382" y="410330"/>
                  </a:lnTo>
                  <a:lnTo>
                    <a:pt x="17927" y="341942"/>
                  </a:lnTo>
                  <a:lnTo>
                    <a:pt x="17471" y="273553"/>
                  </a:lnTo>
                  <a:lnTo>
                    <a:pt x="17016" y="205165"/>
                  </a:lnTo>
                  <a:lnTo>
                    <a:pt x="16561" y="136776"/>
                  </a:lnTo>
                  <a:lnTo>
                    <a:pt x="16105" y="68388"/>
                  </a:lnTo>
                  <a:lnTo>
                    <a:pt x="15650" y="0"/>
                  </a:lnTo>
                  <a:lnTo>
                    <a:pt x="0" y="167"/>
                  </a:lnTo>
                  <a:lnTo>
                    <a:pt x="1007" y="68549"/>
                  </a:lnTo>
                  <a:lnTo>
                    <a:pt x="2014" y="136932"/>
                  </a:lnTo>
                  <a:lnTo>
                    <a:pt x="3022" y="205314"/>
                  </a:lnTo>
                  <a:lnTo>
                    <a:pt x="4029" y="273697"/>
                  </a:lnTo>
                  <a:lnTo>
                    <a:pt x="5036" y="342079"/>
                  </a:lnTo>
                  <a:lnTo>
                    <a:pt x="6044" y="410462"/>
                  </a:lnTo>
                  <a:lnTo>
                    <a:pt x="7051" y="478844"/>
                  </a:lnTo>
                  <a:lnTo>
                    <a:pt x="8058" y="547227"/>
                  </a:lnTo>
                  <a:lnTo>
                    <a:pt x="9066" y="615610"/>
                  </a:lnTo>
                  <a:lnTo>
                    <a:pt x="10073" y="683992"/>
                  </a:lnTo>
                  <a:lnTo>
                    <a:pt x="11081" y="752375"/>
                  </a:lnTo>
                  <a:lnTo>
                    <a:pt x="12088" y="820757"/>
                  </a:lnTo>
                  <a:lnTo>
                    <a:pt x="13095" y="889140"/>
                  </a:lnTo>
                  <a:lnTo>
                    <a:pt x="14103" y="957522"/>
                  </a:lnTo>
                  <a:lnTo>
                    <a:pt x="15110" y="1025905"/>
                  </a:lnTo>
                  <a:lnTo>
                    <a:pt x="16117" y="1094287"/>
                  </a:lnTo>
                  <a:lnTo>
                    <a:pt x="17125" y="1162670"/>
                  </a:lnTo>
                  <a:lnTo>
                    <a:pt x="18132" y="1231052"/>
                  </a:lnTo>
                  <a:lnTo>
                    <a:pt x="19139" y="1299435"/>
                  </a:lnTo>
                  <a:lnTo>
                    <a:pt x="20147" y="1367817"/>
                  </a:lnTo>
                  <a:lnTo>
                    <a:pt x="21154" y="1436200"/>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20" name="pg20"/>
            <p:cNvSpPr/>
            <p:nvPr/>
          </p:nvSpPr>
          <p:spPr>
            <a:xfrm>
              <a:off x="3188159" y="2007936"/>
              <a:ext cx="11160" cy="1436188"/>
            </a:xfrm>
            <a:custGeom>
              <a:avLst/>
              <a:pathLst>
                <a:path w="11160" h="1436188">
                  <a:moveTo>
                    <a:pt x="11160" y="1436179"/>
                  </a:moveTo>
                  <a:lnTo>
                    <a:pt x="10923" y="1367790"/>
                  </a:lnTo>
                  <a:lnTo>
                    <a:pt x="10685" y="1299400"/>
                  </a:lnTo>
                  <a:lnTo>
                    <a:pt x="10447" y="1231011"/>
                  </a:lnTo>
                  <a:lnTo>
                    <a:pt x="10209" y="1162621"/>
                  </a:lnTo>
                  <a:lnTo>
                    <a:pt x="9972" y="1094232"/>
                  </a:lnTo>
                  <a:lnTo>
                    <a:pt x="9734" y="1025842"/>
                  </a:lnTo>
                  <a:lnTo>
                    <a:pt x="9496" y="957453"/>
                  </a:lnTo>
                  <a:lnTo>
                    <a:pt x="9258" y="889063"/>
                  </a:lnTo>
                  <a:lnTo>
                    <a:pt x="9021" y="820674"/>
                  </a:lnTo>
                  <a:lnTo>
                    <a:pt x="8783" y="752284"/>
                  </a:lnTo>
                  <a:lnTo>
                    <a:pt x="8545" y="683895"/>
                  </a:lnTo>
                  <a:lnTo>
                    <a:pt x="8307" y="615505"/>
                  </a:lnTo>
                  <a:lnTo>
                    <a:pt x="8070" y="547116"/>
                  </a:lnTo>
                  <a:lnTo>
                    <a:pt x="7832" y="478726"/>
                  </a:lnTo>
                  <a:lnTo>
                    <a:pt x="7594" y="410337"/>
                  </a:lnTo>
                  <a:lnTo>
                    <a:pt x="7356" y="341947"/>
                  </a:lnTo>
                  <a:lnTo>
                    <a:pt x="7119" y="273558"/>
                  </a:lnTo>
                  <a:lnTo>
                    <a:pt x="6881" y="205168"/>
                  </a:lnTo>
                  <a:lnTo>
                    <a:pt x="6643" y="136779"/>
                  </a:lnTo>
                  <a:lnTo>
                    <a:pt x="6405" y="68389"/>
                  </a:lnTo>
                  <a:lnTo>
                    <a:pt x="6168" y="0"/>
                  </a:lnTo>
                  <a:lnTo>
                    <a:pt x="0" y="31"/>
                  </a:lnTo>
                  <a:lnTo>
                    <a:pt x="455" y="68419"/>
                  </a:lnTo>
                  <a:lnTo>
                    <a:pt x="910" y="136808"/>
                  </a:lnTo>
                  <a:lnTo>
                    <a:pt x="1365" y="205196"/>
                  </a:lnTo>
                  <a:lnTo>
                    <a:pt x="1821" y="273584"/>
                  </a:lnTo>
                  <a:lnTo>
                    <a:pt x="2276" y="341973"/>
                  </a:lnTo>
                  <a:lnTo>
                    <a:pt x="2731" y="410361"/>
                  </a:lnTo>
                  <a:lnTo>
                    <a:pt x="3187" y="478750"/>
                  </a:lnTo>
                  <a:lnTo>
                    <a:pt x="3642" y="547138"/>
                  </a:lnTo>
                  <a:lnTo>
                    <a:pt x="4097" y="615527"/>
                  </a:lnTo>
                  <a:lnTo>
                    <a:pt x="4553" y="683915"/>
                  </a:lnTo>
                  <a:lnTo>
                    <a:pt x="5008" y="752303"/>
                  </a:lnTo>
                  <a:lnTo>
                    <a:pt x="5463" y="820692"/>
                  </a:lnTo>
                  <a:lnTo>
                    <a:pt x="5919" y="889080"/>
                  </a:lnTo>
                  <a:lnTo>
                    <a:pt x="6374" y="957469"/>
                  </a:lnTo>
                  <a:lnTo>
                    <a:pt x="6829" y="1025857"/>
                  </a:lnTo>
                  <a:lnTo>
                    <a:pt x="7285" y="1094245"/>
                  </a:lnTo>
                  <a:lnTo>
                    <a:pt x="7740" y="1162634"/>
                  </a:lnTo>
                  <a:lnTo>
                    <a:pt x="8195" y="1231022"/>
                  </a:lnTo>
                  <a:lnTo>
                    <a:pt x="8651" y="1299411"/>
                  </a:lnTo>
                  <a:lnTo>
                    <a:pt x="9106" y="1367799"/>
                  </a:lnTo>
                  <a:lnTo>
                    <a:pt x="9561" y="1436188"/>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21" name="pg21"/>
            <p:cNvSpPr/>
            <p:nvPr/>
          </p:nvSpPr>
          <p:spPr>
            <a:xfrm>
              <a:off x="3194327" y="2007927"/>
              <a:ext cx="5859" cy="1436188"/>
            </a:xfrm>
            <a:custGeom>
              <a:avLst/>
              <a:pathLst>
                <a:path w="5859" h="1436188">
                  <a:moveTo>
                    <a:pt x="5859" y="1436186"/>
                  </a:moveTo>
                  <a:lnTo>
                    <a:pt x="5739" y="1367796"/>
                  </a:lnTo>
                  <a:lnTo>
                    <a:pt x="5619" y="1299406"/>
                  </a:lnTo>
                  <a:lnTo>
                    <a:pt x="5499" y="1231016"/>
                  </a:lnTo>
                  <a:lnTo>
                    <a:pt x="5379" y="1162627"/>
                  </a:lnTo>
                  <a:lnTo>
                    <a:pt x="5260" y="1094237"/>
                  </a:lnTo>
                  <a:lnTo>
                    <a:pt x="5140" y="1025847"/>
                  </a:lnTo>
                  <a:lnTo>
                    <a:pt x="5020" y="957457"/>
                  </a:lnTo>
                  <a:lnTo>
                    <a:pt x="4900" y="889067"/>
                  </a:lnTo>
                  <a:lnTo>
                    <a:pt x="4780" y="820677"/>
                  </a:lnTo>
                  <a:lnTo>
                    <a:pt x="4660" y="752288"/>
                  </a:lnTo>
                  <a:lnTo>
                    <a:pt x="4541" y="683898"/>
                  </a:lnTo>
                  <a:lnTo>
                    <a:pt x="4421" y="615508"/>
                  </a:lnTo>
                  <a:lnTo>
                    <a:pt x="4301" y="547118"/>
                  </a:lnTo>
                  <a:lnTo>
                    <a:pt x="4181" y="478728"/>
                  </a:lnTo>
                  <a:lnTo>
                    <a:pt x="4061" y="410338"/>
                  </a:lnTo>
                  <a:lnTo>
                    <a:pt x="3941" y="341949"/>
                  </a:lnTo>
                  <a:lnTo>
                    <a:pt x="3821" y="273559"/>
                  </a:lnTo>
                  <a:lnTo>
                    <a:pt x="3702" y="205169"/>
                  </a:lnTo>
                  <a:lnTo>
                    <a:pt x="3582" y="136779"/>
                  </a:lnTo>
                  <a:lnTo>
                    <a:pt x="3462" y="68389"/>
                  </a:lnTo>
                  <a:lnTo>
                    <a:pt x="3342" y="0"/>
                  </a:lnTo>
                  <a:lnTo>
                    <a:pt x="0" y="8"/>
                  </a:lnTo>
                  <a:lnTo>
                    <a:pt x="237" y="68398"/>
                  </a:lnTo>
                  <a:lnTo>
                    <a:pt x="475" y="136787"/>
                  </a:lnTo>
                  <a:lnTo>
                    <a:pt x="713" y="205177"/>
                  </a:lnTo>
                  <a:lnTo>
                    <a:pt x="951" y="273566"/>
                  </a:lnTo>
                  <a:lnTo>
                    <a:pt x="1188" y="341956"/>
                  </a:lnTo>
                  <a:lnTo>
                    <a:pt x="1426" y="410345"/>
                  </a:lnTo>
                  <a:lnTo>
                    <a:pt x="1664" y="478735"/>
                  </a:lnTo>
                  <a:lnTo>
                    <a:pt x="1902" y="547124"/>
                  </a:lnTo>
                  <a:lnTo>
                    <a:pt x="2139" y="615514"/>
                  </a:lnTo>
                  <a:lnTo>
                    <a:pt x="2377" y="683903"/>
                  </a:lnTo>
                  <a:lnTo>
                    <a:pt x="2615" y="752293"/>
                  </a:lnTo>
                  <a:lnTo>
                    <a:pt x="2853" y="820682"/>
                  </a:lnTo>
                  <a:lnTo>
                    <a:pt x="3090" y="889072"/>
                  </a:lnTo>
                  <a:lnTo>
                    <a:pt x="3328" y="957462"/>
                  </a:lnTo>
                  <a:lnTo>
                    <a:pt x="3566" y="1025851"/>
                  </a:lnTo>
                  <a:lnTo>
                    <a:pt x="3804" y="1094241"/>
                  </a:lnTo>
                  <a:lnTo>
                    <a:pt x="4041" y="1162630"/>
                  </a:lnTo>
                  <a:lnTo>
                    <a:pt x="4279" y="1231020"/>
                  </a:lnTo>
                  <a:lnTo>
                    <a:pt x="4517" y="1299409"/>
                  </a:lnTo>
                  <a:lnTo>
                    <a:pt x="4755" y="1367799"/>
                  </a:lnTo>
                  <a:lnTo>
                    <a:pt x="4992" y="1436188"/>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22" name="pg22"/>
            <p:cNvSpPr/>
            <p:nvPr/>
          </p:nvSpPr>
          <p:spPr>
            <a:xfrm>
              <a:off x="3197669" y="2007924"/>
              <a:ext cx="3049" cy="1436188"/>
            </a:xfrm>
            <a:custGeom>
              <a:avLst/>
              <a:pathLst>
                <a:path w="3049" h="1436188">
                  <a:moveTo>
                    <a:pt x="3049" y="1436188"/>
                  </a:moveTo>
                  <a:lnTo>
                    <a:pt x="3001" y="1367798"/>
                  </a:lnTo>
                  <a:lnTo>
                    <a:pt x="2954" y="1299408"/>
                  </a:lnTo>
                  <a:lnTo>
                    <a:pt x="2907" y="1231018"/>
                  </a:lnTo>
                  <a:lnTo>
                    <a:pt x="2859" y="1162628"/>
                  </a:lnTo>
                  <a:lnTo>
                    <a:pt x="2812" y="1094238"/>
                  </a:lnTo>
                  <a:lnTo>
                    <a:pt x="2764" y="1025848"/>
                  </a:lnTo>
                  <a:lnTo>
                    <a:pt x="2717" y="957458"/>
                  </a:lnTo>
                  <a:lnTo>
                    <a:pt x="2670" y="889068"/>
                  </a:lnTo>
                  <a:lnTo>
                    <a:pt x="2622" y="820679"/>
                  </a:lnTo>
                  <a:lnTo>
                    <a:pt x="2575" y="752289"/>
                  </a:lnTo>
                  <a:lnTo>
                    <a:pt x="2527" y="683899"/>
                  </a:lnTo>
                  <a:lnTo>
                    <a:pt x="2480" y="615509"/>
                  </a:lnTo>
                  <a:lnTo>
                    <a:pt x="2433" y="547119"/>
                  </a:lnTo>
                  <a:lnTo>
                    <a:pt x="2385" y="478729"/>
                  </a:lnTo>
                  <a:lnTo>
                    <a:pt x="2338" y="410339"/>
                  </a:lnTo>
                  <a:lnTo>
                    <a:pt x="2290" y="341949"/>
                  </a:lnTo>
                  <a:lnTo>
                    <a:pt x="2243" y="273559"/>
                  </a:lnTo>
                  <a:lnTo>
                    <a:pt x="2195" y="205169"/>
                  </a:lnTo>
                  <a:lnTo>
                    <a:pt x="2148" y="136779"/>
                  </a:lnTo>
                  <a:lnTo>
                    <a:pt x="2101" y="68389"/>
                  </a:lnTo>
                  <a:lnTo>
                    <a:pt x="2053" y="0"/>
                  </a:lnTo>
                  <a:lnTo>
                    <a:pt x="0" y="2"/>
                  </a:lnTo>
                  <a:lnTo>
                    <a:pt x="119" y="68392"/>
                  </a:lnTo>
                  <a:lnTo>
                    <a:pt x="239" y="136782"/>
                  </a:lnTo>
                  <a:lnTo>
                    <a:pt x="359" y="205171"/>
                  </a:lnTo>
                  <a:lnTo>
                    <a:pt x="479" y="273561"/>
                  </a:lnTo>
                  <a:lnTo>
                    <a:pt x="599" y="341951"/>
                  </a:lnTo>
                  <a:lnTo>
                    <a:pt x="719" y="410341"/>
                  </a:lnTo>
                  <a:lnTo>
                    <a:pt x="838" y="478731"/>
                  </a:lnTo>
                  <a:lnTo>
                    <a:pt x="958" y="547121"/>
                  </a:lnTo>
                  <a:lnTo>
                    <a:pt x="1078" y="615510"/>
                  </a:lnTo>
                  <a:lnTo>
                    <a:pt x="1198" y="683900"/>
                  </a:lnTo>
                  <a:lnTo>
                    <a:pt x="1318" y="752290"/>
                  </a:lnTo>
                  <a:lnTo>
                    <a:pt x="1438" y="820680"/>
                  </a:lnTo>
                  <a:lnTo>
                    <a:pt x="1558" y="889070"/>
                  </a:lnTo>
                  <a:lnTo>
                    <a:pt x="1677" y="957460"/>
                  </a:lnTo>
                  <a:lnTo>
                    <a:pt x="1797" y="1025849"/>
                  </a:lnTo>
                  <a:lnTo>
                    <a:pt x="1917" y="1094239"/>
                  </a:lnTo>
                  <a:lnTo>
                    <a:pt x="2037" y="1162629"/>
                  </a:lnTo>
                  <a:lnTo>
                    <a:pt x="2157" y="1231019"/>
                  </a:lnTo>
                  <a:lnTo>
                    <a:pt x="2277" y="1299409"/>
                  </a:lnTo>
                  <a:lnTo>
                    <a:pt x="2396" y="1367799"/>
                  </a:lnTo>
                  <a:lnTo>
                    <a:pt x="2516" y="1436188"/>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23" name="pg23"/>
            <p:cNvSpPr/>
            <p:nvPr/>
          </p:nvSpPr>
          <p:spPr>
            <a:xfrm>
              <a:off x="3199723" y="2007924"/>
              <a:ext cx="1343" cy="1436188"/>
            </a:xfrm>
            <a:custGeom>
              <a:avLst/>
              <a:pathLst>
                <a:path w="1343" h="1436188">
                  <a:moveTo>
                    <a:pt x="1343" y="1436188"/>
                  </a:moveTo>
                  <a:lnTo>
                    <a:pt x="1343" y="1367798"/>
                  </a:lnTo>
                  <a:lnTo>
                    <a:pt x="1343" y="1299408"/>
                  </a:lnTo>
                  <a:lnTo>
                    <a:pt x="1343" y="1231018"/>
                  </a:lnTo>
                  <a:lnTo>
                    <a:pt x="1343" y="1162628"/>
                  </a:lnTo>
                  <a:lnTo>
                    <a:pt x="1343" y="1094238"/>
                  </a:lnTo>
                  <a:lnTo>
                    <a:pt x="1343" y="1025849"/>
                  </a:lnTo>
                  <a:lnTo>
                    <a:pt x="1343" y="957459"/>
                  </a:lnTo>
                  <a:lnTo>
                    <a:pt x="1343" y="889069"/>
                  </a:lnTo>
                  <a:lnTo>
                    <a:pt x="1343" y="820679"/>
                  </a:lnTo>
                  <a:lnTo>
                    <a:pt x="1343" y="752289"/>
                  </a:lnTo>
                  <a:lnTo>
                    <a:pt x="1343" y="683899"/>
                  </a:lnTo>
                  <a:lnTo>
                    <a:pt x="1343" y="615509"/>
                  </a:lnTo>
                  <a:lnTo>
                    <a:pt x="1343" y="547119"/>
                  </a:lnTo>
                  <a:lnTo>
                    <a:pt x="1343" y="478729"/>
                  </a:lnTo>
                  <a:lnTo>
                    <a:pt x="1343" y="410339"/>
                  </a:lnTo>
                  <a:lnTo>
                    <a:pt x="1343" y="341949"/>
                  </a:lnTo>
                  <a:lnTo>
                    <a:pt x="1343" y="273559"/>
                  </a:lnTo>
                  <a:lnTo>
                    <a:pt x="1343" y="205169"/>
                  </a:lnTo>
                  <a:lnTo>
                    <a:pt x="1343" y="136779"/>
                  </a:lnTo>
                  <a:lnTo>
                    <a:pt x="1343" y="68389"/>
                  </a:lnTo>
                  <a:lnTo>
                    <a:pt x="1343" y="0"/>
                  </a:lnTo>
                  <a:lnTo>
                    <a:pt x="0" y="0"/>
                  </a:lnTo>
                  <a:lnTo>
                    <a:pt x="47" y="68390"/>
                  </a:lnTo>
                  <a:lnTo>
                    <a:pt x="94" y="136780"/>
                  </a:lnTo>
                  <a:lnTo>
                    <a:pt x="142" y="205170"/>
                  </a:lnTo>
                  <a:lnTo>
                    <a:pt x="189" y="273560"/>
                  </a:lnTo>
                  <a:lnTo>
                    <a:pt x="237" y="341950"/>
                  </a:lnTo>
                  <a:lnTo>
                    <a:pt x="284" y="410339"/>
                  </a:lnTo>
                  <a:lnTo>
                    <a:pt x="331" y="478729"/>
                  </a:lnTo>
                  <a:lnTo>
                    <a:pt x="379" y="547119"/>
                  </a:lnTo>
                  <a:lnTo>
                    <a:pt x="426" y="615509"/>
                  </a:lnTo>
                  <a:lnTo>
                    <a:pt x="474" y="683899"/>
                  </a:lnTo>
                  <a:lnTo>
                    <a:pt x="521" y="752289"/>
                  </a:lnTo>
                  <a:lnTo>
                    <a:pt x="568" y="820679"/>
                  </a:lnTo>
                  <a:lnTo>
                    <a:pt x="616" y="889069"/>
                  </a:lnTo>
                  <a:lnTo>
                    <a:pt x="663" y="957459"/>
                  </a:lnTo>
                  <a:lnTo>
                    <a:pt x="711" y="1025849"/>
                  </a:lnTo>
                  <a:lnTo>
                    <a:pt x="758" y="1094239"/>
                  </a:lnTo>
                  <a:lnTo>
                    <a:pt x="805" y="1162629"/>
                  </a:lnTo>
                  <a:lnTo>
                    <a:pt x="853" y="1231018"/>
                  </a:lnTo>
                  <a:lnTo>
                    <a:pt x="900" y="1299408"/>
                  </a:lnTo>
                  <a:lnTo>
                    <a:pt x="948" y="1367798"/>
                  </a:lnTo>
                  <a:lnTo>
                    <a:pt x="995" y="1436188"/>
                  </a:lnTo>
                  <a:close/>
                </a:path>
              </a:pathLst>
            </a:custGeom>
            <a:solidFill>
              <a:srgbClr val="E8E8E8">
                <a:alpha val="100000"/>
              </a:srgbClr>
            </a:solidFill>
            <a:ln w="13550" cap="flat">
              <a:solidFill>
                <a:srgbClr val="000000">
                  <a:alpha val="100000"/>
                </a:srgbClr>
              </a:solidFill>
              <a:prstDash val="solid"/>
              <a:miter/>
            </a:ln>
          </p:spPr>
          <p:txBody>
            <a:bodyPr/>
            <a:lstStyle/>
            <a:p/>
          </p:txBody>
        </p:sp>
        <p:sp>
          <p:nvSpPr>
            <p:cNvPr id="24" name="tx24"/>
            <p:cNvSpPr/>
            <p:nvPr/>
          </p:nvSpPr>
          <p:spPr>
            <a:xfrm>
              <a:off x="2954133" y="3869192"/>
              <a:ext cx="493867"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1.8m</a:t>
              </a:r>
            </a:p>
          </p:txBody>
        </p:sp>
        <p:sp>
          <p:nvSpPr>
            <p:cNvPr id="25" name="tx25"/>
            <p:cNvSpPr/>
            <p:nvPr/>
          </p:nvSpPr>
          <p:spPr>
            <a:xfrm>
              <a:off x="5696635" y="1667406"/>
              <a:ext cx="294418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MCV1 unvaccinated (% of total unvaccinated)</a:t>
              </a:r>
            </a:p>
          </p:txBody>
        </p:sp>
        <p:sp>
          <p:nvSpPr>
            <p:cNvPr id="26" name="rc26"/>
            <p:cNvSpPr/>
            <p:nvPr/>
          </p:nvSpPr>
          <p:spPr>
            <a:xfrm>
              <a:off x="5705635" y="1860753"/>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p:txBody>
        </p:sp>
        <p:sp>
          <p:nvSpPr>
            <p:cNvPr id="27" name="rc27"/>
            <p:cNvSpPr/>
            <p:nvPr/>
          </p:nvSpPr>
          <p:spPr>
            <a:xfrm>
              <a:off x="5705635" y="2080209"/>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p:txBody>
        </p:sp>
        <p:sp>
          <p:nvSpPr>
            <p:cNvPr id="28" name="rc28"/>
            <p:cNvSpPr/>
            <p:nvPr/>
          </p:nvSpPr>
          <p:spPr>
            <a:xfrm>
              <a:off x="5705635" y="2299665"/>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p:txBody>
        </p:sp>
        <p:sp>
          <p:nvSpPr>
            <p:cNvPr id="29" name="rc29"/>
            <p:cNvSpPr/>
            <p:nvPr/>
          </p:nvSpPr>
          <p:spPr>
            <a:xfrm>
              <a:off x="5705635" y="2519121"/>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p:txBody>
        </p:sp>
        <p:sp>
          <p:nvSpPr>
            <p:cNvPr id="30" name="rc30"/>
            <p:cNvSpPr/>
            <p:nvPr/>
          </p:nvSpPr>
          <p:spPr>
            <a:xfrm>
              <a:off x="5705635" y="2738577"/>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p:txBody>
        </p:sp>
        <p:sp>
          <p:nvSpPr>
            <p:cNvPr id="31" name="rc31"/>
            <p:cNvSpPr/>
            <p:nvPr/>
          </p:nvSpPr>
          <p:spPr>
            <a:xfrm>
              <a:off x="5705635" y="2958033"/>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p:txBody>
        </p:sp>
        <p:sp>
          <p:nvSpPr>
            <p:cNvPr id="32" name="rc32"/>
            <p:cNvSpPr/>
            <p:nvPr/>
          </p:nvSpPr>
          <p:spPr>
            <a:xfrm>
              <a:off x="5705635" y="3177489"/>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p:txBody>
        </p:sp>
        <p:sp>
          <p:nvSpPr>
            <p:cNvPr id="33" name="rc33"/>
            <p:cNvSpPr/>
            <p:nvPr/>
          </p:nvSpPr>
          <p:spPr>
            <a:xfrm>
              <a:off x="5705635" y="3396945"/>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p:txBody>
        </p:sp>
        <p:sp>
          <p:nvSpPr>
            <p:cNvPr id="34" name="rc34"/>
            <p:cNvSpPr/>
            <p:nvPr/>
          </p:nvSpPr>
          <p:spPr>
            <a:xfrm>
              <a:off x="5705635" y="3616401"/>
              <a:ext cx="201456" cy="201456"/>
            </a:xfrm>
            <a:prstGeom prst="rect">
              <a:avLst/>
            </a:prstGeom>
            <a:solidFill>
              <a:srgbClr val="F6222E">
                <a:alpha val="100000"/>
              </a:srgbClr>
            </a:solidFill>
            <a:ln w="13550" cap="flat">
              <a:solidFill>
                <a:srgbClr val="000000">
                  <a:alpha val="100000"/>
                </a:srgbClr>
              </a:solidFill>
              <a:prstDash val="solid"/>
              <a:miter/>
            </a:ln>
          </p:spPr>
          <p:txBody>
            <a:bodyPr/>
            <a:lstStyle/>
            <a:p/>
          </p:txBody>
        </p:sp>
        <p:sp>
          <p:nvSpPr>
            <p:cNvPr id="35" name="rc35"/>
            <p:cNvSpPr/>
            <p:nvPr/>
          </p:nvSpPr>
          <p:spPr>
            <a:xfrm>
              <a:off x="5705635" y="3835857"/>
              <a:ext cx="201456"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36" name="rc36"/>
            <p:cNvSpPr/>
            <p:nvPr/>
          </p:nvSpPr>
          <p:spPr>
            <a:xfrm>
              <a:off x="5705635" y="4055313"/>
              <a:ext cx="201456"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37" name="rc37"/>
            <p:cNvSpPr/>
            <p:nvPr/>
          </p:nvSpPr>
          <p:spPr>
            <a:xfrm>
              <a:off x="5705635" y="4274769"/>
              <a:ext cx="201456"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38" name="rc38"/>
            <p:cNvSpPr/>
            <p:nvPr/>
          </p:nvSpPr>
          <p:spPr>
            <a:xfrm>
              <a:off x="5705635" y="4494225"/>
              <a:ext cx="201456"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39" name="rc39"/>
            <p:cNvSpPr/>
            <p:nvPr/>
          </p:nvSpPr>
          <p:spPr>
            <a:xfrm>
              <a:off x="5705635" y="4713681"/>
              <a:ext cx="201456"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40" name="rc40"/>
            <p:cNvSpPr/>
            <p:nvPr/>
          </p:nvSpPr>
          <p:spPr>
            <a:xfrm>
              <a:off x="5705635" y="4933137"/>
              <a:ext cx="201456"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41" name="rc41"/>
            <p:cNvSpPr/>
            <p:nvPr/>
          </p:nvSpPr>
          <p:spPr>
            <a:xfrm>
              <a:off x="5705635" y="5152593"/>
              <a:ext cx="201456"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42" name="rc42"/>
            <p:cNvSpPr/>
            <p:nvPr/>
          </p:nvSpPr>
          <p:spPr>
            <a:xfrm>
              <a:off x="5705635" y="5372049"/>
              <a:ext cx="201456"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43" name="rc43"/>
            <p:cNvSpPr/>
            <p:nvPr/>
          </p:nvSpPr>
          <p:spPr>
            <a:xfrm>
              <a:off x="5705635" y="5591505"/>
              <a:ext cx="201456"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44" name="rc44"/>
            <p:cNvSpPr/>
            <p:nvPr/>
          </p:nvSpPr>
          <p:spPr>
            <a:xfrm>
              <a:off x="5705635" y="5810961"/>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45" name="rc45"/>
            <p:cNvSpPr/>
            <p:nvPr/>
          </p:nvSpPr>
          <p:spPr>
            <a:xfrm>
              <a:off x="5705635" y="6030417"/>
              <a:ext cx="201456" cy="201456"/>
            </a:xfrm>
            <a:prstGeom prst="rect">
              <a:avLst/>
            </a:prstGeom>
            <a:solidFill>
              <a:srgbClr val="E8E8E8">
                <a:alpha val="100000"/>
              </a:srgbClr>
            </a:solidFill>
            <a:ln w="13550" cap="flat">
              <a:solidFill>
                <a:srgbClr val="000000">
                  <a:alpha val="100000"/>
                </a:srgbClr>
              </a:solidFill>
              <a:prstDash val="solid"/>
              <a:miter/>
            </a:ln>
          </p:spPr>
          <p:txBody>
            <a:bodyPr/>
            <a:lstStyle/>
            <a:p/>
          </p:txBody>
        </p:sp>
        <p:sp>
          <p:nvSpPr>
            <p:cNvPr id="46" name="tx46"/>
            <p:cNvSpPr/>
            <p:nvPr/>
          </p:nvSpPr>
          <p:spPr>
            <a:xfrm>
              <a:off x="5985680" y="1921476"/>
              <a:ext cx="13923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Yemen: 805,000 (45.5%) </a:t>
              </a:r>
            </a:p>
          </p:txBody>
        </p:sp>
        <p:sp>
          <p:nvSpPr>
            <p:cNvPr id="47" name="tx47"/>
            <p:cNvSpPr/>
            <p:nvPr/>
          </p:nvSpPr>
          <p:spPr>
            <a:xfrm>
              <a:off x="5985680" y="2140932"/>
              <a:ext cx="137370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Sudan: 514,000 (29.1%) </a:t>
              </a:r>
            </a:p>
          </p:txBody>
        </p:sp>
        <p:sp>
          <p:nvSpPr>
            <p:cNvPr id="48" name="tx48"/>
            <p:cNvSpPr/>
            <p:nvPr/>
          </p:nvSpPr>
          <p:spPr>
            <a:xfrm>
              <a:off x="5985680" y="2360388"/>
              <a:ext cx="13050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Syria: 184,000 (10.4%) </a:t>
              </a:r>
            </a:p>
          </p:txBody>
        </p:sp>
        <p:sp>
          <p:nvSpPr>
            <p:cNvPr id="49" name="tx49"/>
            <p:cNvSpPr/>
            <p:nvPr/>
          </p:nvSpPr>
          <p:spPr>
            <a:xfrm>
              <a:off x="5985680" y="2579844"/>
              <a:ext cx="121194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Egypt: 73,000 (4.1%) </a:t>
              </a:r>
            </a:p>
          </p:txBody>
        </p:sp>
        <p:sp>
          <p:nvSpPr>
            <p:cNvPr id="50" name="tx50"/>
            <p:cNvSpPr/>
            <p:nvPr/>
          </p:nvSpPr>
          <p:spPr>
            <a:xfrm>
              <a:off x="5985680" y="2799300"/>
              <a:ext cx="11187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 Iraq: 58,000 (3.3%) </a:t>
              </a:r>
            </a:p>
          </p:txBody>
        </p:sp>
        <p:sp>
          <p:nvSpPr>
            <p:cNvPr id="51" name="tx51"/>
            <p:cNvSpPr/>
            <p:nvPr/>
          </p:nvSpPr>
          <p:spPr>
            <a:xfrm>
              <a:off x="5985680" y="3018756"/>
              <a:ext cx="12678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 Algeria: 34,000 (1.9%) </a:t>
              </a:r>
            </a:p>
          </p:txBody>
        </p:sp>
        <p:sp>
          <p:nvSpPr>
            <p:cNvPr id="52" name="tx52"/>
            <p:cNvSpPr/>
            <p:nvPr/>
          </p:nvSpPr>
          <p:spPr>
            <a:xfrm>
              <a:off x="5985680" y="3238212"/>
              <a:ext cx="1361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 Lebanon: 30,000 (1.7%) </a:t>
              </a:r>
            </a:p>
          </p:txBody>
        </p:sp>
        <p:sp>
          <p:nvSpPr>
            <p:cNvPr id="53" name="tx53"/>
            <p:cNvSpPr/>
            <p:nvPr/>
          </p:nvSpPr>
          <p:spPr>
            <a:xfrm>
              <a:off x="5985680" y="3457668"/>
              <a:ext cx="123992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 Jordan: 14,000 (&lt;1%) </a:t>
              </a:r>
            </a:p>
          </p:txBody>
        </p:sp>
        <p:sp>
          <p:nvSpPr>
            <p:cNvPr id="54" name="tx54"/>
            <p:cNvSpPr/>
            <p:nvPr/>
          </p:nvSpPr>
          <p:spPr>
            <a:xfrm>
              <a:off x="5985680" y="3677124"/>
              <a:ext cx="13267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 Morocco: 12,000 (&lt;1%) </a:t>
              </a:r>
            </a:p>
          </p:txBody>
        </p:sp>
        <p:sp>
          <p:nvSpPr>
            <p:cNvPr id="55" name="tx55"/>
            <p:cNvSpPr/>
            <p:nvPr/>
          </p:nvSpPr>
          <p:spPr>
            <a:xfrm>
              <a:off x="5985680" y="3896580"/>
              <a:ext cx="114464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 Iran: 11,000 (&lt;1%) </a:t>
              </a:r>
            </a:p>
          </p:txBody>
        </p:sp>
        <p:sp>
          <p:nvSpPr>
            <p:cNvPr id="56" name="tx56"/>
            <p:cNvSpPr/>
            <p:nvPr/>
          </p:nvSpPr>
          <p:spPr>
            <a:xfrm>
              <a:off x="5985680" y="4116036"/>
              <a:ext cx="11569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11) Libya: 8,000 (&lt;1%) </a:t>
              </a:r>
            </a:p>
          </p:txBody>
        </p:sp>
        <p:sp>
          <p:nvSpPr>
            <p:cNvPr id="57" name="tx57"/>
            <p:cNvSpPr/>
            <p:nvPr/>
          </p:nvSpPr>
          <p:spPr>
            <a:xfrm>
              <a:off x="5985680" y="4335492"/>
              <a:ext cx="125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12) Tunisia: 6,000 (&lt;1%) </a:t>
              </a:r>
            </a:p>
          </p:txBody>
        </p:sp>
        <p:sp>
          <p:nvSpPr>
            <p:cNvPr id="58" name="tx58"/>
            <p:cNvSpPr/>
            <p:nvPr/>
          </p:nvSpPr>
          <p:spPr>
            <a:xfrm>
              <a:off x="5985680" y="4554948"/>
              <a:ext cx="12707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13) Djibouti: 6,000 (&lt;1%) </a:t>
              </a:r>
            </a:p>
          </p:txBody>
        </p:sp>
        <p:sp>
          <p:nvSpPr>
            <p:cNvPr id="59" name="tx59"/>
            <p:cNvSpPr/>
            <p:nvPr/>
          </p:nvSpPr>
          <p:spPr>
            <a:xfrm>
              <a:off x="5985680" y="4774404"/>
              <a:ext cx="153198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14) Saudi Arabia: 6,000 (&lt;1%) </a:t>
              </a:r>
            </a:p>
          </p:txBody>
        </p:sp>
        <p:sp>
          <p:nvSpPr>
            <p:cNvPr id="60" name="tx60"/>
            <p:cNvSpPr/>
            <p:nvPr/>
          </p:nvSpPr>
          <p:spPr>
            <a:xfrm>
              <a:off x="5985680" y="4993860"/>
              <a:ext cx="177439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15) State of Palestine: 3,000 (&lt;1%) </a:t>
              </a:r>
            </a:p>
          </p:txBody>
        </p:sp>
        <p:sp>
          <p:nvSpPr>
            <p:cNvPr id="61" name="tx61"/>
            <p:cNvSpPr/>
            <p:nvPr/>
          </p:nvSpPr>
          <p:spPr>
            <a:xfrm>
              <a:off x="5985680" y="5213316"/>
              <a:ext cx="19542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16) United Arab Emirates: 2,000 (&lt;1%) </a:t>
              </a:r>
            </a:p>
          </p:txBody>
        </p:sp>
        <p:sp>
          <p:nvSpPr>
            <p:cNvPr id="62" name="tx62"/>
            <p:cNvSpPr/>
            <p:nvPr/>
          </p:nvSpPr>
          <p:spPr>
            <a:xfrm>
              <a:off x="5985680" y="5432772"/>
              <a:ext cx="12678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17) Oman: &lt;1,000 (&lt;1%) </a:t>
              </a:r>
            </a:p>
          </p:txBody>
        </p:sp>
        <p:sp>
          <p:nvSpPr>
            <p:cNvPr id="63" name="tx63"/>
            <p:cNvSpPr/>
            <p:nvPr/>
          </p:nvSpPr>
          <p:spPr>
            <a:xfrm>
              <a:off x="5985680" y="5652228"/>
              <a:ext cx="120554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18) Kuwait: &lt;500 (&lt;1%) </a:t>
              </a:r>
            </a:p>
          </p:txBody>
        </p:sp>
        <p:sp>
          <p:nvSpPr>
            <p:cNvPr id="64" name="tx64"/>
            <p:cNvSpPr/>
            <p:nvPr/>
          </p:nvSpPr>
          <p:spPr>
            <a:xfrm>
              <a:off x="5985680" y="5871684"/>
              <a:ext cx="11497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19) Qatar: &lt;500 (&lt;1%) </a:t>
              </a:r>
            </a:p>
          </p:txBody>
        </p:sp>
        <p:sp>
          <p:nvSpPr>
            <p:cNvPr id="65" name="tx65"/>
            <p:cNvSpPr/>
            <p:nvPr/>
          </p:nvSpPr>
          <p:spPr>
            <a:xfrm>
              <a:off x="5985680" y="6091140"/>
              <a:ext cx="12553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 Bahrain: &lt;200 (&lt;1%) </a:t>
              </a:r>
            </a:p>
          </p:txBody>
        </p:sp>
        <p:sp>
          <p:nvSpPr>
            <p:cNvPr id="66" name="tx66"/>
            <p:cNvSpPr/>
            <p:nvPr/>
          </p:nvSpPr>
          <p:spPr>
            <a:xfrm>
              <a:off x="777499" y="1368037"/>
              <a:ext cx="352930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 MCV1 unvaccinated (% of total unvaccinated)</a:t>
              </a:r>
            </a:p>
          </p:txBody>
        </p:sp>
        <p:sp>
          <p:nvSpPr>
            <p:cNvPr id="67" name="tx67"/>
            <p:cNvSpPr/>
            <p:nvPr/>
          </p:nvSpPr>
          <p:spPr>
            <a:xfrm>
              <a:off x="1462652" y="6439936"/>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68" name="tx68"/>
            <p:cNvSpPr/>
            <p:nvPr/>
          </p:nvSpPr>
          <p:spPr>
            <a:xfrm>
              <a:off x="1579147" y="6560637"/>
              <a:ext cx="40454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region ranking based on highest to lowest</a:t>
              </a:r>
            </a:p>
          </p:txBody>
        </p:sp>
        <p:sp>
          <p:nvSpPr>
            <p:cNvPr id="69" name="tx69"/>
            <p:cNvSpPr/>
            <p:nvPr/>
          </p:nvSpPr>
          <p:spPr>
            <a:xfrm>
              <a:off x="2008092" y="6681337"/>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2 countries accounted for over half (74.6%) of all children unprotected against measles in MENA.
Yemen had the highest number of children who did not receive MCV1 (n=805,000), which is approximately 45.5% of all children unprotected against measles in MENA (n=1.8 million).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7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2 countries accounted for over half of all children unprotected against measles in MENA, with Yemen contributing the highest share.</a:t>
            </a:r>
          </a:p>
        </p:txBody>
      </p:sp>
      <p:grpSp xmlns:pic="http://schemas.openxmlformats.org/drawingml/2006/picture">
        <p:nvGrpSpPr>
          <p:cNvPr id="72" name=""/>
          <p:cNvGrpSpPr/>
          <p:nvPr/>
        </p:nvGrpSpPr>
        <p:grpSpPr>
          <a:xfrm>
            <a:off x="292608" y="914400"/>
            <a:ext cx="8595360" cy="28575"/>
            <a:chOff x="292608" y="914400"/>
            <a:chExt cx="8595360" cy="28575"/>
          </a:xfrm>
        </p:grpSpPr>
        <p:sp>
          <p:nvSpPr>
            <p:cNvPr id="73"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4"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95849" y="4693108"/>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6" name="pl6"/>
            <p:cNvSpPr/>
            <p:nvPr/>
          </p:nvSpPr>
          <p:spPr>
            <a:xfrm>
              <a:off x="795849" y="3691087"/>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7" name="pl7"/>
            <p:cNvSpPr/>
            <p:nvPr/>
          </p:nvSpPr>
          <p:spPr>
            <a:xfrm>
              <a:off x="795849" y="2689066"/>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8" name="pl8"/>
            <p:cNvSpPr/>
            <p:nvPr/>
          </p:nvSpPr>
          <p:spPr>
            <a:xfrm>
              <a:off x="795849" y="5194118"/>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9" name="pl9"/>
            <p:cNvSpPr/>
            <p:nvPr/>
          </p:nvSpPr>
          <p:spPr>
            <a:xfrm>
              <a:off x="795849" y="4192097"/>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0" name="pl10"/>
            <p:cNvSpPr/>
            <p:nvPr/>
          </p:nvSpPr>
          <p:spPr>
            <a:xfrm>
              <a:off x="795849" y="3190077"/>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1" name="pl11"/>
            <p:cNvSpPr/>
            <p:nvPr/>
          </p:nvSpPr>
          <p:spPr>
            <a:xfrm>
              <a:off x="795849" y="2188056"/>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2" name="pl12"/>
            <p:cNvSpPr/>
            <p:nvPr/>
          </p:nvSpPr>
          <p:spPr>
            <a:xfrm>
              <a:off x="970564"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69422"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68281"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067139"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626226"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25084"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4856"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970564" y="2588864"/>
              <a:ext cx="3494291" cy="1803637"/>
            </a:xfrm>
            <a:custGeom>
              <a:avLst/>
              <a:pathLst>
                <a:path w="3494291" h="1803637">
                  <a:moveTo>
                    <a:pt x="0" y="0"/>
                  </a:moveTo>
                  <a:lnTo>
                    <a:pt x="139771" y="200404"/>
                  </a:lnTo>
                  <a:lnTo>
                    <a:pt x="279543" y="0"/>
                  </a:lnTo>
                  <a:lnTo>
                    <a:pt x="419315" y="400808"/>
                  </a:lnTo>
                  <a:lnTo>
                    <a:pt x="559086" y="601212"/>
                  </a:lnTo>
                  <a:lnTo>
                    <a:pt x="698858" y="400808"/>
                  </a:lnTo>
                  <a:lnTo>
                    <a:pt x="838630" y="601212"/>
                  </a:lnTo>
                  <a:lnTo>
                    <a:pt x="978401" y="601212"/>
                  </a:lnTo>
                  <a:lnTo>
                    <a:pt x="1118173" y="1002020"/>
                  </a:lnTo>
                  <a:lnTo>
                    <a:pt x="1257945" y="1202424"/>
                  </a:lnTo>
                  <a:lnTo>
                    <a:pt x="1397716" y="1402829"/>
                  </a:lnTo>
                  <a:lnTo>
                    <a:pt x="1537488" y="1402829"/>
                  </a:lnTo>
                  <a:lnTo>
                    <a:pt x="1677260" y="1402829"/>
                  </a:lnTo>
                  <a:lnTo>
                    <a:pt x="1817031" y="1402829"/>
                  </a:lnTo>
                  <a:lnTo>
                    <a:pt x="1956803" y="1603233"/>
                  </a:lnTo>
                  <a:lnTo>
                    <a:pt x="2096575" y="1603233"/>
                  </a:lnTo>
                  <a:lnTo>
                    <a:pt x="2236346" y="1603233"/>
                  </a:lnTo>
                  <a:lnTo>
                    <a:pt x="2376118" y="1603233"/>
                  </a:lnTo>
                  <a:lnTo>
                    <a:pt x="2515890" y="1803637"/>
                  </a:lnTo>
                  <a:lnTo>
                    <a:pt x="2655661" y="1803637"/>
                  </a:lnTo>
                  <a:lnTo>
                    <a:pt x="2795433" y="1603233"/>
                  </a:lnTo>
                  <a:lnTo>
                    <a:pt x="2935205" y="1402829"/>
                  </a:lnTo>
                  <a:lnTo>
                    <a:pt x="3074976" y="1402829"/>
                  </a:lnTo>
                  <a:lnTo>
                    <a:pt x="3214748" y="1402829"/>
                  </a:lnTo>
                  <a:lnTo>
                    <a:pt x="3354520" y="1603233"/>
                  </a:lnTo>
                  <a:lnTo>
                    <a:pt x="3494291" y="1603233"/>
                  </a:lnTo>
                </a:path>
              </a:pathLst>
            </a:custGeom>
            <a:ln w="27101" cap="flat">
              <a:solidFill>
                <a:srgbClr val="00377D">
                  <a:alpha val="50196"/>
                </a:srgbClr>
              </a:solidFill>
              <a:prstDash val="solid"/>
              <a:round/>
            </a:ln>
          </p:spPr>
          <p:txBody>
            <a:bodyPr/>
            <a:lstStyle/>
            <a:p/>
          </p:txBody>
        </p:sp>
        <p:sp>
          <p:nvSpPr>
            <p:cNvPr id="20" name="pl20"/>
            <p:cNvSpPr/>
            <p:nvPr/>
          </p:nvSpPr>
          <p:spPr>
            <a:xfrm>
              <a:off x="970564" y="3791289"/>
              <a:ext cx="3494291" cy="801616"/>
            </a:xfrm>
            <a:custGeom>
              <a:avLst/>
              <a:pathLst>
                <a:path w="3494291" h="801616">
                  <a:moveTo>
                    <a:pt x="0" y="200404"/>
                  </a:moveTo>
                  <a:lnTo>
                    <a:pt x="139771" y="200404"/>
                  </a:lnTo>
                  <a:lnTo>
                    <a:pt x="279543" y="0"/>
                  </a:lnTo>
                  <a:lnTo>
                    <a:pt x="419315" y="0"/>
                  </a:lnTo>
                  <a:lnTo>
                    <a:pt x="559086" y="200404"/>
                  </a:lnTo>
                  <a:lnTo>
                    <a:pt x="698858" y="200404"/>
                  </a:lnTo>
                  <a:lnTo>
                    <a:pt x="838630" y="200404"/>
                  </a:lnTo>
                  <a:lnTo>
                    <a:pt x="978401" y="400808"/>
                  </a:lnTo>
                  <a:lnTo>
                    <a:pt x="1118173" y="400808"/>
                  </a:lnTo>
                  <a:lnTo>
                    <a:pt x="1257945" y="601212"/>
                  </a:lnTo>
                  <a:lnTo>
                    <a:pt x="1397716" y="601212"/>
                  </a:lnTo>
                  <a:lnTo>
                    <a:pt x="1537488" y="601212"/>
                  </a:lnTo>
                  <a:lnTo>
                    <a:pt x="1677260" y="200404"/>
                  </a:lnTo>
                  <a:lnTo>
                    <a:pt x="1817031" y="601212"/>
                  </a:lnTo>
                  <a:lnTo>
                    <a:pt x="1956803" y="601212"/>
                  </a:lnTo>
                  <a:lnTo>
                    <a:pt x="2096575" y="601212"/>
                  </a:lnTo>
                  <a:lnTo>
                    <a:pt x="2236346" y="801616"/>
                  </a:lnTo>
                  <a:lnTo>
                    <a:pt x="2376118" y="801616"/>
                  </a:lnTo>
                  <a:lnTo>
                    <a:pt x="2515890" y="601212"/>
                  </a:lnTo>
                  <a:lnTo>
                    <a:pt x="2655661" y="601212"/>
                  </a:lnTo>
                  <a:lnTo>
                    <a:pt x="2795433" y="200404"/>
                  </a:lnTo>
                  <a:lnTo>
                    <a:pt x="2935205" y="200404"/>
                  </a:lnTo>
                  <a:lnTo>
                    <a:pt x="3074976" y="200404"/>
                  </a:lnTo>
                  <a:lnTo>
                    <a:pt x="3214748" y="400808"/>
                  </a:lnTo>
                  <a:lnTo>
                    <a:pt x="3354520" y="200404"/>
                  </a:lnTo>
                  <a:lnTo>
                    <a:pt x="3494291" y="0"/>
                  </a:lnTo>
                </a:path>
              </a:pathLst>
            </a:custGeom>
            <a:ln w="27101" cap="flat">
              <a:solidFill>
                <a:srgbClr val="6A1E74">
                  <a:alpha val="50196"/>
                </a:srgbClr>
              </a:solidFill>
              <a:prstDash val="solid"/>
              <a:round/>
            </a:ln>
          </p:spPr>
          <p:txBody>
            <a:bodyPr/>
            <a:lstStyle/>
            <a:p/>
          </p:txBody>
        </p:sp>
        <p:sp>
          <p:nvSpPr>
            <p:cNvPr id="21" name="pl21"/>
            <p:cNvSpPr/>
            <p:nvPr/>
          </p:nvSpPr>
          <p:spPr>
            <a:xfrm>
              <a:off x="970564" y="3791289"/>
              <a:ext cx="3494291" cy="801616"/>
            </a:xfrm>
            <a:custGeom>
              <a:avLst/>
              <a:pathLst>
                <a:path w="3494291" h="801616">
                  <a:moveTo>
                    <a:pt x="0" y="200404"/>
                  </a:moveTo>
                  <a:lnTo>
                    <a:pt x="139771" y="200404"/>
                  </a:lnTo>
                  <a:lnTo>
                    <a:pt x="279543" y="0"/>
                  </a:lnTo>
                  <a:lnTo>
                    <a:pt x="419315" y="0"/>
                  </a:lnTo>
                  <a:lnTo>
                    <a:pt x="559086" y="200404"/>
                  </a:lnTo>
                  <a:lnTo>
                    <a:pt x="698858" y="200404"/>
                  </a:lnTo>
                  <a:lnTo>
                    <a:pt x="838630" y="200404"/>
                  </a:lnTo>
                  <a:lnTo>
                    <a:pt x="978401" y="400808"/>
                  </a:lnTo>
                  <a:lnTo>
                    <a:pt x="1118173" y="400808"/>
                  </a:lnTo>
                  <a:lnTo>
                    <a:pt x="1257945" y="601212"/>
                  </a:lnTo>
                  <a:lnTo>
                    <a:pt x="1397716" y="601212"/>
                  </a:lnTo>
                  <a:lnTo>
                    <a:pt x="1537488" y="601212"/>
                  </a:lnTo>
                  <a:lnTo>
                    <a:pt x="1677260" y="200404"/>
                  </a:lnTo>
                  <a:lnTo>
                    <a:pt x="1817031" y="601212"/>
                  </a:lnTo>
                  <a:lnTo>
                    <a:pt x="1956803" y="601212"/>
                  </a:lnTo>
                  <a:lnTo>
                    <a:pt x="2096575" y="601212"/>
                  </a:lnTo>
                  <a:lnTo>
                    <a:pt x="2236346" y="801616"/>
                  </a:lnTo>
                  <a:lnTo>
                    <a:pt x="2376118" y="801616"/>
                  </a:lnTo>
                  <a:lnTo>
                    <a:pt x="2515890" y="601212"/>
                  </a:lnTo>
                  <a:lnTo>
                    <a:pt x="2655661" y="601212"/>
                  </a:lnTo>
                  <a:lnTo>
                    <a:pt x="2795433" y="200404"/>
                  </a:lnTo>
                  <a:lnTo>
                    <a:pt x="2935205" y="200404"/>
                  </a:lnTo>
                  <a:lnTo>
                    <a:pt x="3074976" y="200404"/>
                  </a:lnTo>
                  <a:lnTo>
                    <a:pt x="3214748" y="400808"/>
                  </a:lnTo>
                  <a:lnTo>
                    <a:pt x="3354520" y="200404"/>
                  </a:lnTo>
                  <a:lnTo>
                    <a:pt x="3494291" y="0"/>
                  </a:lnTo>
                </a:path>
              </a:pathLst>
            </a:custGeom>
            <a:ln w="65043" cap="flat">
              <a:solidFill>
                <a:srgbClr val="000000">
                  <a:alpha val="100000"/>
                </a:srgbClr>
              </a:solidFill>
              <a:prstDash val="solid"/>
              <a:round/>
            </a:ln>
          </p:spPr>
          <p:txBody>
            <a:bodyPr/>
            <a:lstStyle/>
            <a:p/>
          </p:txBody>
        </p:sp>
        <p:sp>
          <p:nvSpPr>
            <p:cNvPr id="22" name="pl22"/>
            <p:cNvSpPr/>
            <p:nvPr/>
          </p:nvSpPr>
          <p:spPr>
            <a:xfrm>
              <a:off x="970564" y="3791289"/>
              <a:ext cx="3494291" cy="801616"/>
            </a:xfrm>
            <a:custGeom>
              <a:avLst/>
              <a:pathLst>
                <a:path w="3494291" h="801616">
                  <a:moveTo>
                    <a:pt x="0" y="200404"/>
                  </a:moveTo>
                  <a:lnTo>
                    <a:pt x="139771" y="200404"/>
                  </a:lnTo>
                  <a:lnTo>
                    <a:pt x="279543" y="0"/>
                  </a:lnTo>
                  <a:lnTo>
                    <a:pt x="419315" y="0"/>
                  </a:lnTo>
                  <a:lnTo>
                    <a:pt x="559086" y="200404"/>
                  </a:lnTo>
                  <a:lnTo>
                    <a:pt x="698858" y="200404"/>
                  </a:lnTo>
                  <a:lnTo>
                    <a:pt x="838630" y="200404"/>
                  </a:lnTo>
                  <a:lnTo>
                    <a:pt x="978401" y="400808"/>
                  </a:lnTo>
                  <a:lnTo>
                    <a:pt x="1118173" y="400808"/>
                  </a:lnTo>
                  <a:lnTo>
                    <a:pt x="1257945" y="601212"/>
                  </a:lnTo>
                  <a:lnTo>
                    <a:pt x="1397716" y="601212"/>
                  </a:lnTo>
                  <a:lnTo>
                    <a:pt x="1537488" y="601212"/>
                  </a:lnTo>
                  <a:lnTo>
                    <a:pt x="1677260" y="200404"/>
                  </a:lnTo>
                  <a:lnTo>
                    <a:pt x="1817031" y="601212"/>
                  </a:lnTo>
                  <a:lnTo>
                    <a:pt x="1956803" y="601212"/>
                  </a:lnTo>
                  <a:lnTo>
                    <a:pt x="2096575" y="601212"/>
                  </a:lnTo>
                  <a:lnTo>
                    <a:pt x="2236346" y="801616"/>
                  </a:lnTo>
                  <a:lnTo>
                    <a:pt x="2376118" y="801616"/>
                  </a:lnTo>
                  <a:lnTo>
                    <a:pt x="2515890" y="601212"/>
                  </a:lnTo>
                  <a:lnTo>
                    <a:pt x="2655661" y="601212"/>
                  </a:lnTo>
                  <a:lnTo>
                    <a:pt x="2795433" y="200404"/>
                  </a:lnTo>
                  <a:lnTo>
                    <a:pt x="2935205" y="200404"/>
                  </a:lnTo>
                  <a:lnTo>
                    <a:pt x="3074976" y="200404"/>
                  </a:lnTo>
                  <a:lnTo>
                    <a:pt x="3214748" y="400808"/>
                  </a:lnTo>
                  <a:lnTo>
                    <a:pt x="3354520" y="200404"/>
                  </a:lnTo>
                  <a:lnTo>
                    <a:pt x="3494291" y="0"/>
                  </a:lnTo>
                </a:path>
              </a:pathLst>
            </a:custGeom>
            <a:ln w="40651" cap="flat">
              <a:solidFill>
                <a:srgbClr val="6A1E74">
                  <a:alpha val="100000"/>
                </a:srgbClr>
              </a:solidFill>
              <a:prstDash val="solid"/>
              <a:round/>
            </a:ln>
          </p:spPr>
          <p:txBody>
            <a:bodyPr/>
            <a:lstStyle/>
            <a:p/>
          </p:txBody>
        </p:sp>
        <p:sp>
          <p:nvSpPr>
            <p:cNvPr id="23" name="pl23"/>
            <p:cNvSpPr/>
            <p:nvPr/>
          </p:nvSpPr>
          <p:spPr>
            <a:xfrm>
              <a:off x="795849" y="5194118"/>
              <a:ext cx="3843721" cy="0"/>
            </a:xfrm>
            <a:custGeom>
              <a:avLst/>
              <a:pathLst>
                <a:path w="3843721" h="0">
                  <a:moveTo>
                    <a:pt x="0" y="0"/>
                  </a:moveTo>
                  <a:lnTo>
                    <a:pt x="3843721" y="0"/>
                  </a:lnTo>
                  <a:lnTo>
                    <a:pt x="3843721" y="0"/>
                  </a:lnTo>
                </a:path>
              </a:pathLst>
            </a:custGeom>
            <a:ln w="13550" cap="flat">
              <a:solidFill>
                <a:srgbClr val="BEBEBE">
                  <a:alpha val="100000"/>
                </a:srgbClr>
              </a:solidFill>
              <a:prstDash val="solid"/>
              <a:round/>
            </a:ln>
          </p:spPr>
          <p:txBody>
            <a:bodyPr/>
            <a:lstStyle/>
            <a:p/>
          </p:txBody>
        </p:sp>
        <p:sp>
          <p:nvSpPr>
            <p:cNvPr id="24" name="pl24"/>
            <p:cNvSpPr/>
            <p:nvPr/>
          </p:nvSpPr>
          <p:spPr>
            <a:xfrm>
              <a:off x="970564" y="3751208"/>
              <a:ext cx="0" cy="240484"/>
            </a:xfrm>
            <a:custGeom>
              <a:avLst/>
              <a:pathLst>
                <a:path w="0" h="240484">
                  <a:moveTo>
                    <a:pt x="0" y="0"/>
                  </a:moveTo>
                  <a:lnTo>
                    <a:pt x="0" y="240484"/>
                  </a:lnTo>
                </a:path>
              </a:pathLst>
            </a:custGeom>
            <a:ln w="13550" cap="flat">
              <a:solidFill>
                <a:srgbClr val="000000">
                  <a:alpha val="100000"/>
                </a:srgbClr>
              </a:solidFill>
              <a:prstDash val="dot"/>
              <a:round/>
            </a:ln>
          </p:spPr>
          <p:txBody>
            <a:bodyPr/>
            <a:lstStyle/>
            <a:p/>
          </p:txBody>
        </p:sp>
        <p:sp>
          <p:nvSpPr>
            <p:cNvPr id="25" name="pl25"/>
            <p:cNvSpPr/>
            <p:nvPr/>
          </p:nvSpPr>
          <p:spPr>
            <a:xfrm>
              <a:off x="1669422" y="3751208"/>
              <a:ext cx="0" cy="240484"/>
            </a:xfrm>
            <a:custGeom>
              <a:avLst/>
              <a:pathLst>
                <a:path w="0" h="240484">
                  <a:moveTo>
                    <a:pt x="0" y="0"/>
                  </a:moveTo>
                  <a:lnTo>
                    <a:pt x="0" y="240484"/>
                  </a:lnTo>
                </a:path>
              </a:pathLst>
            </a:custGeom>
            <a:ln w="13550" cap="flat">
              <a:solidFill>
                <a:srgbClr val="000000">
                  <a:alpha val="100000"/>
                </a:srgbClr>
              </a:solidFill>
              <a:prstDash val="dot"/>
              <a:round/>
            </a:ln>
          </p:spPr>
          <p:txBody>
            <a:bodyPr/>
            <a:lstStyle/>
            <a:p/>
          </p:txBody>
        </p:sp>
        <p:sp>
          <p:nvSpPr>
            <p:cNvPr id="26" name="pl26"/>
            <p:cNvSpPr/>
            <p:nvPr/>
          </p:nvSpPr>
          <p:spPr>
            <a:xfrm>
              <a:off x="2368281" y="4232178"/>
              <a:ext cx="0" cy="160323"/>
            </a:xfrm>
            <a:custGeom>
              <a:avLst/>
              <a:pathLst>
                <a:path w="0" h="160323">
                  <a:moveTo>
                    <a:pt x="0" y="0"/>
                  </a:moveTo>
                  <a:lnTo>
                    <a:pt x="0" y="160323"/>
                  </a:lnTo>
                </a:path>
              </a:pathLst>
            </a:custGeom>
            <a:ln w="13550" cap="flat">
              <a:solidFill>
                <a:srgbClr val="000000">
                  <a:alpha val="100000"/>
                </a:srgbClr>
              </a:solidFill>
              <a:prstDash val="dot"/>
              <a:round/>
            </a:ln>
          </p:spPr>
          <p:txBody>
            <a:bodyPr/>
            <a:lstStyle/>
            <a:p/>
          </p:txBody>
        </p:sp>
        <p:sp>
          <p:nvSpPr>
            <p:cNvPr id="27" name="pl27"/>
            <p:cNvSpPr/>
            <p:nvPr/>
          </p:nvSpPr>
          <p:spPr>
            <a:xfrm>
              <a:off x="3067139" y="4232178"/>
              <a:ext cx="0" cy="160323"/>
            </a:xfrm>
            <a:custGeom>
              <a:avLst/>
              <a:pathLst>
                <a:path w="0" h="160323">
                  <a:moveTo>
                    <a:pt x="0" y="0"/>
                  </a:moveTo>
                  <a:lnTo>
                    <a:pt x="0" y="160323"/>
                  </a:lnTo>
                </a:path>
              </a:pathLst>
            </a:custGeom>
            <a:ln w="13550" cap="flat">
              <a:solidFill>
                <a:srgbClr val="000000">
                  <a:alpha val="100000"/>
                </a:srgbClr>
              </a:solidFill>
              <a:prstDash val="dot"/>
              <a:round/>
            </a:ln>
          </p:spPr>
          <p:txBody>
            <a:bodyPr/>
            <a:lstStyle/>
            <a:p/>
          </p:txBody>
        </p:sp>
        <p:sp>
          <p:nvSpPr>
            <p:cNvPr id="28" name="pl28"/>
            <p:cNvSpPr/>
            <p:nvPr/>
          </p:nvSpPr>
          <p:spPr>
            <a:xfrm>
              <a:off x="3626226" y="4232178"/>
              <a:ext cx="0" cy="160323"/>
            </a:xfrm>
            <a:custGeom>
              <a:avLst/>
              <a:pathLst>
                <a:path w="0" h="160323">
                  <a:moveTo>
                    <a:pt x="0" y="0"/>
                  </a:moveTo>
                  <a:lnTo>
                    <a:pt x="0" y="160323"/>
                  </a:lnTo>
                </a:path>
              </a:pathLst>
            </a:custGeom>
            <a:ln w="13550" cap="flat">
              <a:solidFill>
                <a:srgbClr val="000000">
                  <a:alpha val="100000"/>
                </a:srgbClr>
              </a:solidFill>
              <a:prstDash val="dot"/>
              <a:round/>
            </a:ln>
          </p:spPr>
          <p:txBody>
            <a:bodyPr/>
            <a:lstStyle/>
            <a:p/>
          </p:txBody>
        </p:sp>
        <p:sp>
          <p:nvSpPr>
            <p:cNvPr id="29" name="pl29"/>
            <p:cNvSpPr/>
            <p:nvPr/>
          </p:nvSpPr>
          <p:spPr>
            <a:xfrm>
              <a:off x="4325084" y="3751208"/>
              <a:ext cx="0" cy="240484"/>
            </a:xfrm>
            <a:custGeom>
              <a:avLst/>
              <a:pathLst>
                <a:path w="0" h="240484">
                  <a:moveTo>
                    <a:pt x="0" y="0"/>
                  </a:moveTo>
                  <a:lnTo>
                    <a:pt x="0" y="240484"/>
                  </a:lnTo>
                </a:path>
              </a:pathLst>
            </a:custGeom>
            <a:ln w="13550" cap="flat">
              <a:solidFill>
                <a:srgbClr val="000000">
                  <a:alpha val="100000"/>
                </a:srgbClr>
              </a:solidFill>
              <a:prstDash val="dot"/>
              <a:round/>
            </a:ln>
          </p:spPr>
          <p:txBody>
            <a:bodyPr/>
            <a:lstStyle/>
            <a:p/>
          </p:txBody>
        </p:sp>
        <p:sp>
          <p:nvSpPr>
            <p:cNvPr id="30" name="pl30"/>
            <p:cNvSpPr/>
            <p:nvPr/>
          </p:nvSpPr>
          <p:spPr>
            <a:xfrm>
              <a:off x="4464856" y="3510723"/>
              <a:ext cx="0" cy="280565"/>
            </a:xfrm>
            <a:custGeom>
              <a:avLst/>
              <a:pathLst>
                <a:path w="0" h="280565">
                  <a:moveTo>
                    <a:pt x="0" y="0"/>
                  </a:moveTo>
                  <a:lnTo>
                    <a:pt x="0" y="280565"/>
                  </a:lnTo>
                </a:path>
              </a:pathLst>
            </a:custGeom>
            <a:ln w="13550" cap="flat">
              <a:solidFill>
                <a:srgbClr val="000000">
                  <a:alpha val="100000"/>
                </a:srgbClr>
              </a:solidFill>
              <a:prstDash val="dot"/>
              <a:round/>
            </a:ln>
          </p:spPr>
          <p:txBody>
            <a:bodyPr/>
            <a:lstStyle/>
            <a:p/>
          </p:txBody>
        </p:sp>
        <p:sp>
          <p:nvSpPr>
            <p:cNvPr id="31" name="pg31"/>
            <p:cNvSpPr/>
            <p:nvPr/>
          </p:nvSpPr>
          <p:spPr>
            <a:xfrm>
              <a:off x="912093" y="3699014"/>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 name="tx32"/>
            <p:cNvSpPr/>
            <p:nvPr/>
          </p:nvSpPr>
          <p:spPr>
            <a:xfrm>
              <a:off x="942446" y="3729368"/>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6</a:t>
              </a:r>
            </a:p>
          </p:txBody>
        </p:sp>
        <p:sp>
          <p:nvSpPr>
            <p:cNvPr id="33" name="pg33"/>
            <p:cNvSpPr/>
            <p:nvPr/>
          </p:nvSpPr>
          <p:spPr>
            <a:xfrm>
              <a:off x="1610951" y="3699014"/>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1641304" y="3729368"/>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6</a:t>
              </a:r>
            </a:p>
          </p:txBody>
        </p:sp>
        <p:sp>
          <p:nvSpPr>
            <p:cNvPr id="35" name="pg35"/>
            <p:cNvSpPr/>
            <p:nvPr/>
          </p:nvSpPr>
          <p:spPr>
            <a:xfrm>
              <a:off x="2309809" y="4099823"/>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2340163" y="4130176"/>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4</a:t>
              </a:r>
            </a:p>
          </p:txBody>
        </p:sp>
        <p:sp>
          <p:nvSpPr>
            <p:cNvPr id="37" name="pg37"/>
            <p:cNvSpPr/>
            <p:nvPr/>
          </p:nvSpPr>
          <p:spPr>
            <a:xfrm>
              <a:off x="3008668" y="4099823"/>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3039021" y="4130176"/>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4</a:t>
              </a:r>
            </a:p>
          </p:txBody>
        </p:sp>
        <p:sp>
          <p:nvSpPr>
            <p:cNvPr id="39" name="pg39"/>
            <p:cNvSpPr/>
            <p:nvPr/>
          </p:nvSpPr>
          <p:spPr>
            <a:xfrm>
              <a:off x="3567755" y="4099823"/>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598108" y="4130176"/>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4</a:t>
              </a:r>
            </a:p>
          </p:txBody>
        </p:sp>
        <p:sp>
          <p:nvSpPr>
            <p:cNvPr id="41" name="pg41"/>
            <p:cNvSpPr/>
            <p:nvPr/>
          </p:nvSpPr>
          <p:spPr>
            <a:xfrm>
              <a:off x="4266613" y="3699014"/>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4296966" y="3729368"/>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6</a:t>
              </a:r>
            </a:p>
          </p:txBody>
        </p:sp>
        <p:sp>
          <p:nvSpPr>
            <p:cNvPr id="43" name="pg43"/>
            <p:cNvSpPr/>
            <p:nvPr/>
          </p:nvSpPr>
          <p:spPr>
            <a:xfrm>
              <a:off x="4406385" y="3498610"/>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436738" y="3528964"/>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7</a:t>
              </a:r>
            </a:p>
          </p:txBody>
        </p:sp>
        <p:sp>
          <p:nvSpPr>
            <p:cNvPr id="45" name="tx45"/>
            <p:cNvSpPr/>
            <p:nvPr/>
          </p:nvSpPr>
          <p:spPr>
            <a:xfrm>
              <a:off x="4584395" y="4146835"/>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377D">
                      <a:alpha val="100000"/>
                    </a:srgbClr>
                  </a:solidFill>
                  <a:latin typeface="Arial"/>
                  <a:cs typeface="Arial"/>
                </a:rPr>
                <a:t>5</a:t>
              </a:r>
            </a:p>
          </p:txBody>
        </p:sp>
        <p:sp>
          <p:nvSpPr>
            <p:cNvPr id="46" name="tx46"/>
            <p:cNvSpPr/>
            <p:nvPr/>
          </p:nvSpPr>
          <p:spPr>
            <a:xfrm>
              <a:off x="655495" y="5144100"/>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47" name="tx47"/>
            <p:cNvSpPr/>
            <p:nvPr/>
          </p:nvSpPr>
          <p:spPr>
            <a:xfrm>
              <a:off x="655495" y="4142080"/>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a:t>
              </a:r>
            </a:p>
          </p:txBody>
        </p:sp>
        <p:sp>
          <p:nvSpPr>
            <p:cNvPr id="48" name="tx48"/>
            <p:cNvSpPr/>
            <p:nvPr/>
          </p:nvSpPr>
          <p:spPr>
            <a:xfrm>
              <a:off x="577771" y="314005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49" name="tx49"/>
            <p:cNvSpPr/>
            <p:nvPr/>
          </p:nvSpPr>
          <p:spPr>
            <a:xfrm>
              <a:off x="577771" y="213803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a:t>
              </a:r>
            </a:p>
          </p:txBody>
        </p:sp>
        <p:sp>
          <p:nvSpPr>
            <p:cNvPr id="50" name="tx50"/>
            <p:cNvSpPr/>
            <p:nvPr/>
          </p:nvSpPr>
          <p:spPr>
            <a:xfrm rot="-5400000">
              <a:off x="829198"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51" name="tx51"/>
            <p:cNvSpPr/>
            <p:nvPr/>
          </p:nvSpPr>
          <p:spPr>
            <a:xfrm rot="-5400000">
              <a:off x="1528056"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52" name="tx52"/>
            <p:cNvSpPr/>
            <p:nvPr/>
          </p:nvSpPr>
          <p:spPr>
            <a:xfrm rot="-5400000">
              <a:off x="2226914"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53" name="tx53"/>
            <p:cNvSpPr/>
            <p:nvPr/>
          </p:nvSpPr>
          <p:spPr>
            <a:xfrm rot="-5400000">
              <a:off x="2925773"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54" name="tx54"/>
            <p:cNvSpPr/>
            <p:nvPr/>
          </p:nvSpPr>
          <p:spPr>
            <a:xfrm rot="-5400000">
              <a:off x="3484860"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55" name="tx55"/>
            <p:cNvSpPr/>
            <p:nvPr/>
          </p:nvSpPr>
          <p:spPr>
            <a:xfrm rot="-5400000">
              <a:off x="4183718"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56" name="tx56"/>
            <p:cNvSpPr/>
            <p:nvPr/>
          </p:nvSpPr>
          <p:spPr>
            <a:xfrm rot="-5400000">
              <a:off x="4323490"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57" name="tx57"/>
            <p:cNvSpPr/>
            <p:nvPr/>
          </p:nvSpPr>
          <p:spPr>
            <a:xfrm rot="-5400000">
              <a:off x="-76300" y="3641069"/>
              <a:ext cx="107963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rate (%)</a:t>
              </a:r>
            </a:p>
          </p:txBody>
        </p:sp>
        <p:sp>
          <p:nvSpPr>
            <p:cNvPr id="58" name="pl58"/>
            <p:cNvSpPr/>
            <p:nvPr/>
          </p:nvSpPr>
          <p:spPr>
            <a:xfrm>
              <a:off x="2012063" y="6172552"/>
              <a:ext cx="175564" cy="0"/>
            </a:xfrm>
            <a:custGeom>
              <a:avLst/>
              <a:pathLst>
                <a:path w="175564" h="0">
                  <a:moveTo>
                    <a:pt x="0" y="0"/>
                  </a:moveTo>
                  <a:lnTo>
                    <a:pt x="175564" y="0"/>
                  </a:lnTo>
                </a:path>
              </a:pathLst>
            </a:custGeom>
            <a:ln w="27101" cap="flat">
              <a:solidFill>
                <a:srgbClr val="00377D">
                  <a:alpha val="50196"/>
                </a:srgbClr>
              </a:solidFill>
              <a:prstDash val="solid"/>
              <a:round/>
            </a:ln>
          </p:spPr>
          <p:txBody>
            <a:bodyPr/>
            <a:lstStyle/>
            <a:p/>
          </p:txBody>
        </p:sp>
        <p:sp>
          <p:nvSpPr>
            <p:cNvPr id="59" name="pl59"/>
            <p:cNvSpPr/>
            <p:nvPr/>
          </p:nvSpPr>
          <p:spPr>
            <a:xfrm>
              <a:off x="2774587" y="6172552"/>
              <a:ext cx="175564" cy="0"/>
            </a:xfrm>
            <a:custGeom>
              <a:avLst/>
              <a:pathLst>
                <a:path w="175564" h="0">
                  <a:moveTo>
                    <a:pt x="0" y="0"/>
                  </a:moveTo>
                  <a:lnTo>
                    <a:pt x="175564" y="0"/>
                  </a:lnTo>
                </a:path>
              </a:pathLst>
            </a:custGeom>
            <a:ln w="27101" cap="flat">
              <a:solidFill>
                <a:srgbClr val="6A1E74">
                  <a:alpha val="50196"/>
                </a:srgbClr>
              </a:solidFill>
              <a:prstDash val="solid"/>
              <a:round/>
            </a:ln>
          </p:spPr>
          <p:txBody>
            <a:bodyPr/>
            <a:lstStyle/>
            <a:p/>
          </p:txBody>
        </p:sp>
        <p:sp>
          <p:nvSpPr>
            <p:cNvPr id="60" name="pl60"/>
            <p:cNvSpPr/>
            <p:nvPr/>
          </p:nvSpPr>
          <p:spPr>
            <a:xfrm>
              <a:off x="2774587" y="6172552"/>
              <a:ext cx="175564" cy="0"/>
            </a:xfrm>
            <a:custGeom>
              <a:avLst/>
              <a:pathLst>
                <a:path w="175564" h="0">
                  <a:moveTo>
                    <a:pt x="0" y="0"/>
                  </a:moveTo>
                  <a:lnTo>
                    <a:pt x="175564" y="0"/>
                  </a:lnTo>
                </a:path>
              </a:pathLst>
            </a:custGeom>
            <a:ln w="40651" cap="flat">
              <a:solidFill>
                <a:srgbClr val="6A1E74">
                  <a:alpha val="100000"/>
                </a:srgbClr>
              </a:solidFill>
              <a:prstDash val="solid"/>
              <a:round/>
            </a:ln>
          </p:spPr>
          <p:txBody>
            <a:bodyPr/>
            <a:lstStyle/>
            <a:p/>
          </p:txBody>
        </p:sp>
        <p:sp>
          <p:nvSpPr>
            <p:cNvPr id="61" name="tx61"/>
            <p:cNvSpPr/>
            <p:nvPr/>
          </p:nvSpPr>
          <p:spPr>
            <a:xfrm>
              <a:off x="2279162" y="6122535"/>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Global</a:t>
              </a:r>
            </a:p>
          </p:txBody>
        </p:sp>
        <p:sp>
          <p:nvSpPr>
            <p:cNvPr id="62" name="tx62"/>
            <p:cNvSpPr/>
            <p:nvPr/>
          </p:nvSpPr>
          <p:spPr>
            <a:xfrm>
              <a:off x="3041687" y="6122535"/>
              <a:ext cx="40361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MENA</a:t>
              </a:r>
            </a:p>
          </p:txBody>
        </p:sp>
        <p:sp>
          <p:nvSpPr>
            <p:cNvPr id="63" name="tx63"/>
            <p:cNvSpPr/>
            <p:nvPr/>
          </p:nvSpPr>
          <p:spPr>
            <a:xfrm>
              <a:off x="1938275" y="1662388"/>
              <a:ext cx="155886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Drop-out rate between </a:t>
              </a:r>
            </a:p>
          </p:txBody>
        </p:sp>
        <p:sp>
          <p:nvSpPr>
            <p:cNvPr id="64" name="tx64"/>
            <p:cNvSpPr/>
            <p:nvPr/>
          </p:nvSpPr>
          <p:spPr>
            <a:xfrm>
              <a:off x="2018925" y="1826980"/>
              <a:ext cx="139756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and DTP3 (%)</a:t>
              </a:r>
            </a:p>
          </p:txBody>
        </p:sp>
        <p:sp>
          <p:nvSpPr>
            <p:cNvPr id="65" name="pl65"/>
            <p:cNvSpPr/>
            <p:nvPr/>
          </p:nvSpPr>
          <p:spPr>
            <a:xfrm>
              <a:off x="5161100" y="4693108"/>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66" name="pl66"/>
            <p:cNvSpPr/>
            <p:nvPr/>
          </p:nvSpPr>
          <p:spPr>
            <a:xfrm>
              <a:off x="5161100" y="3691087"/>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67" name="pl67"/>
            <p:cNvSpPr/>
            <p:nvPr/>
          </p:nvSpPr>
          <p:spPr>
            <a:xfrm>
              <a:off x="5161100" y="2689066"/>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68" name="pl68"/>
            <p:cNvSpPr/>
            <p:nvPr/>
          </p:nvSpPr>
          <p:spPr>
            <a:xfrm>
              <a:off x="5161100" y="5194118"/>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69" name="pl69"/>
            <p:cNvSpPr/>
            <p:nvPr/>
          </p:nvSpPr>
          <p:spPr>
            <a:xfrm>
              <a:off x="5161100" y="4192097"/>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70" name="pl70"/>
            <p:cNvSpPr/>
            <p:nvPr/>
          </p:nvSpPr>
          <p:spPr>
            <a:xfrm>
              <a:off x="5161100" y="3190077"/>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71" name="pl71"/>
            <p:cNvSpPr/>
            <p:nvPr/>
          </p:nvSpPr>
          <p:spPr>
            <a:xfrm>
              <a:off x="5161100" y="2188056"/>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72" name="pl72"/>
            <p:cNvSpPr/>
            <p:nvPr/>
          </p:nvSpPr>
          <p:spPr>
            <a:xfrm>
              <a:off x="5335815"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034673"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33532"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32390"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991477"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0335"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0107"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335815" y="2388460"/>
              <a:ext cx="3494291" cy="1803637"/>
            </a:xfrm>
            <a:custGeom>
              <a:avLst/>
              <a:pathLst>
                <a:path w="3494291" h="1803637">
                  <a:moveTo>
                    <a:pt x="0" y="0"/>
                  </a:moveTo>
                  <a:lnTo>
                    <a:pt x="139771" y="200404"/>
                  </a:lnTo>
                  <a:lnTo>
                    <a:pt x="279543" y="200404"/>
                  </a:lnTo>
                  <a:lnTo>
                    <a:pt x="419315" y="400808"/>
                  </a:lnTo>
                  <a:lnTo>
                    <a:pt x="559086" y="601212"/>
                  </a:lnTo>
                  <a:lnTo>
                    <a:pt x="698858" y="601212"/>
                  </a:lnTo>
                  <a:lnTo>
                    <a:pt x="838630" y="801616"/>
                  </a:lnTo>
                  <a:lnTo>
                    <a:pt x="978401" y="1002020"/>
                  </a:lnTo>
                  <a:lnTo>
                    <a:pt x="1118173" y="1202424"/>
                  </a:lnTo>
                  <a:lnTo>
                    <a:pt x="1257945" y="1402829"/>
                  </a:lnTo>
                  <a:lnTo>
                    <a:pt x="1397716" y="1603233"/>
                  </a:lnTo>
                  <a:lnTo>
                    <a:pt x="1537488" y="1603233"/>
                  </a:lnTo>
                  <a:lnTo>
                    <a:pt x="1677260" y="1603233"/>
                  </a:lnTo>
                  <a:lnTo>
                    <a:pt x="1817031" y="1603233"/>
                  </a:lnTo>
                  <a:lnTo>
                    <a:pt x="1956803" y="1603233"/>
                  </a:lnTo>
                  <a:lnTo>
                    <a:pt x="2096575" y="1803637"/>
                  </a:lnTo>
                  <a:lnTo>
                    <a:pt x="2236346" y="1603233"/>
                  </a:lnTo>
                  <a:lnTo>
                    <a:pt x="2376118" y="1603233"/>
                  </a:lnTo>
                  <a:lnTo>
                    <a:pt x="2515890" y="1803637"/>
                  </a:lnTo>
                  <a:lnTo>
                    <a:pt x="2655661" y="1803637"/>
                  </a:lnTo>
                  <a:lnTo>
                    <a:pt x="2795433" y="1803637"/>
                  </a:lnTo>
                  <a:lnTo>
                    <a:pt x="2935205" y="1603233"/>
                  </a:lnTo>
                  <a:lnTo>
                    <a:pt x="3074976" y="1402829"/>
                  </a:lnTo>
                  <a:lnTo>
                    <a:pt x="3214748" y="1402829"/>
                  </a:lnTo>
                  <a:lnTo>
                    <a:pt x="3354520" y="1603233"/>
                  </a:lnTo>
                  <a:lnTo>
                    <a:pt x="3494291" y="1603233"/>
                  </a:lnTo>
                </a:path>
              </a:pathLst>
            </a:custGeom>
            <a:ln w="27101" cap="flat">
              <a:solidFill>
                <a:srgbClr val="00377D">
                  <a:alpha val="50196"/>
                </a:srgbClr>
              </a:solidFill>
              <a:prstDash val="solid"/>
              <a:round/>
            </a:ln>
          </p:spPr>
          <p:txBody>
            <a:bodyPr/>
            <a:lstStyle/>
            <a:p/>
          </p:txBody>
        </p:sp>
        <p:sp>
          <p:nvSpPr>
            <p:cNvPr id="80" name="pl80"/>
            <p:cNvSpPr/>
            <p:nvPr/>
          </p:nvSpPr>
          <p:spPr>
            <a:xfrm>
              <a:off x="5335815" y="3390481"/>
              <a:ext cx="3494291" cy="1402829"/>
            </a:xfrm>
            <a:custGeom>
              <a:avLst/>
              <a:pathLst>
                <a:path w="3494291" h="1402829">
                  <a:moveTo>
                    <a:pt x="0" y="200404"/>
                  </a:moveTo>
                  <a:lnTo>
                    <a:pt x="139771" y="0"/>
                  </a:lnTo>
                  <a:lnTo>
                    <a:pt x="279543" y="200404"/>
                  </a:lnTo>
                  <a:lnTo>
                    <a:pt x="419315" y="200404"/>
                  </a:lnTo>
                  <a:lnTo>
                    <a:pt x="559086" y="0"/>
                  </a:lnTo>
                  <a:lnTo>
                    <a:pt x="698858" y="0"/>
                  </a:lnTo>
                  <a:lnTo>
                    <a:pt x="838630" y="200404"/>
                  </a:lnTo>
                  <a:lnTo>
                    <a:pt x="978401" y="400808"/>
                  </a:lnTo>
                  <a:lnTo>
                    <a:pt x="1118173" y="200404"/>
                  </a:lnTo>
                  <a:lnTo>
                    <a:pt x="1257945" y="601212"/>
                  </a:lnTo>
                  <a:lnTo>
                    <a:pt x="1397716" y="801616"/>
                  </a:lnTo>
                  <a:lnTo>
                    <a:pt x="1537488" y="801616"/>
                  </a:lnTo>
                  <a:lnTo>
                    <a:pt x="1677260" y="601212"/>
                  </a:lnTo>
                  <a:lnTo>
                    <a:pt x="1817031" y="801616"/>
                  </a:lnTo>
                  <a:lnTo>
                    <a:pt x="1956803" y="601212"/>
                  </a:lnTo>
                  <a:lnTo>
                    <a:pt x="2096575" y="801616"/>
                  </a:lnTo>
                  <a:lnTo>
                    <a:pt x="2236346" y="1402829"/>
                  </a:lnTo>
                  <a:lnTo>
                    <a:pt x="2376118" y="1002020"/>
                  </a:lnTo>
                  <a:lnTo>
                    <a:pt x="2515890" y="801616"/>
                  </a:lnTo>
                  <a:lnTo>
                    <a:pt x="2655661" y="801616"/>
                  </a:lnTo>
                  <a:lnTo>
                    <a:pt x="2795433" y="801616"/>
                  </a:lnTo>
                  <a:lnTo>
                    <a:pt x="2935205" y="601212"/>
                  </a:lnTo>
                  <a:lnTo>
                    <a:pt x="3074976" y="400808"/>
                  </a:lnTo>
                  <a:lnTo>
                    <a:pt x="3214748" y="1202424"/>
                  </a:lnTo>
                  <a:lnTo>
                    <a:pt x="3354520" y="1202424"/>
                  </a:lnTo>
                  <a:lnTo>
                    <a:pt x="3494291" y="801616"/>
                  </a:lnTo>
                </a:path>
              </a:pathLst>
            </a:custGeom>
            <a:ln w="27101" cap="flat">
              <a:solidFill>
                <a:srgbClr val="6A1E74">
                  <a:alpha val="50196"/>
                </a:srgbClr>
              </a:solidFill>
              <a:prstDash val="solid"/>
              <a:round/>
            </a:ln>
          </p:spPr>
          <p:txBody>
            <a:bodyPr/>
            <a:lstStyle/>
            <a:p/>
          </p:txBody>
        </p:sp>
        <p:sp>
          <p:nvSpPr>
            <p:cNvPr id="81" name="pl81"/>
            <p:cNvSpPr/>
            <p:nvPr/>
          </p:nvSpPr>
          <p:spPr>
            <a:xfrm>
              <a:off x="5335815" y="3390481"/>
              <a:ext cx="3494291" cy="1402829"/>
            </a:xfrm>
            <a:custGeom>
              <a:avLst/>
              <a:pathLst>
                <a:path w="3494291" h="1402829">
                  <a:moveTo>
                    <a:pt x="0" y="200404"/>
                  </a:moveTo>
                  <a:lnTo>
                    <a:pt x="139771" y="0"/>
                  </a:lnTo>
                  <a:lnTo>
                    <a:pt x="279543" y="200404"/>
                  </a:lnTo>
                  <a:lnTo>
                    <a:pt x="419315" y="200404"/>
                  </a:lnTo>
                  <a:lnTo>
                    <a:pt x="559086" y="0"/>
                  </a:lnTo>
                  <a:lnTo>
                    <a:pt x="698858" y="0"/>
                  </a:lnTo>
                  <a:lnTo>
                    <a:pt x="838630" y="200404"/>
                  </a:lnTo>
                  <a:lnTo>
                    <a:pt x="978401" y="400808"/>
                  </a:lnTo>
                  <a:lnTo>
                    <a:pt x="1118173" y="200404"/>
                  </a:lnTo>
                  <a:lnTo>
                    <a:pt x="1257945" y="601212"/>
                  </a:lnTo>
                  <a:lnTo>
                    <a:pt x="1397716" y="801616"/>
                  </a:lnTo>
                  <a:lnTo>
                    <a:pt x="1537488" y="801616"/>
                  </a:lnTo>
                  <a:lnTo>
                    <a:pt x="1677260" y="601212"/>
                  </a:lnTo>
                  <a:lnTo>
                    <a:pt x="1817031" y="801616"/>
                  </a:lnTo>
                  <a:lnTo>
                    <a:pt x="1956803" y="601212"/>
                  </a:lnTo>
                  <a:lnTo>
                    <a:pt x="2096575" y="801616"/>
                  </a:lnTo>
                  <a:lnTo>
                    <a:pt x="2236346" y="1402829"/>
                  </a:lnTo>
                  <a:lnTo>
                    <a:pt x="2376118" y="1002020"/>
                  </a:lnTo>
                  <a:lnTo>
                    <a:pt x="2515890" y="801616"/>
                  </a:lnTo>
                  <a:lnTo>
                    <a:pt x="2655661" y="801616"/>
                  </a:lnTo>
                  <a:lnTo>
                    <a:pt x="2795433" y="801616"/>
                  </a:lnTo>
                  <a:lnTo>
                    <a:pt x="2935205" y="601212"/>
                  </a:lnTo>
                  <a:lnTo>
                    <a:pt x="3074976" y="400808"/>
                  </a:lnTo>
                  <a:lnTo>
                    <a:pt x="3214748" y="1202424"/>
                  </a:lnTo>
                  <a:lnTo>
                    <a:pt x="3354520" y="1202424"/>
                  </a:lnTo>
                  <a:lnTo>
                    <a:pt x="3494291" y="801616"/>
                  </a:lnTo>
                </a:path>
              </a:pathLst>
            </a:custGeom>
            <a:ln w="65043" cap="flat">
              <a:solidFill>
                <a:srgbClr val="000000">
                  <a:alpha val="100000"/>
                </a:srgbClr>
              </a:solidFill>
              <a:prstDash val="solid"/>
              <a:round/>
            </a:ln>
          </p:spPr>
          <p:txBody>
            <a:bodyPr/>
            <a:lstStyle/>
            <a:p/>
          </p:txBody>
        </p:sp>
        <p:sp>
          <p:nvSpPr>
            <p:cNvPr id="82" name="pl82"/>
            <p:cNvSpPr/>
            <p:nvPr/>
          </p:nvSpPr>
          <p:spPr>
            <a:xfrm>
              <a:off x="5335815" y="3390481"/>
              <a:ext cx="3494291" cy="1402829"/>
            </a:xfrm>
            <a:custGeom>
              <a:avLst/>
              <a:pathLst>
                <a:path w="3494291" h="1402829">
                  <a:moveTo>
                    <a:pt x="0" y="200404"/>
                  </a:moveTo>
                  <a:lnTo>
                    <a:pt x="139771" y="0"/>
                  </a:lnTo>
                  <a:lnTo>
                    <a:pt x="279543" y="200404"/>
                  </a:lnTo>
                  <a:lnTo>
                    <a:pt x="419315" y="200404"/>
                  </a:lnTo>
                  <a:lnTo>
                    <a:pt x="559086" y="0"/>
                  </a:lnTo>
                  <a:lnTo>
                    <a:pt x="698858" y="0"/>
                  </a:lnTo>
                  <a:lnTo>
                    <a:pt x="838630" y="200404"/>
                  </a:lnTo>
                  <a:lnTo>
                    <a:pt x="978401" y="400808"/>
                  </a:lnTo>
                  <a:lnTo>
                    <a:pt x="1118173" y="200404"/>
                  </a:lnTo>
                  <a:lnTo>
                    <a:pt x="1257945" y="601212"/>
                  </a:lnTo>
                  <a:lnTo>
                    <a:pt x="1397716" y="801616"/>
                  </a:lnTo>
                  <a:lnTo>
                    <a:pt x="1537488" y="801616"/>
                  </a:lnTo>
                  <a:lnTo>
                    <a:pt x="1677260" y="601212"/>
                  </a:lnTo>
                  <a:lnTo>
                    <a:pt x="1817031" y="801616"/>
                  </a:lnTo>
                  <a:lnTo>
                    <a:pt x="1956803" y="601212"/>
                  </a:lnTo>
                  <a:lnTo>
                    <a:pt x="2096575" y="801616"/>
                  </a:lnTo>
                  <a:lnTo>
                    <a:pt x="2236346" y="1402829"/>
                  </a:lnTo>
                  <a:lnTo>
                    <a:pt x="2376118" y="1002020"/>
                  </a:lnTo>
                  <a:lnTo>
                    <a:pt x="2515890" y="801616"/>
                  </a:lnTo>
                  <a:lnTo>
                    <a:pt x="2655661" y="801616"/>
                  </a:lnTo>
                  <a:lnTo>
                    <a:pt x="2795433" y="801616"/>
                  </a:lnTo>
                  <a:lnTo>
                    <a:pt x="2935205" y="601212"/>
                  </a:lnTo>
                  <a:lnTo>
                    <a:pt x="3074976" y="400808"/>
                  </a:lnTo>
                  <a:lnTo>
                    <a:pt x="3214748" y="1202424"/>
                  </a:lnTo>
                  <a:lnTo>
                    <a:pt x="3354520" y="1202424"/>
                  </a:lnTo>
                  <a:lnTo>
                    <a:pt x="3494291" y="801616"/>
                  </a:lnTo>
                </a:path>
              </a:pathLst>
            </a:custGeom>
            <a:ln w="40651" cap="flat">
              <a:solidFill>
                <a:srgbClr val="6A1E74">
                  <a:alpha val="100000"/>
                </a:srgbClr>
              </a:solidFill>
              <a:prstDash val="solid"/>
              <a:round/>
            </a:ln>
          </p:spPr>
          <p:txBody>
            <a:bodyPr/>
            <a:lstStyle/>
            <a:p/>
          </p:txBody>
        </p:sp>
        <p:sp>
          <p:nvSpPr>
            <p:cNvPr id="83" name="pl83"/>
            <p:cNvSpPr/>
            <p:nvPr/>
          </p:nvSpPr>
          <p:spPr>
            <a:xfrm>
              <a:off x="5161100" y="5194118"/>
              <a:ext cx="3843721" cy="0"/>
            </a:xfrm>
            <a:custGeom>
              <a:avLst/>
              <a:pathLst>
                <a:path w="3843721" h="0">
                  <a:moveTo>
                    <a:pt x="0" y="0"/>
                  </a:moveTo>
                  <a:lnTo>
                    <a:pt x="3843721" y="0"/>
                  </a:lnTo>
                  <a:lnTo>
                    <a:pt x="3843721" y="0"/>
                  </a:lnTo>
                </a:path>
              </a:pathLst>
            </a:custGeom>
            <a:ln w="13550" cap="flat">
              <a:solidFill>
                <a:srgbClr val="BEBEBE">
                  <a:alpha val="100000"/>
                </a:srgbClr>
              </a:solidFill>
              <a:prstDash val="solid"/>
              <a:round/>
            </a:ln>
          </p:spPr>
          <p:txBody>
            <a:bodyPr/>
            <a:lstStyle/>
            <a:p/>
          </p:txBody>
        </p:sp>
        <p:sp>
          <p:nvSpPr>
            <p:cNvPr id="84" name="pl84"/>
            <p:cNvSpPr/>
            <p:nvPr/>
          </p:nvSpPr>
          <p:spPr>
            <a:xfrm>
              <a:off x="5335815" y="3270238"/>
              <a:ext cx="0" cy="320646"/>
            </a:xfrm>
            <a:custGeom>
              <a:avLst/>
              <a:pathLst>
                <a:path w="0" h="320646">
                  <a:moveTo>
                    <a:pt x="0" y="0"/>
                  </a:moveTo>
                  <a:lnTo>
                    <a:pt x="0" y="320646"/>
                  </a:lnTo>
                </a:path>
              </a:pathLst>
            </a:custGeom>
            <a:ln w="13550" cap="flat">
              <a:solidFill>
                <a:srgbClr val="000000">
                  <a:alpha val="100000"/>
                </a:srgbClr>
              </a:solidFill>
              <a:prstDash val="dot"/>
              <a:round/>
            </a:ln>
          </p:spPr>
          <p:txBody>
            <a:bodyPr/>
            <a:lstStyle/>
            <a:p/>
          </p:txBody>
        </p:sp>
        <p:sp>
          <p:nvSpPr>
            <p:cNvPr id="85" name="pl85"/>
            <p:cNvSpPr/>
            <p:nvPr/>
          </p:nvSpPr>
          <p:spPr>
            <a:xfrm>
              <a:off x="6034673" y="3029753"/>
              <a:ext cx="0" cy="360727"/>
            </a:xfrm>
            <a:custGeom>
              <a:avLst/>
              <a:pathLst>
                <a:path w="0" h="360727">
                  <a:moveTo>
                    <a:pt x="0" y="0"/>
                  </a:moveTo>
                  <a:lnTo>
                    <a:pt x="0" y="360727"/>
                  </a:lnTo>
                </a:path>
              </a:pathLst>
            </a:custGeom>
            <a:ln w="13550" cap="flat">
              <a:solidFill>
                <a:srgbClr val="000000">
                  <a:alpha val="100000"/>
                </a:srgbClr>
              </a:solidFill>
              <a:prstDash val="dot"/>
              <a:round/>
            </a:ln>
          </p:spPr>
          <p:txBody>
            <a:bodyPr/>
            <a:lstStyle/>
            <a:p/>
          </p:txBody>
        </p:sp>
        <p:sp>
          <p:nvSpPr>
            <p:cNvPr id="86" name="pl86"/>
            <p:cNvSpPr/>
            <p:nvPr/>
          </p:nvSpPr>
          <p:spPr>
            <a:xfrm>
              <a:off x="6733532" y="3991693"/>
              <a:ext cx="0" cy="200404"/>
            </a:xfrm>
            <a:custGeom>
              <a:avLst/>
              <a:pathLst>
                <a:path w="0" h="200404">
                  <a:moveTo>
                    <a:pt x="0" y="0"/>
                  </a:moveTo>
                  <a:lnTo>
                    <a:pt x="0" y="200404"/>
                  </a:lnTo>
                </a:path>
              </a:pathLst>
            </a:custGeom>
            <a:ln w="13550" cap="flat">
              <a:solidFill>
                <a:srgbClr val="000000">
                  <a:alpha val="100000"/>
                </a:srgbClr>
              </a:solidFill>
              <a:prstDash val="dot"/>
              <a:round/>
            </a:ln>
          </p:spPr>
          <p:txBody>
            <a:bodyPr/>
            <a:lstStyle/>
            <a:p/>
          </p:txBody>
        </p:sp>
        <p:sp>
          <p:nvSpPr>
            <p:cNvPr id="87" name="pl87"/>
            <p:cNvSpPr/>
            <p:nvPr/>
          </p:nvSpPr>
          <p:spPr>
            <a:xfrm>
              <a:off x="7432390" y="3991693"/>
              <a:ext cx="0" cy="200404"/>
            </a:xfrm>
            <a:custGeom>
              <a:avLst/>
              <a:pathLst>
                <a:path w="0" h="200404">
                  <a:moveTo>
                    <a:pt x="0" y="0"/>
                  </a:moveTo>
                  <a:lnTo>
                    <a:pt x="0" y="200404"/>
                  </a:lnTo>
                </a:path>
              </a:pathLst>
            </a:custGeom>
            <a:ln w="13550" cap="flat">
              <a:solidFill>
                <a:srgbClr val="000000">
                  <a:alpha val="100000"/>
                </a:srgbClr>
              </a:solidFill>
              <a:prstDash val="dot"/>
              <a:round/>
            </a:ln>
          </p:spPr>
          <p:txBody>
            <a:bodyPr/>
            <a:lstStyle/>
            <a:p/>
          </p:txBody>
        </p:sp>
        <p:sp>
          <p:nvSpPr>
            <p:cNvPr id="88" name="pl88"/>
            <p:cNvSpPr/>
            <p:nvPr/>
          </p:nvSpPr>
          <p:spPr>
            <a:xfrm>
              <a:off x="7991477" y="3991693"/>
              <a:ext cx="0" cy="200404"/>
            </a:xfrm>
            <a:custGeom>
              <a:avLst/>
              <a:pathLst>
                <a:path w="0" h="200404">
                  <a:moveTo>
                    <a:pt x="0" y="0"/>
                  </a:moveTo>
                  <a:lnTo>
                    <a:pt x="0" y="200404"/>
                  </a:lnTo>
                </a:path>
              </a:pathLst>
            </a:custGeom>
            <a:ln w="13550" cap="flat">
              <a:solidFill>
                <a:srgbClr val="000000">
                  <a:alpha val="100000"/>
                </a:srgbClr>
              </a:solidFill>
              <a:prstDash val="dot"/>
              <a:round/>
            </a:ln>
          </p:spPr>
          <p:txBody>
            <a:bodyPr/>
            <a:lstStyle/>
            <a:p/>
          </p:txBody>
        </p:sp>
        <p:sp>
          <p:nvSpPr>
            <p:cNvPr id="89" name="pl89"/>
            <p:cNvSpPr/>
            <p:nvPr/>
          </p:nvSpPr>
          <p:spPr>
            <a:xfrm>
              <a:off x="8690335" y="4472663"/>
              <a:ext cx="0" cy="120242"/>
            </a:xfrm>
            <a:custGeom>
              <a:avLst/>
              <a:pathLst>
                <a:path w="0" h="120242">
                  <a:moveTo>
                    <a:pt x="0" y="0"/>
                  </a:moveTo>
                  <a:lnTo>
                    <a:pt x="0" y="120242"/>
                  </a:lnTo>
                </a:path>
              </a:pathLst>
            </a:custGeom>
            <a:ln w="13550" cap="flat">
              <a:solidFill>
                <a:srgbClr val="000000">
                  <a:alpha val="100000"/>
                </a:srgbClr>
              </a:solidFill>
              <a:prstDash val="dot"/>
              <a:round/>
            </a:ln>
          </p:spPr>
          <p:txBody>
            <a:bodyPr/>
            <a:lstStyle/>
            <a:p/>
          </p:txBody>
        </p:sp>
        <p:sp>
          <p:nvSpPr>
            <p:cNvPr id="90" name="pl90"/>
            <p:cNvSpPr/>
            <p:nvPr/>
          </p:nvSpPr>
          <p:spPr>
            <a:xfrm>
              <a:off x="8830107" y="3991693"/>
              <a:ext cx="0" cy="200404"/>
            </a:xfrm>
            <a:custGeom>
              <a:avLst/>
              <a:pathLst>
                <a:path w="0" h="200404">
                  <a:moveTo>
                    <a:pt x="0" y="0"/>
                  </a:moveTo>
                  <a:lnTo>
                    <a:pt x="0" y="200404"/>
                  </a:lnTo>
                </a:path>
              </a:pathLst>
            </a:custGeom>
            <a:ln w="13550" cap="flat">
              <a:solidFill>
                <a:srgbClr val="000000">
                  <a:alpha val="100000"/>
                </a:srgbClr>
              </a:solidFill>
              <a:prstDash val="dot"/>
              <a:round/>
            </a:ln>
          </p:spPr>
          <p:txBody>
            <a:bodyPr/>
            <a:lstStyle/>
            <a:p/>
          </p:txBody>
        </p:sp>
        <p:sp>
          <p:nvSpPr>
            <p:cNvPr id="91" name="pg91"/>
            <p:cNvSpPr/>
            <p:nvPr/>
          </p:nvSpPr>
          <p:spPr>
            <a:xfrm>
              <a:off x="5277344" y="3298206"/>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2" name="tx92"/>
            <p:cNvSpPr/>
            <p:nvPr/>
          </p:nvSpPr>
          <p:spPr>
            <a:xfrm>
              <a:off x="5307697" y="3328559"/>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8</a:t>
              </a:r>
            </a:p>
          </p:txBody>
        </p:sp>
        <p:sp>
          <p:nvSpPr>
            <p:cNvPr id="93" name="pg93"/>
            <p:cNvSpPr/>
            <p:nvPr/>
          </p:nvSpPr>
          <p:spPr>
            <a:xfrm>
              <a:off x="5976202" y="3097802"/>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4" name="tx94"/>
            <p:cNvSpPr/>
            <p:nvPr/>
          </p:nvSpPr>
          <p:spPr>
            <a:xfrm>
              <a:off x="6006555" y="3128155"/>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9</a:t>
              </a:r>
            </a:p>
          </p:txBody>
        </p:sp>
        <p:sp>
          <p:nvSpPr>
            <p:cNvPr id="95" name="pg95"/>
            <p:cNvSpPr/>
            <p:nvPr/>
          </p:nvSpPr>
          <p:spPr>
            <a:xfrm>
              <a:off x="6675060" y="3899418"/>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6705414" y="3929772"/>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5</a:t>
              </a:r>
            </a:p>
          </p:txBody>
        </p:sp>
        <p:sp>
          <p:nvSpPr>
            <p:cNvPr id="97" name="pg97"/>
            <p:cNvSpPr/>
            <p:nvPr/>
          </p:nvSpPr>
          <p:spPr>
            <a:xfrm>
              <a:off x="7373919" y="3899418"/>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7404272" y="3929772"/>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5</a:t>
              </a:r>
            </a:p>
          </p:txBody>
        </p:sp>
        <p:sp>
          <p:nvSpPr>
            <p:cNvPr id="99" name="pg99"/>
            <p:cNvSpPr/>
            <p:nvPr/>
          </p:nvSpPr>
          <p:spPr>
            <a:xfrm>
              <a:off x="7933006" y="3899418"/>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7963359" y="3929772"/>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5</a:t>
              </a:r>
            </a:p>
          </p:txBody>
        </p:sp>
        <p:sp>
          <p:nvSpPr>
            <p:cNvPr id="101" name="pg101"/>
            <p:cNvSpPr/>
            <p:nvPr/>
          </p:nvSpPr>
          <p:spPr>
            <a:xfrm>
              <a:off x="8631864" y="4300227"/>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8662217" y="4330580"/>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3</a:t>
              </a:r>
            </a:p>
          </p:txBody>
        </p:sp>
        <p:sp>
          <p:nvSpPr>
            <p:cNvPr id="103" name="pg103"/>
            <p:cNvSpPr/>
            <p:nvPr/>
          </p:nvSpPr>
          <p:spPr>
            <a:xfrm>
              <a:off x="8771636" y="3899418"/>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8801989" y="3929772"/>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5</a:t>
              </a:r>
            </a:p>
          </p:txBody>
        </p:sp>
        <p:sp>
          <p:nvSpPr>
            <p:cNvPr id="105" name="tx105"/>
            <p:cNvSpPr/>
            <p:nvPr/>
          </p:nvSpPr>
          <p:spPr>
            <a:xfrm>
              <a:off x="8949646" y="3946430"/>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377D">
                      <a:alpha val="100000"/>
                    </a:srgbClr>
                  </a:solidFill>
                  <a:latin typeface="Arial"/>
                  <a:cs typeface="Arial"/>
                </a:rPr>
                <a:t>6</a:t>
              </a:r>
            </a:p>
          </p:txBody>
        </p:sp>
        <p:sp>
          <p:nvSpPr>
            <p:cNvPr id="106" name="tx106"/>
            <p:cNvSpPr/>
            <p:nvPr/>
          </p:nvSpPr>
          <p:spPr>
            <a:xfrm>
              <a:off x="5020746" y="5144100"/>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07" name="tx107"/>
            <p:cNvSpPr/>
            <p:nvPr/>
          </p:nvSpPr>
          <p:spPr>
            <a:xfrm>
              <a:off x="5020746" y="4142080"/>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a:t>
              </a:r>
            </a:p>
          </p:txBody>
        </p:sp>
        <p:sp>
          <p:nvSpPr>
            <p:cNvPr id="108" name="tx108"/>
            <p:cNvSpPr/>
            <p:nvPr/>
          </p:nvSpPr>
          <p:spPr>
            <a:xfrm>
              <a:off x="4943022" y="314005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109" name="tx109"/>
            <p:cNvSpPr/>
            <p:nvPr/>
          </p:nvSpPr>
          <p:spPr>
            <a:xfrm>
              <a:off x="4943022" y="213803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a:t>
              </a:r>
            </a:p>
          </p:txBody>
        </p:sp>
        <p:sp>
          <p:nvSpPr>
            <p:cNvPr id="110" name="tx110"/>
            <p:cNvSpPr/>
            <p:nvPr/>
          </p:nvSpPr>
          <p:spPr>
            <a:xfrm rot="-5400000">
              <a:off x="5194449"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111" name="tx111"/>
            <p:cNvSpPr/>
            <p:nvPr/>
          </p:nvSpPr>
          <p:spPr>
            <a:xfrm rot="-5400000">
              <a:off x="5893307"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112" name="tx112"/>
            <p:cNvSpPr/>
            <p:nvPr/>
          </p:nvSpPr>
          <p:spPr>
            <a:xfrm rot="-5400000">
              <a:off x="6592165"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113" name="tx113"/>
            <p:cNvSpPr/>
            <p:nvPr/>
          </p:nvSpPr>
          <p:spPr>
            <a:xfrm rot="-5400000">
              <a:off x="7291024"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114" name="tx114"/>
            <p:cNvSpPr/>
            <p:nvPr/>
          </p:nvSpPr>
          <p:spPr>
            <a:xfrm rot="-5400000">
              <a:off x="7850111"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15" name="tx115"/>
            <p:cNvSpPr/>
            <p:nvPr/>
          </p:nvSpPr>
          <p:spPr>
            <a:xfrm rot="-5400000">
              <a:off x="8548969"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16" name="tx116"/>
            <p:cNvSpPr/>
            <p:nvPr/>
          </p:nvSpPr>
          <p:spPr>
            <a:xfrm rot="-5400000">
              <a:off x="8688741"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17" name="tx117"/>
            <p:cNvSpPr/>
            <p:nvPr/>
          </p:nvSpPr>
          <p:spPr>
            <a:xfrm rot="-5400000">
              <a:off x="4288950" y="3641069"/>
              <a:ext cx="107963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rate (%)</a:t>
              </a:r>
            </a:p>
          </p:txBody>
        </p:sp>
        <p:sp>
          <p:nvSpPr>
            <p:cNvPr id="118" name="pl118"/>
            <p:cNvSpPr/>
            <p:nvPr/>
          </p:nvSpPr>
          <p:spPr>
            <a:xfrm>
              <a:off x="6377314" y="6172552"/>
              <a:ext cx="175564" cy="0"/>
            </a:xfrm>
            <a:custGeom>
              <a:avLst/>
              <a:pathLst>
                <a:path w="175564" h="0">
                  <a:moveTo>
                    <a:pt x="0" y="0"/>
                  </a:moveTo>
                  <a:lnTo>
                    <a:pt x="175564" y="0"/>
                  </a:lnTo>
                </a:path>
              </a:pathLst>
            </a:custGeom>
            <a:ln w="27101" cap="flat">
              <a:solidFill>
                <a:srgbClr val="00377D">
                  <a:alpha val="50196"/>
                </a:srgbClr>
              </a:solidFill>
              <a:prstDash val="solid"/>
              <a:round/>
            </a:ln>
          </p:spPr>
          <p:txBody>
            <a:bodyPr/>
            <a:lstStyle/>
            <a:p/>
          </p:txBody>
        </p:sp>
        <p:sp>
          <p:nvSpPr>
            <p:cNvPr id="119" name="pl119"/>
            <p:cNvSpPr/>
            <p:nvPr/>
          </p:nvSpPr>
          <p:spPr>
            <a:xfrm>
              <a:off x="7139838" y="6172552"/>
              <a:ext cx="175564" cy="0"/>
            </a:xfrm>
            <a:custGeom>
              <a:avLst/>
              <a:pathLst>
                <a:path w="175564" h="0">
                  <a:moveTo>
                    <a:pt x="0" y="0"/>
                  </a:moveTo>
                  <a:lnTo>
                    <a:pt x="175564" y="0"/>
                  </a:lnTo>
                </a:path>
              </a:pathLst>
            </a:custGeom>
            <a:ln w="27101" cap="flat">
              <a:solidFill>
                <a:srgbClr val="6A1E74">
                  <a:alpha val="50196"/>
                </a:srgbClr>
              </a:solidFill>
              <a:prstDash val="solid"/>
              <a:round/>
            </a:ln>
          </p:spPr>
          <p:txBody>
            <a:bodyPr/>
            <a:lstStyle/>
            <a:p/>
          </p:txBody>
        </p:sp>
        <p:sp>
          <p:nvSpPr>
            <p:cNvPr id="120" name="pl120"/>
            <p:cNvSpPr/>
            <p:nvPr/>
          </p:nvSpPr>
          <p:spPr>
            <a:xfrm>
              <a:off x="7139838" y="6172552"/>
              <a:ext cx="175564" cy="0"/>
            </a:xfrm>
            <a:custGeom>
              <a:avLst/>
              <a:pathLst>
                <a:path w="175564" h="0">
                  <a:moveTo>
                    <a:pt x="0" y="0"/>
                  </a:moveTo>
                  <a:lnTo>
                    <a:pt x="175564" y="0"/>
                  </a:lnTo>
                </a:path>
              </a:pathLst>
            </a:custGeom>
            <a:ln w="40651" cap="flat">
              <a:solidFill>
                <a:srgbClr val="6A1E74">
                  <a:alpha val="100000"/>
                </a:srgbClr>
              </a:solidFill>
              <a:prstDash val="solid"/>
              <a:round/>
            </a:ln>
          </p:spPr>
          <p:txBody>
            <a:bodyPr/>
            <a:lstStyle/>
            <a:p/>
          </p:txBody>
        </p:sp>
        <p:sp>
          <p:nvSpPr>
            <p:cNvPr id="121" name="tx121"/>
            <p:cNvSpPr/>
            <p:nvPr/>
          </p:nvSpPr>
          <p:spPr>
            <a:xfrm>
              <a:off x="6644413" y="6122535"/>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Global</a:t>
              </a:r>
            </a:p>
          </p:txBody>
        </p:sp>
        <p:sp>
          <p:nvSpPr>
            <p:cNvPr id="122" name="tx122"/>
            <p:cNvSpPr/>
            <p:nvPr/>
          </p:nvSpPr>
          <p:spPr>
            <a:xfrm>
              <a:off x="7406938" y="6122535"/>
              <a:ext cx="40361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MENA</a:t>
              </a:r>
            </a:p>
          </p:txBody>
        </p:sp>
        <p:sp>
          <p:nvSpPr>
            <p:cNvPr id="123" name="tx123"/>
            <p:cNvSpPr/>
            <p:nvPr/>
          </p:nvSpPr>
          <p:spPr>
            <a:xfrm>
              <a:off x="6303526" y="1662388"/>
              <a:ext cx="155886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Drop-out rate between </a:t>
              </a:r>
            </a:p>
          </p:txBody>
        </p:sp>
        <p:sp>
          <p:nvSpPr>
            <p:cNvPr id="124" name="tx124"/>
            <p:cNvSpPr/>
            <p:nvPr/>
          </p:nvSpPr>
          <p:spPr>
            <a:xfrm>
              <a:off x="6367214" y="1826980"/>
              <a:ext cx="1431493"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and MCV1 (%)</a:t>
              </a:r>
            </a:p>
          </p:txBody>
        </p:sp>
        <p:sp>
          <p:nvSpPr>
            <p:cNvPr id="125" name="tx125"/>
            <p:cNvSpPr/>
            <p:nvPr/>
          </p:nvSpPr>
          <p:spPr>
            <a:xfrm>
              <a:off x="4842838"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6" name="tx126"/>
            <p:cNvSpPr/>
            <p:nvPr/>
          </p:nvSpPr>
          <p:spPr>
            <a:xfrm>
              <a:off x="5727063" y="6542159"/>
              <a:ext cx="32777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Drop-out classification: &lt;5% = low, 5-10% = medium, &gt;10% = high</a:t>
              </a:r>
            </a:p>
          </p:txBody>
        </p:sp>
        <p:sp>
          <p:nvSpPr>
            <p:cNvPr id="127" name="tx127"/>
            <p:cNvSpPr/>
            <p:nvPr/>
          </p:nvSpPr>
          <p:spPr>
            <a:xfrm>
              <a:off x="3346429" y="1368037"/>
              <a:ext cx="2725460"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drop-out, MENA, 2000-2025</a:t>
              </a:r>
            </a:p>
          </p:txBody>
        </p:sp>
      </p:grpSp>
      <p:sp>
        <p:nvSpPr>
          <p:cNvPr id="12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strike="noStrike">
                <a:solidFill>
                  <a:srgbClr val="FFFFFF">
                    <a:alpha val="100000"/>
                  </a:srgbClr>
                </a:solidFill>
                <a:latin typeface="Arial"/>
                <a:cs typeface="Arial"/>
                <a:ea typeface="Arial"/>
                <a:sym typeface="Arial"/>
              </a:rPr>
              <a:t>Drop-out rates show the % of children who received DTP1, but not DTP3/MCV1. Low drop-out rates indicate high retention of children in immunization programmes.
This chart shows trends in drop-out rates between DTP1 and DTP3, and DTP1 and MCV1.
In 2025, 7% of children who received DTP1 did not receive DTP3 (left), and 5% of children who received DTP1 did not receive MCV1 (right).
The medium DTP drop-out rates imply moderate ability to provide a complete series of vaccines early in life. The medium DTP-MCV drop-out rates imply moderate retention in immunization programmes and ability to provide a full course of vaccines in infancy (up to one year).
In 2025, MENA DTP drop-out was higher and DTP-MCV drop-out was higher than global drop-out rates, respectively.</a:t>
            </a:r>
          </a:p>
        </p:txBody>
      </p:sp>
      <p:sp>
        <p:nvSpPr>
          <p:cNvPr id="12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DTP1 and DTP3/MCV1 drop-out was moderate in MENA</a:t>
            </a:r>
          </a:p>
        </p:txBody>
      </p:sp>
      <p:grpSp xmlns:pic="http://schemas.openxmlformats.org/drawingml/2006/picture">
        <p:nvGrpSpPr>
          <p:cNvPr id="130" name=""/>
          <p:cNvGrpSpPr/>
          <p:nvPr/>
        </p:nvGrpSpPr>
        <p:grpSpPr>
          <a:xfrm>
            <a:off x="292608" y="1005840"/>
            <a:ext cx="8595360" cy="28575"/>
            <a:chOff x="292608" y="1005840"/>
            <a:chExt cx="8595360" cy="28575"/>
          </a:xfrm>
        </p:grpSpPr>
        <p:sp>
          <p:nvSpPr>
            <p:cNvPr id="13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695171" y="874964"/>
              <a:ext cx="1620176" cy="1019640"/>
            </a:xfrm>
            <a:prstGeom prst="rect">
              <a:avLst/>
            </a:prstGeom>
            <a:solidFill>
              <a:srgbClr val="EBEBEB">
                <a:alpha val="100000"/>
              </a:srgbClr>
            </a:solidFill>
          </p:spPr>
          <p:txBody>
            <a:bodyPr/>
            <a:lstStyle/>
            <a:p/>
          </p:txBody>
        </p:sp>
        <p:sp>
          <p:nvSpPr>
            <p:cNvPr id="6" name="pl6"/>
            <p:cNvSpPr/>
            <p:nvPr/>
          </p:nvSpPr>
          <p:spPr>
            <a:xfrm>
              <a:off x="695171" y="167786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7" name="pl7"/>
            <p:cNvSpPr/>
            <p:nvPr/>
          </p:nvSpPr>
          <p:spPr>
            <a:xfrm>
              <a:off x="695171" y="133707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8" name="pl8"/>
            <p:cNvSpPr/>
            <p:nvPr/>
          </p:nvSpPr>
          <p:spPr>
            <a:xfrm>
              <a:off x="695171" y="99628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9" name="pl9"/>
            <p:cNvSpPr/>
            <p:nvPr/>
          </p:nvSpPr>
          <p:spPr>
            <a:xfrm>
              <a:off x="695171" y="184825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0" name="pl10"/>
            <p:cNvSpPr/>
            <p:nvPr/>
          </p:nvSpPr>
          <p:spPr>
            <a:xfrm>
              <a:off x="695171" y="150746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1" name="pl11"/>
            <p:cNvSpPr/>
            <p:nvPr/>
          </p:nvSpPr>
          <p:spPr>
            <a:xfrm>
              <a:off x="695171" y="116667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2" name="pl12"/>
            <p:cNvSpPr/>
            <p:nvPr/>
          </p:nvSpPr>
          <p:spPr>
            <a:xfrm>
              <a:off x="76881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 name="pl13"/>
            <p:cNvSpPr/>
            <p:nvPr/>
          </p:nvSpPr>
          <p:spPr>
            <a:xfrm>
              <a:off x="97922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18964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40005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61046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82087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203129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224170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768815" y="1752836"/>
              <a:ext cx="1472887" cy="40894"/>
            </a:xfrm>
            <a:custGeom>
              <a:avLst/>
              <a:pathLst>
                <a:path w="1472887" h="40894">
                  <a:moveTo>
                    <a:pt x="0" y="40894"/>
                  </a:moveTo>
                  <a:lnTo>
                    <a:pt x="210412" y="40894"/>
                  </a:lnTo>
                  <a:lnTo>
                    <a:pt x="420825" y="13631"/>
                  </a:lnTo>
                  <a:lnTo>
                    <a:pt x="631237" y="13631"/>
                  </a:lnTo>
                  <a:lnTo>
                    <a:pt x="841650" y="13631"/>
                  </a:lnTo>
                  <a:lnTo>
                    <a:pt x="1052062" y="27263"/>
                  </a:lnTo>
                  <a:lnTo>
                    <a:pt x="1262475" y="13631"/>
                  </a:lnTo>
                  <a:lnTo>
                    <a:pt x="1472887" y="0"/>
                  </a:lnTo>
                </a:path>
              </a:pathLst>
            </a:custGeom>
            <a:ln w="20325" cap="flat">
              <a:solidFill>
                <a:srgbClr val="BEBEBE">
                  <a:alpha val="69803"/>
                </a:srgbClr>
              </a:solidFill>
              <a:prstDash val="solid"/>
              <a:round/>
            </a:ln>
          </p:spPr>
          <p:txBody>
            <a:bodyPr/>
            <a:lstStyle/>
            <a:p/>
          </p:txBody>
        </p:sp>
        <p:sp>
          <p:nvSpPr>
            <p:cNvPr id="21" name="pl21"/>
            <p:cNvSpPr/>
            <p:nvPr/>
          </p:nvSpPr>
          <p:spPr>
            <a:xfrm>
              <a:off x="768815" y="1643783"/>
              <a:ext cx="1472887" cy="136315"/>
            </a:xfrm>
            <a:custGeom>
              <a:avLst/>
              <a:pathLst>
                <a:path w="1472887" h="136315">
                  <a:moveTo>
                    <a:pt x="0" y="136315"/>
                  </a:moveTo>
                  <a:lnTo>
                    <a:pt x="210412" y="109052"/>
                  </a:lnTo>
                  <a:lnTo>
                    <a:pt x="420825" y="54526"/>
                  </a:lnTo>
                  <a:lnTo>
                    <a:pt x="631237" y="40894"/>
                  </a:lnTo>
                  <a:lnTo>
                    <a:pt x="841650" y="0"/>
                  </a:lnTo>
                  <a:lnTo>
                    <a:pt x="1052062" y="122683"/>
                  </a:lnTo>
                  <a:lnTo>
                    <a:pt x="1262475" y="122683"/>
                  </a:lnTo>
                  <a:lnTo>
                    <a:pt x="1472887" y="136315"/>
                  </a:lnTo>
                </a:path>
              </a:pathLst>
            </a:custGeom>
            <a:ln w="40651" cap="flat">
              <a:solidFill>
                <a:srgbClr val="BEBEBE">
                  <a:alpha val="69803"/>
                </a:srgbClr>
              </a:solidFill>
              <a:prstDash val="solid"/>
              <a:round/>
            </a:ln>
          </p:spPr>
          <p:txBody>
            <a:bodyPr/>
            <a:lstStyle/>
            <a:p/>
          </p:txBody>
        </p:sp>
        <p:sp>
          <p:nvSpPr>
            <p:cNvPr id="22" name="pl22"/>
            <p:cNvSpPr/>
            <p:nvPr/>
          </p:nvSpPr>
          <p:spPr>
            <a:xfrm>
              <a:off x="768815" y="1643783"/>
              <a:ext cx="1472887" cy="136315"/>
            </a:xfrm>
            <a:custGeom>
              <a:avLst/>
              <a:pathLst>
                <a:path w="1472887" h="136315">
                  <a:moveTo>
                    <a:pt x="0" y="136315"/>
                  </a:moveTo>
                  <a:lnTo>
                    <a:pt x="210412" y="109052"/>
                  </a:lnTo>
                  <a:lnTo>
                    <a:pt x="420825" y="54526"/>
                  </a:lnTo>
                  <a:lnTo>
                    <a:pt x="631237" y="40894"/>
                  </a:lnTo>
                  <a:lnTo>
                    <a:pt x="841650" y="0"/>
                  </a:lnTo>
                  <a:lnTo>
                    <a:pt x="1052062" y="122683"/>
                  </a:lnTo>
                  <a:lnTo>
                    <a:pt x="1262475" y="122683"/>
                  </a:lnTo>
                  <a:lnTo>
                    <a:pt x="1472887" y="136315"/>
                  </a:lnTo>
                </a:path>
              </a:pathLst>
            </a:custGeom>
            <a:ln w="35231" cap="flat">
              <a:solidFill>
                <a:srgbClr val="BEBEBE">
                  <a:alpha val="69803"/>
                </a:srgbClr>
              </a:solidFill>
              <a:prstDash val="solid"/>
              <a:round/>
            </a:ln>
          </p:spPr>
          <p:txBody>
            <a:bodyPr/>
            <a:lstStyle/>
            <a:p/>
          </p:txBody>
        </p:sp>
        <p:sp>
          <p:nvSpPr>
            <p:cNvPr id="23" name="pl23"/>
            <p:cNvSpPr/>
            <p:nvPr/>
          </p:nvSpPr>
          <p:spPr>
            <a:xfrm>
              <a:off x="768815" y="1752836"/>
              <a:ext cx="1472887" cy="40894"/>
            </a:xfrm>
            <a:custGeom>
              <a:avLst/>
              <a:pathLst>
                <a:path w="1472887" h="40894">
                  <a:moveTo>
                    <a:pt x="0" y="40894"/>
                  </a:moveTo>
                  <a:lnTo>
                    <a:pt x="210412" y="40894"/>
                  </a:lnTo>
                  <a:lnTo>
                    <a:pt x="420825" y="13631"/>
                  </a:lnTo>
                  <a:lnTo>
                    <a:pt x="631237" y="13631"/>
                  </a:lnTo>
                  <a:lnTo>
                    <a:pt x="841650" y="13631"/>
                  </a:lnTo>
                  <a:lnTo>
                    <a:pt x="1052062" y="27263"/>
                  </a:lnTo>
                  <a:lnTo>
                    <a:pt x="1262475" y="13631"/>
                  </a:lnTo>
                  <a:lnTo>
                    <a:pt x="1472887" y="0"/>
                  </a:lnTo>
                </a:path>
              </a:pathLst>
            </a:custGeom>
            <a:ln w="20325" cap="flat">
              <a:solidFill>
                <a:srgbClr val="6B6B6B">
                  <a:alpha val="100000"/>
                </a:srgbClr>
              </a:solidFill>
              <a:prstDash val="solid"/>
              <a:round/>
            </a:ln>
          </p:spPr>
          <p:txBody>
            <a:bodyPr/>
            <a:lstStyle/>
            <a:p/>
          </p:txBody>
        </p:sp>
        <p:sp>
          <p:nvSpPr>
            <p:cNvPr id="24" name="pl24"/>
            <p:cNvSpPr/>
            <p:nvPr/>
          </p:nvSpPr>
          <p:spPr>
            <a:xfrm>
              <a:off x="768815" y="1643783"/>
              <a:ext cx="1472887" cy="136315"/>
            </a:xfrm>
            <a:custGeom>
              <a:avLst/>
              <a:pathLst>
                <a:path w="1472887" h="136315">
                  <a:moveTo>
                    <a:pt x="0" y="136315"/>
                  </a:moveTo>
                  <a:lnTo>
                    <a:pt x="210412" y="109052"/>
                  </a:lnTo>
                  <a:lnTo>
                    <a:pt x="420825" y="54526"/>
                  </a:lnTo>
                  <a:lnTo>
                    <a:pt x="631237" y="40894"/>
                  </a:lnTo>
                  <a:lnTo>
                    <a:pt x="841650" y="0"/>
                  </a:lnTo>
                  <a:lnTo>
                    <a:pt x="1052062" y="122683"/>
                  </a:lnTo>
                  <a:lnTo>
                    <a:pt x="1262475" y="122683"/>
                  </a:lnTo>
                  <a:lnTo>
                    <a:pt x="1472887" y="136315"/>
                  </a:lnTo>
                </a:path>
              </a:pathLst>
            </a:custGeom>
            <a:ln w="40651" cap="flat">
              <a:solidFill>
                <a:srgbClr val="000000">
                  <a:alpha val="100000"/>
                </a:srgbClr>
              </a:solidFill>
              <a:prstDash val="solid"/>
              <a:round/>
            </a:ln>
          </p:spPr>
          <p:txBody>
            <a:bodyPr/>
            <a:lstStyle/>
            <a:p/>
          </p:txBody>
        </p:sp>
        <p:sp>
          <p:nvSpPr>
            <p:cNvPr id="25" name="pl25"/>
            <p:cNvSpPr/>
            <p:nvPr/>
          </p:nvSpPr>
          <p:spPr>
            <a:xfrm>
              <a:off x="768815" y="1643783"/>
              <a:ext cx="1472887" cy="136315"/>
            </a:xfrm>
            <a:custGeom>
              <a:avLst/>
              <a:pathLst>
                <a:path w="1472887" h="136315">
                  <a:moveTo>
                    <a:pt x="0" y="136315"/>
                  </a:moveTo>
                  <a:lnTo>
                    <a:pt x="210412" y="109052"/>
                  </a:lnTo>
                  <a:lnTo>
                    <a:pt x="420825" y="54526"/>
                  </a:lnTo>
                  <a:lnTo>
                    <a:pt x="631237" y="40894"/>
                  </a:lnTo>
                  <a:lnTo>
                    <a:pt x="841650" y="0"/>
                  </a:lnTo>
                  <a:lnTo>
                    <a:pt x="1052062" y="122683"/>
                  </a:lnTo>
                  <a:lnTo>
                    <a:pt x="1262475" y="122683"/>
                  </a:lnTo>
                  <a:lnTo>
                    <a:pt x="1472887" y="136315"/>
                  </a:lnTo>
                </a:path>
              </a:pathLst>
            </a:custGeom>
            <a:ln w="35231" cap="flat">
              <a:solidFill>
                <a:srgbClr val="F26A21">
                  <a:alpha val="100000"/>
                </a:srgbClr>
              </a:solidFill>
              <a:prstDash val="solid"/>
              <a:round/>
            </a:ln>
          </p:spPr>
          <p:txBody>
            <a:bodyPr/>
            <a:lstStyle/>
            <a:p/>
          </p:txBody>
        </p:sp>
        <p:sp>
          <p:nvSpPr>
            <p:cNvPr id="26" name="pl26"/>
            <p:cNvSpPr/>
            <p:nvPr/>
          </p:nvSpPr>
          <p:spPr>
            <a:xfrm>
              <a:off x="695171" y="1848257"/>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7" name="tx27"/>
            <p:cNvSpPr/>
            <p:nvPr/>
          </p:nvSpPr>
          <p:spPr>
            <a:xfrm>
              <a:off x="738686" y="161707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8" name="tx28"/>
            <p:cNvSpPr/>
            <p:nvPr/>
          </p:nvSpPr>
          <p:spPr>
            <a:xfrm>
              <a:off x="949098" y="158980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9" name="tx29"/>
            <p:cNvSpPr/>
            <p:nvPr/>
          </p:nvSpPr>
          <p:spPr>
            <a:xfrm>
              <a:off x="1133405" y="1535281"/>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30" name="tx30"/>
            <p:cNvSpPr/>
            <p:nvPr/>
          </p:nvSpPr>
          <p:spPr>
            <a:xfrm>
              <a:off x="1339794" y="15216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31" name="tx31"/>
            <p:cNvSpPr/>
            <p:nvPr/>
          </p:nvSpPr>
          <p:spPr>
            <a:xfrm>
              <a:off x="1550206" y="14807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32" name="tx32"/>
            <p:cNvSpPr/>
            <p:nvPr/>
          </p:nvSpPr>
          <p:spPr>
            <a:xfrm>
              <a:off x="1790748" y="16034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3" name="tx33"/>
            <p:cNvSpPr/>
            <p:nvPr/>
          </p:nvSpPr>
          <p:spPr>
            <a:xfrm>
              <a:off x="2001161" y="16034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4" name="tx34"/>
            <p:cNvSpPr/>
            <p:nvPr/>
          </p:nvSpPr>
          <p:spPr>
            <a:xfrm>
              <a:off x="2211573" y="161707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5" name="rc35"/>
            <p:cNvSpPr/>
            <p:nvPr/>
          </p:nvSpPr>
          <p:spPr>
            <a:xfrm>
              <a:off x="695171" y="2179046"/>
              <a:ext cx="1620176" cy="1019640"/>
            </a:xfrm>
            <a:prstGeom prst="rect">
              <a:avLst/>
            </a:prstGeom>
            <a:solidFill>
              <a:srgbClr val="EBEBEB">
                <a:alpha val="100000"/>
              </a:srgbClr>
            </a:solidFill>
          </p:spPr>
          <p:txBody>
            <a:bodyPr/>
            <a:lstStyle/>
            <a:p/>
          </p:txBody>
        </p:sp>
        <p:sp>
          <p:nvSpPr>
            <p:cNvPr id="36" name="pl36"/>
            <p:cNvSpPr/>
            <p:nvPr/>
          </p:nvSpPr>
          <p:spPr>
            <a:xfrm>
              <a:off x="695171" y="298194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7" name="pl37"/>
            <p:cNvSpPr/>
            <p:nvPr/>
          </p:nvSpPr>
          <p:spPr>
            <a:xfrm>
              <a:off x="695171" y="264115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8" name="pl38"/>
            <p:cNvSpPr/>
            <p:nvPr/>
          </p:nvSpPr>
          <p:spPr>
            <a:xfrm>
              <a:off x="695171" y="230036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9" name="pl39"/>
            <p:cNvSpPr/>
            <p:nvPr/>
          </p:nvSpPr>
          <p:spPr>
            <a:xfrm>
              <a:off x="695171" y="315233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0" name="pl40"/>
            <p:cNvSpPr/>
            <p:nvPr/>
          </p:nvSpPr>
          <p:spPr>
            <a:xfrm>
              <a:off x="695171" y="281155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1" name="pl41"/>
            <p:cNvSpPr/>
            <p:nvPr/>
          </p:nvSpPr>
          <p:spPr>
            <a:xfrm>
              <a:off x="695171" y="247076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2" name="pl42"/>
            <p:cNvSpPr/>
            <p:nvPr/>
          </p:nvSpPr>
          <p:spPr>
            <a:xfrm>
              <a:off x="76881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 name="pl43"/>
            <p:cNvSpPr/>
            <p:nvPr/>
          </p:nvSpPr>
          <p:spPr>
            <a:xfrm>
              <a:off x="97922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 name="pl44"/>
            <p:cNvSpPr/>
            <p:nvPr/>
          </p:nvSpPr>
          <p:spPr>
            <a:xfrm>
              <a:off x="118964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140005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161046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182087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203129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224170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0" name="pl50"/>
            <p:cNvSpPr/>
            <p:nvPr/>
          </p:nvSpPr>
          <p:spPr>
            <a:xfrm>
              <a:off x="768815" y="3056918"/>
              <a:ext cx="1472887" cy="40894"/>
            </a:xfrm>
            <a:custGeom>
              <a:avLst/>
              <a:pathLst>
                <a:path w="1472887" h="40894">
                  <a:moveTo>
                    <a:pt x="0" y="40894"/>
                  </a:moveTo>
                  <a:lnTo>
                    <a:pt x="210412" y="40894"/>
                  </a:lnTo>
                  <a:lnTo>
                    <a:pt x="420825" y="13631"/>
                  </a:lnTo>
                  <a:lnTo>
                    <a:pt x="631237" y="13631"/>
                  </a:lnTo>
                  <a:lnTo>
                    <a:pt x="841650" y="13631"/>
                  </a:lnTo>
                  <a:lnTo>
                    <a:pt x="1052062" y="27263"/>
                  </a:lnTo>
                  <a:lnTo>
                    <a:pt x="1262475" y="13631"/>
                  </a:lnTo>
                  <a:lnTo>
                    <a:pt x="1472887" y="0"/>
                  </a:lnTo>
                </a:path>
              </a:pathLst>
            </a:custGeom>
            <a:ln w="20325" cap="flat">
              <a:solidFill>
                <a:srgbClr val="BEBEBE">
                  <a:alpha val="69803"/>
                </a:srgbClr>
              </a:solidFill>
              <a:prstDash val="solid"/>
              <a:round/>
            </a:ln>
          </p:spPr>
          <p:txBody>
            <a:bodyPr/>
            <a:lstStyle/>
            <a:p/>
          </p:txBody>
        </p:sp>
        <p:sp>
          <p:nvSpPr>
            <p:cNvPr id="51" name="pl51"/>
            <p:cNvSpPr/>
            <p:nvPr/>
          </p:nvSpPr>
          <p:spPr>
            <a:xfrm>
              <a:off x="768815" y="2906970"/>
              <a:ext cx="1472887" cy="163578"/>
            </a:xfrm>
            <a:custGeom>
              <a:avLst/>
              <a:pathLst>
                <a:path w="1472887" h="163578">
                  <a:moveTo>
                    <a:pt x="0" y="122683"/>
                  </a:moveTo>
                  <a:lnTo>
                    <a:pt x="210412" y="109052"/>
                  </a:lnTo>
                  <a:lnTo>
                    <a:pt x="420825" y="0"/>
                  </a:lnTo>
                  <a:lnTo>
                    <a:pt x="631237" y="81789"/>
                  </a:lnTo>
                  <a:lnTo>
                    <a:pt x="841650" y="163578"/>
                  </a:lnTo>
                  <a:lnTo>
                    <a:pt x="1052062" y="163578"/>
                  </a:lnTo>
                  <a:lnTo>
                    <a:pt x="1262475" y="149947"/>
                  </a:lnTo>
                  <a:lnTo>
                    <a:pt x="1472887" y="81789"/>
                  </a:lnTo>
                </a:path>
              </a:pathLst>
            </a:custGeom>
            <a:ln w="40651" cap="flat">
              <a:solidFill>
                <a:srgbClr val="BEBEBE">
                  <a:alpha val="69803"/>
                </a:srgbClr>
              </a:solidFill>
              <a:prstDash val="solid"/>
              <a:round/>
            </a:ln>
          </p:spPr>
          <p:txBody>
            <a:bodyPr/>
            <a:lstStyle/>
            <a:p/>
          </p:txBody>
        </p:sp>
        <p:sp>
          <p:nvSpPr>
            <p:cNvPr id="52" name="pl52"/>
            <p:cNvSpPr/>
            <p:nvPr/>
          </p:nvSpPr>
          <p:spPr>
            <a:xfrm>
              <a:off x="768815" y="2906970"/>
              <a:ext cx="1472887" cy="163578"/>
            </a:xfrm>
            <a:custGeom>
              <a:avLst/>
              <a:pathLst>
                <a:path w="1472887" h="163578">
                  <a:moveTo>
                    <a:pt x="0" y="122683"/>
                  </a:moveTo>
                  <a:lnTo>
                    <a:pt x="210412" y="109052"/>
                  </a:lnTo>
                  <a:lnTo>
                    <a:pt x="420825" y="0"/>
                  </a:lnTo>
                  <a:lnTo>
                    <a:pt x="631237" y="81789"/>
                  </a:lnTo>
                  <a:lnTo>
                    <a:pt x="841650" y="163578"/>
                  </a:lnTo>
                  <a:lnTo>
                    <a:pt x="1052062" y="163578"/>
                  </a:lnTo>
                  <a:lnTo>
                    <a:pt x="1262475" y="149947"/>
                  </a:lnTo>
                  <a:lnTo>
                    <a:pt x="1472887" y="81789"/>
                  </a:lnTo>
                </a:path>
              </a:pathLst>
            </a:custGeom>
            <a:ln w="35231" cap="flat">
              <a:solidFill>
                <a:srgbClr val="BEBEBE">
                  <a:alpha val="69803"/>
                </a:srgbClr>
              </a:solidFill>
              <a:prstDash val="solid"/>
              <a:round/>
            </a:ln>
          </p:spPr>
          <p:txBody>
            <a:bodyPr/>
            <a:lstStyle/>
            <a:p/>
          </p:txBody>
        </p:sp>
        <p:sp>
          <p:nvSpPr>
            <p:cNvPr id="53" name="pl53"/>
            <p:cNvSpPr/>
            <p:nvPr/>
          </p:nvSpPr>
          <p:spPr>
            <a:xfrm>
              <a:off x="768815" y="3056918"/>
              <a:ext cx="1472887" cy="40894"/>
            </a:xfrm>
            <a:custGeom>
              <a:avLst/>
              <a:pathLst>
                <a:path w="1472887" h="40894">
                  <a:moveTo>
                    <a:pt x="0" y="40894"/>
                  </a:moveTo>
                  <a:lnTo>
                    <a:pt x="210412" y="40894"/>
                  </a:lnTo>
                  <a:lnTo>
                    <a:pt x="420825" y="13631"/>
                  </a:lnTo>
                  <a:lnTo>
                    <a:pt x="631237" y="13631"/>
                  </a:lnTo>
                  <a:lnTo>
                    <a:pt x="841650" y="13631"/>
                  </a:lnTo>
                  <a:lnTo>
                    <a:pt x="1052062" y="27263"/>
                  </a:lnTo>
                  <a:lnTo>
                    <a:pt x="1262475" y="13631"/>
                  </a:lnTo>
                  <a:lnTo>
                    <a:pt x="1472887" y="0"/>
                  </a:lnTo>
                </a:path>
              </a:pathLst>
            </a:custGeom>
            <a:ln w="20325" cap="flat">
              <a:solidFill>
                <a:srgbClr val="6B6B6B">
                  <a:alpha val="100000"/>
                </a:srgbClr>
              </a:solidFill>
              <a:prstDash val="solid"/>
              <a:round/>
            </a:ln>
          </p:spPr>
          <p:txBody>
            <a:bodyPr/>
            <a:lstStyle/>
            <a:p/>
          </p:txBody>
        </p:sp>
        <p:sp>
          <p:nvSpPr>
            <p:cNvPr id="54" name="pl54"/>
            <p:cNvSpPr/>
            <p:nvPr/>
          </p:nvSpPr>
          <p:spPr>
            <a:xfrm>
              <a:off x="768815" y="2906970"/>
              <a:ext cx="1472887" cy="163578"/>
            </a:xfrm>
            <a:custGeom>
              <a:avLst/>
              <a:pathLst>
                <a:path w="1472887" h="163578">
                  <a:moveTo>
                    <a:pt x="0" y="122683"/>
                  </a:moveTo>
                  <a:lnTo>
                    <a:pt x="210412" y="109052"/>
                  </a:lnTo>
                  <a:lnTo>
                    <a:pt x="420825" y="0"/>
                  </a:lnTo>
                  <a:lnTo>
                    <a:pt x="631237" y="81789"/>
                  </a:lnTo>
                  <a:lnTo>
                    <a:pt x="841650" y="163578"/>
                  </a:lnTo>
                  <a:lnTo>
                    <a:pt x="1052062" y="163578"/>
                  </a:lnTo>
                  <a:lnTo>
                    <a:pt x="1262475" y="149947"/>
                  </a:lnTo>
                  <a:lnTo>
                    <a:pt x="1472887" y="81789"/>
                  </a:lnTo>
                </a:path>
              </a:pathLst>
            </a:custGeom>
            <a:ln w="40651" cap="flat">
              <a:solidFill>
                <a:srgbClr val="000000">
                  <a:alpha val="100000"/>
                </a:srgbClr>
              </a:solidFill>
              <a:prstDash val="solid"/>
              <a:round/>
            </a:ln>
          </p:spPr>
          <p:txBody>
            <a:bodyPr/>
            <a:lstStyle/>
            <a:p/>
          </p:txBody>
        </p:sp>
        <p:sp>
          <p:nvSpPr>
            <p:cNvPr id="55" name="pl55"/>
            <p:cNvSpPr/>
            <p:nvPr/>
          </p:nvSpPr>
          <p:spPr>
            <a:xfrm>
              <a:off x="768815" y="2906970"/>
              <a:ext cx="1472887" cy="163578"/>
            </a:xfrm>
            <a:custGeom>
              <a:avLst/>
              <a:pathLst>
                <a:path w="1472887" h="163578">
                  <a:moveTo>
                    <a:pt x="0" y="122683"/>
                  </a:moveTo>
                  <a:lnTo>
                    <a:pt x="210412" y="109052"/>
                  </a:lnTo>
                  <a:lnTo>
                    <a:pt x="420825" y="0"/>
                  </a:lnTo>
                  <a:lnTo>
                    <a:pt x="631237" y="81789"/>
                  </a:lnTo>
                  <a:lnTo>
                    <a:pt x="841650" y="163578"/>
                  </a:lnTo>
                  <a:lnTo>
                    <a:pt x="1052062" y="163578"/>
                  </a:lnTo>
                  <a:lnTo>
                    <a:pt x="1262475" y="149947"/>
                  </a:lnTo>
                  <a:lnTo>
                    <a:pt x="1472887" y="81789"/>
                  </a:lnTo>
                </a:path>
              </a:pathLst>
            </a:custGeom>
            <a:ln w="35231" cap="flat">
              <a:solidFill>
                <a:srgbClr val="F26A21">
                  <a:alpha val="100000"/>
                </a:srgbClr>
              </a:solidFill>
              <a:prstDash val="solid"/>
              <a:round/>
            </a:ln>
          </p:spPr>
          <p:txBody>
            <a:bodyPr/>
            <a:lstStyle/>
            <a:p/>
          </p:txBody>
        </p:sp>
        <p:sp>
          <p:nvSpPr>
            <p:cNvPr id="56" name="pl56"/>
            <p:cNvSpPr/>
            <p:nvPr/>
          </p:nvSpPr>
          <p:spPr>
            <a:xfrm>
              <a:off x="695171" y="3152338"/>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7" name="tx57"/>
            <p:cNvSpPr/>
            <p:nvPr/>
          </p:nvSpPr>
          <p:spPr>
            <a:xfrm>
              <a:off x="738686" y="286662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58" name="tx58"/>
            <p:cNvSpPr/>
            <p:nvPr/>
          </p:nvSpPr>
          <p:spPr>
            <a:xfrm>
              <a:off x="918969" y="28529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59" name="tx59"/>
            <p:cNvSpPr/>
            <p:nvPr/>
          </p:nvSpPr>
          <p:spPr>
            <a:xfrm>
              <a:off x="1129381" y="2743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60" name="tx60"/>
            <p:cNvSpPr/>
            <p:nvPr/>
          </p:nvSpPr>
          <p:spPr>
            <a:xfrm>
              <a:off x="1339794" y="28257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61" name="tx61"/>
            <p:cNvSpPr/>
            <p:nvPr/>
          </p:nvSpPr>
          <p:spPr>
            <a:xfrm>
              <a:off x="1580336" y="290752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62" name="tx62"/>
            <p:cNvSpPr/>
            <p:nvPr/>
          </p:nvSpPr>
          <p:spPr>
            <a:xfrm>
              <a:off x="1790748" y="290752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63" name="tx63"/>
            <p:cNvSpPr/>
            <p:nvPr/>
          </p:nvSpPr>
          <p:spPr>
            <a:xfrm>
              <a:off x="2001161" y="28938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64" name="tx64"/>
            <p:cNvSpPr/>
            <p:nvPr/>
          </p:nvSpPr>
          <p:spPr>
            <a:xfrm>
              <a:off x="2181444" y="28257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65" name="rc65"/>
            <p:cNvSpPr/>
            <p:nvPr/>
          </p:nvSpPr>
          <p:spPr>
            <a:xfrm>
              <a:off x="695171" y="3483127"/>
              <a:ext cx="1620176" cy="1019640"/>
            </a:xfrm>
            <a:prstGeom prst="rect">
              <a:avLst/>
            </a:prstGeom>
            <a:solidFill>
              <a:srgbClr val="EBEBEB">
                <a:alpha val="100000"/>
              </a:srgbClr>
            </a:solidFill>
          </p:spPr>
          <p:txBody>
            <a:bodyPr/>
            <a:lstStyle/>
            <a:p/>
          </p:txBody>
        </p:sp>
        <p:sp>
          <p:nvSpPr>
            <p:cNvPr id="66" name="pl66"/>
            <p:cNvSpPr/>
            <p:nvPr/>
          </p:nvSpPr>
          <p:spPr>
            <a:xfrm>
              <a:off x="695171" y="428602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7" name="pl67"/>
            <p:cNvSpPr/>
            <p:nvPr/>
          </p:nvSpPr>
          <p:spPr>
            <a:xfrm>
              <a:off x="695171" y="394523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8" name="pl68"/>
            <p:cNvSpPr/>
            <p:nvPr/>
          </p:nvSpPr>
          <p:spPr>
            <a:xfrm>
              <a:off x="695171" y="360444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9" name="pl69"/>
            <p:cNvSpPr/>
            <p:nvPr/>
          </p:nvSpPr>
          <p:spPr>
            <a:xfrm>
              <a:off x="695171" y="445642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70" name="pl70"/>
            <p:cNvSpPr/>
            <p:nvPr/>
          </p:nvSpPr>
          <p:spPr>
            <a:xfrm>
              <a:off x="695171" y="411563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71" name="pl71"/>
            <p:cNvSpPr/>
            <p:nvPr/>
          </p:nvSpPr>
          <p:spPr>
            <a:xfrm>
              <a:off x="695171" y="377484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72" name="pl72"/>
            <p:cNvSpPr/>
            <p:nvPr/>
          </p:nvSpPr>
          <p:spPr>
            <a:xfrm>
              <a:off x="76881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3" name="pl73"/>
            <p:cNvSpPr/>
            <p:nvPr/>
          </p:nvSpPr>
          <p:spPr>
            <a:xfrm>
              <a:off x="97922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4" name="pl74"/>
            <p:cNvSpPr/>
            <p:nvPr/>
          </p:nvSpPr>
          <p:spPr>
            <a:xfrm>
              <a:off x="118964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5" name="pl75"/>
            <p:cNvSpPr/>
            <p:nvPr/>
          </p:nvSpPr>
          <p:spPr>
            <a:xfrm>
              <a:off x="140005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6" name="pl76"/>
            <p:cNvSpPr/>
            <p:nvPr/>
          </p:nvSpPr>
          <p:spPr>
            <a:xfrm>
              <a:off x="161046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182087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8" name="pl78"/>
            <p:cNvSpPr/>
            <p:nvPr/>
          </p:nvSpPr>
          <p:spPr>
            <a:xfrm>
              <a:off x="203129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9" name="pl79"/>
            <p:cNvSpPr/>
            <p:nvPr/>
          </p:nvSpPr>
          <p:spPr>
            <a:xfrm>
              <a:off x="224170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0" name="pl80"/>
            <p:cNvSpPr/>
            <p:nvPr/>
          </p:nvSpPr>
          <p:spPr>
            <a:xfrm>
              <a:off x="768815" y="4360999"/>
              <a:ext cx="1472887" cy="40894"/>
            </a:xfrm>
            <a:custGeom>
              <a:avLst/>
              <a:pathLst>
                <a:path w="1472887" h="40894">
                  <a:moveTo>
                    <a:pt x="0" y="40894"/>
                  </a:moveTo>
                  <a:lnTo>
                    <a:pt x="210412" y="40894"/>
                  </a:lnTo>
                  <a:lnTo>
                    <a:pt x="420825" y="13631"/>
                  </a:lnTo>
                  <a:lnTo>
                    <a:pt x="631237" y="13631"/>
                  </a:lnTo>
                  <a:lnTo>
                    <a:pt x="841650" y="13631"/>
                  </a:lnTo>
                  <a:lnTo>
                    <a:pt x="1052062" y="27263"/>
                  </a:lnTo>
                  <a:lnTo>
                    <a:pt x="1262475" y="13631"/>
                  </a:lnTo>
                  <a:lnTo>
                    <a:pt x="1472887" y="0"/>
                  </a:lnTo>
                </a:path>
              </a:pathLst>
            </a:custGeom>
            <a:ln w="20325" cap="flat">
              <a:solidFill>
                <a:srgbClr val="BEBEBE">
                  <a:alpha val="69803"/>
                </a:srgbClr>
              </a:solidFill>
              <a:prstDash val="solid"/>
              <a:round/>
            </a:ln>
          </p:spPr>
          <p:txBody>
            <a:bodyPr/>
            <a:lstStyle/>
            <a:p/>
          </p:txBody>
        </p:sp>
        <p:sp>
          <p:nvSpPr>
            <p:cNvPr id="81" name="pl81"/>
            <p:cNvSpPr/>
            <p:nvPr/>
          </p:nvSpPr>
          <p:spPr>
            <a:xfrm>
              <a:off x="768815" y="4429157"/>
              <a:ext cx="1472887" cy="27263"/>
            </a:xfrm>
            <a:custGeom>
              <a:avLst/>
              <a:pathLst>
                <a:path w="1472887" h="27263">
                  <a:moveTo>
                    <a:pt x="0" y="27263"/>
                  </a:moveTo>
                  <a:lnTo>
                    <a:pt x="210412" y="27263"/>
                  </a:lnTo>
                  <a:lnTo>
                    <a:pt x="420825" y="27263"/>
                  </a:lnTo>
                  <a:lnTo>
                    <a:pt x="631237" y="27263"/>
                  </a:lnTo>
                  <a:lnTo>
                    <a:pt x="841650" y="13631"/>
                  </a:lnTo>
                  <a:lnTo>
                    <a:pt x="1052062" y="0"/>
                  </a:lnTo>
                  <a:lnTo>
                    <a:pt x="1262475" y="0"/>
                  </a:lnTo>
                  <a:lnTo>
                    <a:pt x="1472887" y="0"/>
                  </a:lnTo>
                </a:path>
              </a:pathLst>
            </a:custGeom>
            <a:ln w="40651" cap="flat">
              <a:solidFill>
                <a:srgbClr val="BEBEBE">
                  <a:alpha val="69803"/>
                </a:srgbClr>
              </a:solidFill>
              <a:prstDash val="solid"/>
              <a:round/>
            </a:ln>
          </p:spPr>
          <p:txBody>
            <a:bodyPr/>
            <a:lstStyle/>
            <a:p/>
          </p:txBody>
        </p:sp>
        <p:sp>
          <p:nvSpPr>
            <p:cNvPr id="82" name="pl82"/>
            <p:cNvSpPr/>
            <p:nvPr/>
          </p:nvSpPr>
          <p:spPr>
            <a:xfrm>
              <a:off x="768815" y="4429157"/>
              <a:ext cx="1472887" cy="27263"/>
            </a:xfrm>
            <a:custGeom>
              <a:avLst/>
              <a:pathLst>
                <a:path w="1472887" h="27263">
                  <a:moveTo>
                    <a:pt x="0" y="27263"/>
                  </a:moveTo>
                  <a:lnTo>
                    <a:pt x="210412" y="27263"/>
                  </a:lnTo>
                  <a:lnTo>
                    <a:pt x="420825" y="27263"/>
                  </a:lnTo>
                  <a:lnTo>
                    <a:pt x="631237" y="27263"/>
                  </a:lnTo>
                  <a:lnTo>
                    <a:pt x="841650" y="13631"/>
                  </a:lnTo>
                  <a:lnTo>
                    <a:pt x="1052062" y="0"/>
                  </a:lnTo>
                  <a:lnTo>
                    <a:pt x="1262475" y="0"/>
                  </a:lnTo>
                  <a:lnTo>
                    <a:pt x="1472887" y="0"/>
                  </a:lnTo>
                </a:path>
              </a:pathLst>
            </a:custGeom>
            <a:ln w="35231" cap="flat">
              <a:solidFill>
                <a:srgbClr val="BEBEBE">
                  <a:alpha val="69803"/>
                </a:srgbClr>
              </a:solidFill>
              <a:prstDash val="solid"/>
              <a:round/>
            </a:ln>
          </p:spPr>
          <p:txBody>
            <a:bodyPr/>
            <a:lstStyle/>
            <a:p/>
          </p:txBody>
        </p:sp>
        <p:sp>
          <p:nvSpPr>
            <p:cNvPr id="83" name="pl83"/>
            <p:cNvSpPr/>
            <p:nvPr/>
          </p:nvSpPr>
          <p:spPr>
            <a:xfrm>
              <a:off x="768815" y="4360999"/>
              <a:ext cx="1472887" cy="40894"/>
            </a:xfrm>
            <a:custGeom>
              <a:avLst/>
              <a:pathLst>
                <a:path w="1472887" h="40894">
                  <a:moveTo>
                    <a:pt x="0" y="40894"/>
                  </a:moveTo>
                  <a:lnTo>
                    <a:pt x="210412" y="40894"/>
                  </a:lnTo>
                  <a:lnTo>
                    <a:pt x="420825" y="13631"/>
                  </a:lnTo>
                  <a:lnTo>
                    <a:pt x="631237" y="13631"/>
                  </a:lnTo>
                  <a:lnTo>
                    <a:pt x="841650" y="13631"/>
                  </a:lnTo>
                  <a:lnTo>
                    <a:pt x="1052062" y="27263"/>
                  </a:lnTo>
                  <a:lnTo>
                    <a:pt x="1262475" y="13631"/>
                  </a:lnTo>
                  <a:lnTo>
                    <a:pt x="1472887" y="0"/>
                  </a:lnTo>
                </a:path>
              </a:pathLst>
            </a:custGeom>
            <a:ln w="20325" cap="flat">
              <a:solidFill>
                <a:srgbClr val="6B6B6B">
                  <a:alpha val="100000"/>
                </a:srgbClr>
              </a:solidFill>
              <a:prstDash val="solid"/>
              <a:round/>
            </a:ln>
          </p:spPr>
          <p:txBody>
            <a:bodyPr/>
            <a:lstStyle/>
            <a:p/>
          </p:txBody>
        </p:sp>
        <p:sp>
          <p:nvSpPr>
            <p:cNvPr id="84" name="pl84"/>
            <p:cNvSpPr/>
            <p:nvPr/>
          </p:nvSpPr>
          <p:spPr>
            <a:xfrm>
              <a:off x="768815" y="4429157"/>
              <a:ext cx="1472887" cy="27263"/>
            </a:xfrm>
            <a:custGeom>
              <a:avLst/>
              <a:pathLst>
                <a:path w="1472887" h="27263">
                  <a:moveTo>
                    <a:pt x="0" y="27263"/>
                  </a:moveTo>
                  <a:lnTo>
                    <a:pt x="210412" y="27263"/>
                  </a:lnTo>
                  <a:lnTo>
                    <a:pt x="420825" y="27263"/>
                  </a:lnTo>
                  <a:lnTo>
                    <a:pt x="631237" y="27263"/>
                  </a:lnTo>
                  <a:lnTo>
                    <a:pt x="841650" y="13631"/>
                  </a:lnTo>
                  <a:lnTo>
                    <a:pt x="1052062" y="0"/>
                  </a:lnTo>
                  <a:lnTo>
                    <a:pt x="1262475" y="0"/>
                  </a:lnTo>
                  <a:lnTo>
                    <a:pt x="1472887" y="0"/>
                  </a:lnTo>
                </a:path>
              </a:pathLst>
            </a:custGeom>
            <a:ln w="40651" cap="flat">
              <a:solidFill>
                <a:srgbClr val="000000">
                  <a:alpha val="100000"/>
                </a:srgbClr>
              </a:solidFill>
              <a:prstDash val="solid"/>
              <a:round/>
            </a:ln>
          </p:spPr>
          <p:txBody>
            <a:bodyPr/>
            <a:lstStyle/>
            <a:p/>
          </p:txBody>
        </p:sp>
        <p:sp>
          <p:nvSpPr>
            <p:cNvPr id="85" name="pl85"/>
            <p:cNvSpPr/>
            <p:nvPr/>
          </p:nvSpPr>
          <p:spPr>
            <a:xfrm>
              <a:off x="768815" y="4429157"/>
              <a:ext cx="1472887" cy="27263"/>
            </a:xfrm>
            <a:custGeom>
              <a:avLst/>
              <a:pathLst>
                <a:path w="1472887" h="27263">
                  <a:moveTo>
                    <a:pt x="0" y="27263"/>
                  </a:moveTo>
                  <a:lnTo>
                    <a:pt x="210412" y="27263"/>
                  </a:lnTo>
                  <a:lnTo>
                    <a:pt x="420825" y="27263"/>
                  </a:lnTo>
                  <a:lnTo>
                    <a:pt x="631237" y="27263"/>
                  </a:lnTo>
                  <a:lnTo>
                    <a:pt x="841650" y="13631"/>
                  </a:lnTo>
                  <a:lnTo>
                    <a:pt x="1052062" y="0"/>
                  </a:lnTo>
                  <a:lnTo>
                    <a:pt x="1262475" y="0"/>
                  </a:lnTo>
                  <a:lnTo>
                    <a:pt x="1472887" y="0"/>
                  </a:lnTo>
                </a:path>
              </a:pathLst>
            </a:custGeom>
            <a:ln w="35231" cap="flat">
              <a:solidFill>
                <a:srgbClr val="F26A21">
                  <a:alpha val="100000"/>
                </a:srgbClr>
              </a:solidFill>
              <a:prstDash val="solid"/>
              <a:round/>
            </a:ln>
          </p:spPr>
          <p:txBody>
            <a:bodyPr/>
            <a:lstStyle/>
            <a:p/>
          </p:txBody>
        </p:sp>
        <p:sp>
          <p:nvSpPr>
            <p:cNvPr id="86" name="pl86"/>
            <p:cNvSpPr/>
            <p:nvPr/>
          </p:nvSpPr>
          <p:spPr>
            <a:xfrm>
              <a:off x="695171" y="4456420"/>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87" name="tx87"/>
            <p:cNvSpPr/>
            <p:nvPr/>
          </p:nvSpPr>
          <p:spPr>
            <a:xfrm>
              <a:off x="738686" y="42933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8" name="tx88"/>
            <p:cNvSpPr/>
            <p:nvPr/>
          </p:nvSpPr>
          <p:spPr>
            <a:xfrm>
              <a:off x="949098" y="42933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9" name="tx89"/>
            <p:cNvSpPr/>
            <p:nvPr/>
          </p:nvSpPr>
          <p:spPr>
            <a:xfrm>
              <a:off x="1159511" y="42933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90" name="tx90"/>
            <p:cNvSpPr/>
            <p:nvPr/>
          </p:nvSpPr>
          <p:spPr>
            <a:xfrm>
              <a:off x="1369923" y="42933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91" name="tx91"/>
            <p:cNvSpPr/>
            <p:nvPr/>
          </p:nvSpPr>
          <p:spPr>
            <a:xfrm>
              <a:off x="1580336" y="427976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92" name="tx92"/>
            <p:cNvSpPr/>
            <p:nvPr/>
          </p:nvSpPr>
          <p:spPr>
            <a:xfrm>
              <a:off x="1790748" y="42661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93" name="tx93"/>
            <p:cNvSpPr/>
            <p:nvPr/>
          </p:nvSpPr>
          <p:spPr>
            <a:xfrm>
              <a:off x="2001161" y="42661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94" name="tx94"/>
            <p:cNvSpPr/>
            <p:nvPr/>
          </p:nvSpPr>
          <p:spPr>
            <a:xfrm>
              <a:off x="2211573" y="42661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95" name="rc95"/>
            <p:cNvSpPr/>
            <p:nvPr/>
          </p:nvSpPr>
          <p:spPr>
            <a:xfrm>
              <a:off x="695171" y="4787209"/>
              <a:ext cx="1620176" cy="1019640"/>
            </a:xfrm>
            <a:prstGeom prst="rect">
              <a:avLst/>
            </a:prstGeom>
            <a:solidFill>
              <a:srgbClr val="EBEBEB">
                <a:alpha val="100000"/>
              </a:srgbClr>
            </a:solidFill>
          </p:spPr>
          <p:txBody>
            <a:bodyPr/>
            <a:lstStyle/>
            <a:p/>
          </p:txBody>
        </p:sp>
        <p:sp>
          <p:nvSpPr>
            <p:cNvPr id="96" name="pl96"/>
            <p:cNvSpPr/>
            <p:nvPr/>
          </p:nvSpPr>
          <p:spPr>
            <a:xfrm>
              <a:off x="695171" y="559010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97" name="pl97"/>
            <p:cNvSpPr/>
            <p:nvPr/>
          </p:nvSpPr>
          <p:spPr>
            <a:xfrm>
              <a:off x="695171" y="524931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98" name="pl98"/>
            <p:cNvSpPr/>
            <p:nvPr/>
          </p:nvSpPr>
          <p:spPr>
            <a:xfrm>
              <a:off x="695171" y="490853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99" name="pl99"/>
            <p:cNvSpPr/>
            <p:nvPr/>
          </p:nvSpPr>
          <p:spPr>
            <a:xfrm>
              <a:off x="695171" y="576050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00" name="pl100"/>
            <p:cNvSpPr/>
            <p:nvPr/>
          </p:nvSpPr>
          <p:spPr>
            <a:xfrm>
              <a:off x="695171" y="541971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01" name="pl101"/>
            <p:cNvSpPr/>
            <p:nvPr/>
          </p:nvSpPr>
          <p:spPr>
            <a:xfrm>
              <a:off x="695171" y="507892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02" name="pl102"/>
            <p:cNvSpPr/>
            <p:nvPr/>
          </p:nvSpPr>
          <p:spPr>
            <a:xfrm>
              <a:off x="76881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3" name="pl103"/>
            <p:cNvSpPr/>
            <p:nvPr/>
          </p:nvSpPr>
          <p:spPr>
            <a:xfrm>
              <a:off x="97922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4" name="pl104"/>
            <p:cNvSpPr/>
            <p:nvPr/>
          </p:nvSpPr>
          <p:spPr>
            <a:xfrm>
              <a:off x="118964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5" name="pl105"/>
            <p:cNvSpPr/>
            <p:nvPr/>
          </p:nvSpPr>
          <p:spPr>
            <a:xfrm>
              <a:off x="140005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6" name="pl106"/>
            <p:cNvSpPr/>
            <p:nvPr/>
          </p:nvSpPr>
          <p:spPr>
            <a:xfrm>
              <a:off x="161046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7" name="pl107"/>
            <p:cNvSpPr/>
            <p:nvPr/>
          </p:nvSpPr>
          <p:spPr>
            <a:xfrm>
              <a:off x="182087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8" name="pl108"/>
            <p:cNvSpPr/>
            <p:nvPr/>
          </p:nvSpPr>
          <p:spPr>
            <a:xfrm>
              <a:off x="203129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9" name="pl109"/>
            <p:cNvSpPr/>
            <p:nvPr/>
          </p:nvSpPr>
          <p:spPr>
            <a:xfrm>
              <a:off x="224170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0" name="pl110"/>
            <p:cNvSpPr/>
            <p:nvPr/>
          </p:nvSpPr>
          <p:spPr>
            <a:xfrm>
              <a:off x="768815" y="5665081"/>
              <a:ext cx="1472887" cy="40894"/>
            </a:xfrm>
            <a:custGeom>
              <a:avLst/>
              <a:pathLst>
                <a:path w="1472887" h="40894">
                  <a:moveTo>
                    <a:pt x="0" y="40894"/>
                  </a:moveTo>
                  <a:lnTo>
                    <a:pt x="210412" y="40894"/>
                  </a:lnTo>
                  <a:lnTo>
                    <a:pt x="420825" y="13631"/>
                  </a:lnTo>
                  <a:lnTo>
                    <a:pt x="631237" y="13631"/>
                  </a:lnTo>
                  <a:lnTo>
                    <a:pt x="841650" y="13631"/>
                  </a:lnTo>
                  <a:lnTo>
                    <a:pt x="1052062" y="27263"/>
                  </a:lnTo>
                  <a:lnTo>
                    <a:pt x="1262475" y="13631"/>
                  </a:lnTo>
                  <a:lnTo>
                    <a:pt x="1472887" y="0"/>
                  </a:lnTo>
                </a:path>
              </a:pathLst>
            </a:custGeom>
            <a:ln w="20325" cap="flat">
              <a:solidFill>
                <a:srgbClr val="BEBEBE">
                  <a:alpha val="69803"/>
                </a:srgbClr>
              </a:solidFill>
              <a:prstDash val="solid"/>
              <a:round/>
            </a:ln>
          </p:spPr>
          <p:txBody>
            <a:bodyPr/>
            <a:lstStyle/>
            <a:p/>
          </p:txBody>
        </p:sp>
        <p:sp>
          <p:nvSpPr>
            <p:cNvPr id="111" name="pl111"/>
            <p:cNvSpPr/>
            <p:nvPr/>
          </p:nvSpPr>
          <p:spPr>
            <a:xfrm>
              <a:off x="768815" y="5501502"/>
              <a:ext cx="1472887" cy="177210"/>
            </a:xfrm>
            <a:custGeom>
              <a:avLst/>
              <a:pathLst>
                <a:path w="1472887" h="177210">
                  <a:moveTo>
                    <a:pt x="0" y="177210"/>
                  </a:moveTo>
                  <a:lnTo>
                    <a:pt x="210412" y="177210"/>
                  </a:lnTo>
                  <a:lnTo>
                    <a:pt x="420825" y="149947"/>
                  </a:lnTo>
                  <a:lnTo>
                    <a:pt x="631237" y="122683"/>
                  </a:lnTo>
                  <a:lnTo>
                    <a:pt x="841650" y="122683"/>
                  </a:lnTo>
                  <a:lnTo>
                    <a:pt x="1052062" y="109052"/>
                  </a:lnTo>
                  <a:lnTo>
                    <a:pt x="1262475" y="0"/>
                  </a:lnTo>
                  <a:lnTo>
                    <a:pt x="1472887" y="68157"/>
                  </a:lnTo>
                </a:path>
              </a:pathLst>
            </a:custGeom>
            <a:ln w="40651" cap="flat">
              <a:solidFill>
                <a:srgbClr val="BEBEBE">
                  <a:alpha val="69803"/>
                </a:srgbClr>
              </a:solidFill>
              <a:prstDash val="solid"/>
              <a:round/>
            </a:ln>
          </p:spPr>
          <p:txBody>
            <a:bodyPr/>
            <a:lstStyle/>
            <a:p/>
          </p:txBody>
        </p:sp>
        <p:sp>
          <p:nvSpPr>
            <p:cNvPr id="112" name="pl112"/>
            <p:cNvSpPr/>
            <p:nvPr/>
          </p:nvSpPr>
          <p:spPr>
            <a:xfrm>
              <a:off x="768815" y="5501502"/>
              <a:ext cx="1472887" cy="177210"/>
            </a:xfrm>
            <a:custGeom>
              <a:avLst/>
              <a:pathLst>
                <a:path w="1472887" h="177210">
                  <a:moveTo>
                    <a:pt x="0" y="177210"/>
                  </a:moveTo>
                  <a:lnTo>
                    <a:pt x="210412" y="177210"/>
                  </a:lnTo>
                  <a:lnTo>
                    <a:pt x="420825" y="149947"/>
                  </a:lnTo>
                  <a:lnTo>
                    <a:pt x="631237" y="122683"/>
                  </a:lnTo>
                  <a:lnTo>
                    <a:pt x="841650" y="122683"/>
                  </a:lnTo>
                  <a:lnTo>
                    <a:pt x="1052062" y="109052"/>
                  </a:lnTo>
                  <a:lnTo>
                    <a:pt x="1262475" y="0"/>
                  </a:lnTo>
                  <a:lnTo>
                    <a:pt x="1472887" y="68157"/>
                  </a:lnTo>
                </a:path>
              </a:pathLst>
            </a:custGeom>
            <a:ln w="35231" cap="flat">
              <a:solidFill>
                <a:srgbClr val="BEBEBE">
                  <a:alpha val="69803"/>
                </a:srgbClr>
              </a:solidFill>
              <a:prstDash val="solid"/>
              <a:round/>
            </a:ln>
          </p:spPr>
          <p:txBody>
            <a:bodyPr/>
            <a:lstStyle/>
            <a:p/>
          </p:txBody>
        </p:sp>
        <p:sp>
          <p:nvSpPr>
            <p:cNvPr id="113" name="pl113"/>
            <p:cNvSpPr/>
            <p:nvPr/>
          </p:nvSpPr>
          <p:spPr>
            <a:xfrm>
              <a:off x="768815" y="5665081"/>
              <a:ext cx="1472887" cy="40894"/>
            </a:xfrm>
            <a:custGeom>
              <a:avLst/>
              <a:pathLst>
                <a:path w="1472887" h="40894">
                  <a:moveTo>
                    <a:pt x="0" y="40894"/>
                  </a:moveTo>
                  <a:lnTo>
                    <a:pt x="210412" y="40894"/>
                  </a:lnTo>
                  <a:lnTo>
                    <a:pt x="420825" y="13631"/>
                  </a:lnTo>
                  <a:lnTo>
                    <a:pt x="631237" y="13631"/>
                  </a:lnTo>
                  <a:lnTo>
                    <a:pt x="841650" y="13631"/>
                  </a:lnTo>
                  <a:lnTo>
                    <a:pt x="1052062" y="27263"/>
                  </a:lnTo>
                  <a:lnTo>
                    <a:pt x="1262475" y="13631"/>
                  </a:lnTo>
                  <a:lnTo>
                    <a:pt x="1472887" y="0"/>
                  </a:lnTo>
                </a:path>
              </a:pathLst>
            </a:custGeom>
            <a:ln w="20325" cap="flat">
              <a:solidFill>
                <a:srgbClr val="6B6B6B">
                  <a:alpha val="100000"/>
                </a:srgbClr>
              </a:solidFill>
              <a:prstDash val="solid"/>
              <a:round/>
            </a:ln>
          </p:spPr>
          <p:txBody>
            <a:bodyPr/>
            <a:lstStyle/>
            <a:p/>
          </p:txBody>
        </p:sp>
        <p:sp>
          <p:nvSpPr>
            <p:cNvPr id="114" name="pl114"/>
            <p:cNvSpPr/>
            <p:nvPr/>
          </p:nvSpPr>
          <p:spPr>
            <a:xfrm>
              <a:off x="768815" y="5501502"/>
              <a:ext cx="1472887" cy="177210"/>
            </a:xfrm>
            <a:custGeom>
              <a:avLst/>
              <a:pathLst>
                <a:path w="1472887" h="177210">
                  <a:moveTo>
                    <a:pt x="0" y="177210"/>
                  </a:moveTo>
                  <a:lnTo>
                    <a:pt x="210412" y="177210"/>
                  </a:lnTo>
                  <a:lnTo>
                    <a:pt x="420825" y="149947"/>
                  </a:lnTo>
                  <a:lnTo>
                    <a:pt x="631237" y="122683"/>
                  </a:lnTo>
                  <a:lnTo>
                    <a:pt x="841650" y="122683"/>
                  </a:lnTo>
                  <a:lnTo>
                    <a:pt x="1052062" y="109052"/>
                  </a:lnTo>
                  <a:lnTo>
                    <a:pt x="1262475" y="0"/>
                  </a:lnTo>
                  <a:lnTo>
                    <a:pt x="1472887" y="68157"/>
                  </a:lnTo>
                </a:path>
              </a:pathLst>
            </a:custGeom>
            <a:ln w="40651" cap="flat">
              <a:solidFill>
                <a:srgbClr val="000000">
                  <a:alpha val="100000"/>
                </a:srgbClr>
              </a:solidFill>
              <a:prstDash val="solid"/>
              <a:round/>
            </a:ln>
          </p:spPr>
          <p:txBody>
            <a:bodyPr/>
            <a:lstStyle/>
            <a:p/>
          </p:txBody>
        </p:sp>
        <p:sp>
          <p:nvSpPr>
            <p:cNvPr id="115" name="pl115"/>
            <p:cNvSpPr/>
            <p:nvPr/>
          </p:nvSpPr>
          <p:spPr>
            <a:xfrm>
              <a:off x="768815" y="5501502"/>
              <a:ext cx="1472887" cy="177210"/>
            </a:xfrm>
            <a:custGeom>
              <a:avLst/>
              <a:pathLst>
                <a:path w="1472887" h="177210">
                  <a:moveTo>
                    <a:pt x="0" y="177210"/>
                  </a:moveTo>
                  <a:lnTo>
                    <a:pt x="210412" y="177210"/>
                  </a:lnTo>
                  <a:lnTo>
                    <a:pt x="420825" y="149947"/>
                  </a:lnTo>
                  <a:lnTo>
                    <a:pt x="631237" y="122683"/>
                  </a:lnTo>
                  <a:lnTo>
                    <a:pt x="841650" y="122683"/>
                  </a:lnTo>
                  <a:lnTo>
                    <a:pt x="1052062" y="109052"/>
                  </a:lnTo>
                  <a:lnTo>
                    <a:pt x="1262475" y="0"/>
                  </a:lnTo>
                  <a:lnTo>
                    <a:pt x="1472887" y="68157"/>
                  </a:lnTo>
                </a:path>
              </a:pathLst>
            </a:custGeom>
            <a:ln w="35231" cap="flat">
              <a:solidFill>
                <a:srgbClr val="F26A21">
                  <a:alpha val="100000"/>
                </a:srgbClr>
              </a:solidFill>
              <a:prstDash val="solid"/>
              <a:round/>
            </a:ln>
          </p:spPr>
          <p:txBody>
            <a:bodyPr/>
            <a:lstStyle/>
            <a:p/>
          </p:txBody>
        </p:sp>
        <p:sp>
          <p:nvSpPr>
            <p:cNvPr id="116" name="pl116"/>
            <p:cNvSpPr/>
            <p:nvPr/>
          </p:nvSpPr>
          <p:spPr>
            <a:xfrm>
              <a:off x="695171" y="5760502"/>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117" name="tx117"/>
            <p:cNvSpPr/>
            <p:nvPr/>
          </p:nvSpPr>
          <p:spPr>
            <a:xfrm>
              <a:off x="738686" y="551568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18" name="tx118"/>
            <p:cNvSpPr/>
            <p:nvPr/>
          </p:nvSpPr>
          <p:spPr>
            <a:xfrm>
              <a:off x="949098" y="551568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19" name="tx119"/>
            <p:cNvSpPr/>
            <p:nvPr/>
          </p:nvSpPr>
          <p:spPr>
            <a:xfrm>
              <a:off x="1159511" y="548842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20" name="tx120"/>
            <p:cNvSpPr/>
            <p:nvPr/>
          </p:nvSpPr>
          <p:spPr>
            <a:xfrm>
              <a:off x="1339794" y="54611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121" name="tx121"/>
            <p:cNvSpPr/>
            <p:nvPr/>
          </p:nvSpPr>
          <p:spPr>
            <a:xfrm>
              <a:off x="1550206" y="54611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122" name="tx122"/>
            <p:cNvSpPr/>
            <p:nvPr/>
          </p:nvSpPr>
          <p:spPr>
            <a:xfrm>
              <a:off x="1764642" y="5447527"/>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123" name="tx123"/>
            <p:cNvSpPr/>
            <p:nvPr/>
          </p:nvSpPr>
          <p:spPr>
            <a:xfrm>
              <a:off x="1971031" y="53384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124" name="tx124"/>
            <p:cNvSpPr/>
            <p:nvPr/>
          </p:nvSpPr>
          <p:spPr>
            <a:xfrm>
              <a:off x="2181444" y="54066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125" name="rc125"/>
            <p:cNvSpPr/>
            <p:nvPr/>
          </p:nvSpPr>
          <p:spPr>
            <a:xfrm>
              <a:off x="2384936" y="874964"/>
              <a:ext cx="1620176" cy="1019640"/>
            </a:xfrm>
            <a:prstGeom prst="rect">
              <a:avLst/>
            </a:prstGeom>
            <a:solidFill>
              <a:srgbClr val="EBEBEB">
                <a:alpha val="100000"/>
              </a:srgbClr>
            </a:solidFill>
          </p:spPr>
          <p:txBody>
            <a:bodyPr/>
            <a:lstStyle/>
            <a:p/>
          </p:txBody>
        </p:sp>
        <p:sp>
          <p:nvSpPr>
            <p:cNvPr id="126" name="pl126"/>
            <p:cNvSpPr/>
            <p:nvPr/>
          </p:nvSpPr>
          <p:spPr>
            <a:xfrm>
              <a:off x="2384936" y="167786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27" name="pl127"/>
            <p:cNvSpPr/>
            <p:nvPr/>
          </p:nvSpPr>
          <p:spPr>
            <a:xfrm>
              <a:off x="2384936" y="133707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28" name="pl128"/>
            <p:cNvSpPr/>
            <p:nvPr/>
          </p:nvSpPr>
          <p:spPr>
            <a:xfrm>
              <a:off x="2384936" y="99628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29" name="pl129"/>
            <p:cNvSpPr/>
            <p:nvPr/>
          </p:nvSpPr>
          <p:spPr>
            <a:xfrm>
              <a:off x="2384936" y="184825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30" name="pl130"/>
            <p:cNvSpPr/>
            <p:nvPr/>
          </p:nvSpPr>
          <p:spPr>
            <a:xfrm>
              <a:off x="2384936" y="150746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31" name="pl131"/>
            <p:cNvSpPr/>
            <p:nvPr/>
          </p:nvSpPr>
          <p:spPr>
            <a:xfrm>
              <a:off x="2384936" y="116667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32" name="pl132"/>
            <p:cNvSpPr/>
            <p:nvPr/>
          </p:nvSpPr>
          <p:spPr>
            <a:xfrm>
              <a:off x="245858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3" name="pl133"/>
            <p:cNvSpPr/>
            <p:nvPr/>
          </p:nvSpPr>
          <p:spPr>
            <a:xfrm>
              <a:off x="266899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4" name="pl134"/>
            <p:cNvSpPr/>
            <p:nvPr/>
          </p:nvSpPr>
          <p:spPr>
            <a:xfrm>
              <a:off x="287940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5" name="pl135"/>
            <p:cNvSpPr/>
            <p:nvPr/>
          </p:nvSpPr>
          <p:spPr>
            <a:xfrm>
              <a:off x="308981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6" name="pl136"/>
            <p:cNvSpPr/>
            <p:nvPr/>
          </p:nvSpPr>
          <p:spPr>
            <a:xfrm>
              <a:off x="330023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7" name="pl137"/>
            <p:cNvSpPr/>
            <p:nvPr/>
          </p:nvSpPr>
          <p:spPr>
            <a:xfrm>
              <a:off x="351064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8" name="pl138"/>
            <p:cNvSpPr/>
            <p:nvPr/>
          </p:nvSpPr>
          <p:spPr>
            <a:xfrm>
              <a:off x="372105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9" name="pl139"/>
            <p:cNvSpPr/>
            <p:nvPr/>
          </p:nvSpPr>
          <p:spPr>
            <a:xfrm>
              <a:off x="393146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0" name="pl140"/>
            <p:cNvSpPr/>
            <p:nvPr/>
          </p:nvSpPr>
          <p:spPr>
            <a:xfrm>
              <a:off x="2458581" y="1752836"/>
              <a:ext cx="1472887" cy="40894"/>
            </a:xfrm>
            <a:custGeom>
              <a:avLst/>
              <a:pathLst>
                <a:path w="1472887" h="40894">
                  <a:moveTo>
                    <a:pt x="0" y="40894"/>
                  </a:moveTo>
                  <a:lnTo>
                    <a:pt x="210412" y="40894"/>
                  </a:lnTo>
                  <a:lnTo>
                    <a:pt x="420825" y="13631"/>
                  </a:lnTo>
                  <a:lnTo>
                    <a:pt x="631237" y="13631"/>
                  </a:lnTo>
                  <a:lnTo>
                    <a:pt x="841650" y="13631"/>
                  </a:lnTo>
                  <a:lnTo>
                    <a:pt x="1052062" y="27263"/>
                  </a:lnTo>
                  <a:lnTo>
                    <a:pt x="1262475" y="13631"/>
                  </a:lnTo>
                  <a:lnTo>
                    <a:pt x="1472887" y="0"/>
                  </a:lnTo>
                </a:path>
              </a:pathLst>
            </a:custGeom>
            <a:ln w="20325" cap="flat">
              <a:solidFill>
                <a:srgbClr val="BEBEBE">
                  <a:alpha val="69803"/>
                </a:srgbClr>
              </a:solidFill>
              <a:prstDash val="solid"/>
              <a:round/>
            </a:ln>
          </p:spPr>
          <p:txBody>
            <a:bodyPr/>
            <a:lstStyle/>
            <a:p/>
          </p:txBody>
        </p:sp>
        <p:sp>
          <p:nvSpPr>
            <p:cNvPr id="141" name="pl141"/>
            <p:cNvSpPr/>
            <p:nvPr/>
          </p:nvSpPr>
          <p:spPr>
            <a:xfrm>
              <a:off x="2458581" y="1834625"/>
              <a:ext cx="1472887" cy="13631"/>
            </a:xfrm>
            <a:custGeom>
              <a:avLst/>
              <a:pathLst>
                <a:path w="1472887" h="13631">
                  <a:moveTo>
                    <a:pt x="0" y="13631"/>
                  </a:moveTo>
                  <a:lnTo>
                    <a:pt x="210412" y="13631"/>
                  </a:lnTo>
                  <a:lnTo>
                    <a:pt x="420825" y="0"/>
                  </a:lnTo>
                  <a:lnTo>
                    <a:pt x="631237" y="0"/>
                  </a:lnTo>
                  <a:lnTo>
                    <a:pt x="841650" y="13631"/>
                  </a:lnTo>
                  <a:lnTo>
                    <a:pt x="1052062" y="13631"/>
                  </a:lnTo>
                  <a:lnTo>
                    <a:pt x="1262475" y="0"/>
                  </a:lnTo>
                  <a:lnTo>
                    <a:pt x="1472887" y="0"/>
                  </a:lnTo>
                </a:path>
              </a:pathLst>
            </a:custGeom>
            <a:ln w="40651" cap="flat">
              <a:solidFill>
                <a:srgbClr val="BEBEBE">
                  <a:alpha val="69803"/>
                </a:srgbClr>
              </a:solidFill>
              <a:prstDash val="solid"/>
              <a:round/>
            </a:ln>
          </p:spPr>
          <p:txBody>
            <a:bodyPr/>
            <a:lstStyle/>
            <a:p/>
          </p:txBody>
        </p:sp>
        <p:sp>
          <p:nvSpPr>
            <p:cNvPr id="142" name="pl142"/>
            <p:cNvSpPr/>
            <p:nvPr/>
          </p:nvSpPr>
          <p:spPr>
            <a:xfrm>
              <a:off x="2458581" y="1834625"/>
              <a:ext cx="1472887" cy="13631"/>
            </a:xfrm>
            <a:custGeom>
              <a:avLst/>
              <a:pathLst>
                <a:path w="1472887" h="13631">
                  <a:moveTo>
                    <a:pt x="0" y="13631"/>
                  </a:moveTo>
                  <a:lnTo>
                    <a:pt x="210412" y="13631"/>
                  </a:lnTo>
                  <a:lnTo>
                    <a:pt x="420825" y="0"/>
                  </a:lnTo>
                  <a:lnTo>
                    <a:pt x="631237" y="0"/>
                  </a:lnTo>
                  <a:lnTo>
                    <a:pt x="841650" y="13631"/>
                  </a:lnTo>
                  <a:lnTo>
                    <a:pt x="1052062" y="13631"/>
                  </a:lnTo>
                  <a:lnTo>
                    <a:pt x="1262475" y="0"/>
                  </a:lnTo>
                  <a:lnTo>
                    <a:pt x="1472887" y="0"/>
                  </a:lnTo>
                </a:path>
              </a:pathLst>
            </a:custGeom>
            <a:ln w="35231" cap="flat">
              <a:solidFill>
                <a:srgbClr val="BEBEBE">
                  <a:alpha val="69803"/>
                </a:srgbClr>
              </a:solidFill>
              <a:prstDash val="solid"/>
              <a:round/>
            </a:ln>
          </p:spPr>
          <p:txBody>
            <a:bodyPr/>
            <a:lstStyle/>
            <a:p/>
          </p:txBody>
        </p:sp>
        <p:sp>
          <p:nvSpPr>
            <p:cNvPr id="143" name="pl143"/>
            <p:cNvSpPr/>
            <p:nvPr/>
          </p:nvSpPr>
          <p:spPr>
            <a:xfrm>
              <a:off x="2458581" y="1752836"/>
              <a:ext cx="1472887" cy="40894"/>
            </a:xfrm>
            <a:custGeom>
              <a:avLst/>
              <a:pathLst>
                <a:path w="1472887" h="40894">
                  <a:moveTo>
                    <a:pt x="0" y="40894"/>
                  </a:moveTo>
                  <a:lnTo>
                    <a:pt x="210412" y="40894"/>
                  </a:lnTo>
                  <a:lnTo>
                    <a:pt x="420825" y="13631"/>
                  </a:lnTo>
                  <a:lnTo>
                    <a:pt x="631237" y="13631"/>
                  </a:lnTo>
                  <a:lnTo>
                    <a:pt x="841650" y="13631"/>
                  </a:lnTo>
                  <a:lnTo>
                    <a:pt x="1052062" y="27263"/>
                  </a:lnTo>
                  <a:lnTo>
                    <a:pt x="1262475" y="13631"/>
                  </a:lnTo>
                  <a:lnTo>
                    <a:pt x="1472887" y="0"/>
                  </a:lnTo>
                </a:path>
              </a:pathLst>
            </a:custGeom>
            <a:ln w="20325" cap="flat">
              <a:solidFill>
                <a:srgbClr val="6B6B6B">
                  <a:alpha val="100000"/>
                </a:srgbClr>
              </a:solidFill>
              <a:prstDash val="solid"/>
              <a:round/>
            </a:ln>
          </p:spPr>
          <p:txBody>
            <a:bodyPr/>
            <a:lstStyle/>
            <a:p/>
          </p:txBody>
        </p:sp>
        <p:sp>
          <p:nvSpPr>
            <p:cNvPr id="144" name="pl144"/>
            <p:cNvSpPr/>
            <p:nvPr/>
          </p:nvSpPr>
          <p:spPr>
            <a:xfrm>
              <a:off x="2458581" y="1834625"/>
              <a:ext cx="1472887" cy="13631"/>
            </a:xfrm>
            <a:custGeom>
              <a:avLst/>
              <a:pathLst>
                <a:path w="1472887" h="13631">
                  <a:moveTo>
                    <a:pt x="0" y="13631"/>
                  </a:moveTo>
                  <a:lnTo>
                    <a:pt x="210412" y="13631"/>
                  </a:lnTo>
                  <a:lnTo>
                    <a:pt x="420825" y="0"/>
                  </a:lnTo>
                  <a:lnTo>
                    <a:pt x="631237" y="0"/>
                  </a:lnTo>
                  <a:lnTo>
                    <a:pt x="841650" y="13631"/>
                  </a:lnTo>
                  <a:lnTo>
                    <a:pt x="1052062" y="13631"/>
                  </a:lnTo>
                  <a:lnTo>
                    <a:pt x="1262475" y="0"/>
                  </a:lnTo>
                  <a:lnTo>
                    <a:pt x="1472887" y="0"/>
                  </a:lnTo>
                </a:path>
              </a:pathLst>
            </a:custGeom>
            <a:ln w="40651" cap="flat">
              <a:solidFill>
                <a:srgbClr val="000000">
                  <a:alpha val="100000"/>
                </a:srgbClr>
              </a:solidFill>
              <a:prstDash val="solid"/>
              <a:round/>
            </a:ln>
          </p:spPr>
          <p:txBody>
            <a:bodyPr/>
            <a:lstStyle/>
            <a:p/>
          </p:txBody>
        </p:sp>
        <p:sp>
          <p:nvSpPr>
            <p:cNvPr id="145" name="pl145"/>
            <p:cNvSpPr/>
            <p:nvPr/>
          </p:nvSpPr>
          <p:spPr>
            <a:xfrm>
              <a:off x="2458581" y="1834625"/>
              <a:ext cx="1472887" cy="13631"/>
            </a:xfrm>
            <a:custGeom>
              <a:avLst/>
              <a:pathLst>
                <a:path w="1472887" h="13631">
                  <a:moveTo>
                    <a:pt x="0" y="13631"/>
                  </a:moveTo>
                  <a:lnTo>
                    <a:pt x="210412" y="13631"/>
                  </a:lnTo>
                  <a:lnTo>
                    <a:pt x="420825" y="0"/>
                  </a:lnTo>
                  <a:lnTo>
                    <a:pt x="631237" y="0"/>
                  </a:lnTo>
                  <a:lnTo>
                    <a:pt x="841650" y="13631"/>
                  </a:lnTo>
                  <a:lnTo>
                    <a:pt x="1052062" y="13631"/>
                  </a:lnTo>
                  <a:lnTo>
                    <a:pt x="1262475" y="0"/>
                  </a:lnTo>
                  <a:lnTo>
                    <a:pt x="1472887" y="0"/>
                  </a:lnTo>
                </a:path>
              </a:pathLst>
            </a:custGeom>
            <a:ln w="35231" cap="flat">
              <a:solidFill>
                <a:srgbClr val="F26A21">
                  <a:alpha val="100000"/>
                </a:srgbClr>
              </a:solidFill>
              <a:prstDash val="solid"/>
              <a:round/>
            </a:ln>
          </p:spPr>
          <p:txBody>
            <a:bodyPr/>
            <a:lstStyle/>
            <a:p/>
          </p:txBody>
        </p:sp>
        <p:sp>
          <p:nvSpPr>
            <p:cNvPr id="146" name="pl146"/>
            <p:cNvSpPr/>
            <p:nvPr/>
          </p:nvSpPr>
          <p:spPr>
            <a:xfrm>
              <a:off x="2384936" y="1848257"/>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147" name="tx147"/>
            <p:cNvSpPr/>
            <p:nvPr/>
          </p:nvSpPr>
          <p:spPr>
            <a:xfrm>
              <a:off x="2428451" y="16852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8" name="tx148"/>
            <p:cNvSpPr/>
            <p:nvPr/>
          </p:nvSpPr>
          <p:spPr>
            <a:xfrm>
              <a:off x="2638864" y="16852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9" name="tx149"/>
            <p:cNvSpPr/>
            <p:nvPr/>
          </p:nvSpPr>
          <p:spPr>
            <a:xfrm>
              <a:off x="2849276" y="167159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50" name="tx150"/>
            <p:cNvSpPr/>
            <p:nvPr/>
          </p:nvSpPr>
          <p:spPr>
            <a:xfrm>
              <a:off x="3059689" y="167159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51" name="tx151"/>
            <p:cNvSpPr/>
            <p:nvPr/>
          </p:nvSpPr>
          <p:spPr>
            <a:xfrm>
              <a:off x="3270102" y="16852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52" name="tx152"/>
            <p:cNvSpPr/>
            <p:nvPr/>
          </p:nvSpPr>
          <p:spPr>
            <a:xfrm>
              <a:off x="3480514" y="16852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53" name="tx153"/>
            <p:cNvSpPr/>
            <p:nvPr/>
          </p:nvSpPr>
          <p:spPr>
            <a:xfrm>
              <a:off x="3690927" y="167159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54" name="tx154"/>
            <p:cNvSpPr/>
            <p:nvPr/>
          </p:nvSpPr>
          <p:spPr>
            <a:xfrm>
              <a:off x="3901339" y="167159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55" name="rc155"/>
            <p:cNvSpPr/>
            <p:nvPr/>
          </p:nvSpPr>
          <p:spPr>
            <a:xfrm>
              <a:off x="2384936" y="2179046"/>
              <a:ext cx="1620176" cy="1019640"/>
            </a:xfrm>
            <a:prstGeom prst="rect">
              <a:avLst/>
            </a:prstGeom>
            <a:solidFill>
              <a:srgbClr val="EBEBEB">
                <a:alpha val="100000"/>
              </a:srgbClr>
            </a:solidFill>
          </p:spPr>
          <p:txBody>
            <a:bodyPr/>
            <a:lstStyle/>
            <a:p/>
          </p:txBody>
        </p:sp>
        <p:sp>
          <p:nvSpPr>
            <p:cNvPr id="156" name="pl156"/>
            <p:cNvSpPr/>
            <p:nvPr/>
          </p:nvSpPr>
          <p:spPr>
            <a:xfrm>
              <a:off x="2384936" y="298194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57" name="pl157"/>
            <p:cNvSpPr/>
            <p:nvPr/>
          </p:nvSpPr>
          <p:spPr>
            <a:xfrm>
              <a:off x="2384936" y="264115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58" name="pl158"/>
            <p:cNvSpPr/>
            <p:nvPr/>
          </p:nvSpPr>
          <p:spPr>
            <a:xfrm>
              <a:off x="2384936" y="230036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59" name="pl159"/>
            <p:cNvSpPr/>
            <p:nvPr/>
          </p:nvSpPr>
          <p:spPr>
            <a:xfrm>
              <a:off x="2384936" y="315233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60" name="pl160"/>
            <p:cNvSpPr/>
            <p:nvPr/>
          </p:nvSpPr>
          <p:spPr>
            <a:xfrm>
              <a:off x="2384936" y="281155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61" name="pl161"/>
            <p:cNvSpPr/>
            <p:nvPr/>
          </p:nvSpPr>
          <p:spPr>
            <a:xfrm>
              <a:off x="2384936" y="247076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62" name="pl162"/>
            <p:cNvSpPr/>
            <p:nvPr/>
          </p:nvSpPr>
          <p:spPr>
            <a:xfrm>
              <a:off x="245858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3" name="pl163"/>
            <p:cNvSpPr/>
            <p:nvPr/>
          </p:nvSpPr>
          <p:spPr>
            <a:xfrm>
              <a:off x="266899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4" name="pl164"/>
            <p:cNvSpPr/>
            <p:nvPr/>
          </p:nvSpPr>
          <p:spPr>
            <a:xfrm>
              <a:off x="287940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5" name="pl165"/>
            <p:cNvSpPr/>
            <p:nvPr/>
          </p:nvSpPr>
          <p:spPr>
            <a:xfrm>
              <a:off x="308981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6" name="pl166"/>
            <p:cNvSpPr/>
            <p:nvPr/>
          </p:nvSpPr>
          <p:spPr>
            <a:xfrm>
              <a:off x="330023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7" name="pl167"/>
            <p:cNvSpPr/>
            <p:nvPr/>
          </p:nvSpPr>
          <p:spPr>
            <a:xfrm>
              <a:off x="351064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8" name="pl168"/>
            <p:cNvSpPr/>
            <p:nvPr/>
          </p:nvSpPr>
          <p:spPr>
            <a:xfrm>
              <a:off x="372105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9" name="pl169"/>
            <p:cNvSpPr/>
            <p:nvPr/>
          </p:nvSpPr>
          <p:spPr>
            <a:xfrm>
              <a:off x="393146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0" name="pl170"/>
            <p:cNvSpPr/>
            <p:nvPr/>
          </p:nvSpPr>
          <p:spPr>
            <a:xfrm>
              <a:off x="2458581" y="3056918"/>
              <a:ext cx="1472887" cy="40894"/>
            </a:xfrm>
            <a:custGeom>
              <a:avLst/>
              <a:pathLst>
                <a:path w="1472887" h="40894">
                  <a:moveTo>
                    <a:pt x="0" y="40894"/>
                  </a:moveTo>
                  <a:lnTo>
                    <a:pt x="210412" y="40894"/>
                  </a:lnTo>
                  <a:lnTo>
                    <a:pt x="420825" y="13631"/>
                  </a:lnTo>
                  <a:lnTo>
                    <a:pt x="631237" y="13631"/>
                  </a:lnTo>
                  <a:lnTo>
                    <a:pt x="841650" y="13631"/>
                  </a:lnTo>
                  <a:lnTo>
                    <a:pt x="1052062" y="27263"/>
                  </a:lnTo>
                  <a:lnTo>
                    <a:pt x="1262475" y="13631"/>
                  </a:lnTo>
                  <a:lnTo>
                    <a:pt x="1472887" y="0"/>
                  </a:lnTo>
                </a:path>
              </a:pathLst>
            </a:custGeom>
            <a:ln w="20325" cap="flat">
              <a:solidFill>
                <a:srgbClr val="BEBEBE">
                  <a:alpha val="69803"/>
                </a:srgbClr>
              </a:solidFill>
              <a:prstDash val="solid"/>
              <a:round/>
            </a:ln>
          </p:spPr>
          <p:txBody>
            <a:bodyPr/>
            <a:lstStyle/>
            <a:p/>
          </p:txBody>
        </p:sp>
        <p:sp>
          <p:nvSpPr>
            <p:cNvPr id="171" name="pl171"/>
            <p:cNvSpPr/>
            <p:nvPr/>
          </p:nvSpPr>
          <p:spPr>
            <a:xfrm>
              <a:off x="2458581" y="3111444"/>
              <a:ext cx="1472887" cy="40894"/>
            </a:xfrm>
            <a:custGeom>
              <a:avLst/>
              <a:pathLst>
                <a:path w="1472887" h="40894">
                  <a:moveTo>
                    <a:pt x="0" y="13631"/>
                  </a:moveTo>
                  <a:lnTo>
                    <a:pt x="210412" y="27263"/>
                  </a:lnTo>
                  <a:lnTo>
                    <a:pt x="420825" y="27263"/>
                  </a:lnTo>
                  <a:lnTo>
                    <a:pt x="631237" y="40894"/>
                  </a:lnTo>
                  <a:lnTo>
                    <a:pt x="841650" y="40894"/>
                  </a:lnTo>
                  <a:lnTo>
                    <a:pt x="1052062" y="27263"/>
                  </a:lnTo>
                  <a:lnTo>
                    <a:pt x="1262475" y="27263"/>
                  </a:lnTo>
                  <a:lnTo>
                    <a:pt x="1472887" y="0"/>
                  </a:lnTo>
                </a:path>
              </a:pathLst>
            </a:custGeom>
            <a:ln w="40651" cap="flat">
              <a:solidFill>
                <a:srgbClr val="BEBEBE">
                  <a:alpha val="69803"/>
                </a:srgbClr>
              </a:solidFill>
              <a:prstDash val="solid"/>
              <a:round/>
            </a:ln>
          </p:spPr>
          <p:txBody>
            <a:bodyPr/>
            <a:lstStyle/>
            <a:p/>
          </p:txBody>
        </p:sp>
        <p:sp>
          <p:nvSpPr>
            <p:cNvPr id="172" name="pl172"/>
            <p:cNvSpPr/>
            <p:nvPr/>
          </p:nvSpPr>
          <p:spPr>
            <a:xfrm>
              <a:off x="2458581" y="3111444"/>
              <a:ext cx="1472887" cy="40894"/>
            </a:xfrm>
            <a:custGeom>
              <a:avLst/>
              <a:pathLst>
                <a:path w="1472887" h="40894">
                  <a:moveTo>
                    <a:pt x="0" y="13631"/>
                  </a:moveTo>
                  <a:lnTo>
                    <a:pt x="210412" y="27263"/>
                  </a:lnTo>
                  <a:lnTo>
                    <a:pt x="420825" y="27263"/>
                  </a:lnTo>
                  <a:lnTo>
                    <a:pt x="631237" y="40894"/>
                  </a:lnTo>
                  <a:lnTo>
                    <a:pt x="841650" y="40894"/>
                  </a:lnTo>
                  <a:lnTo>
                    <a:pt x="1052062" y="27263"/>
                  </a:lnTo>
                  <a:lnTo>
                    <a:pt x="1262475" y="27263"/>
                  </a:lnTo>
                  <a:lnTo>
                    <a:pt x="1472887" y="0"/>
                  </a:lnTo>
                </a:path>
              </a:pathLst>
            </a:custGeom>
            <a:ln w="35231" cap="flat">
              <a:solidFill>
                <a:srgbClr val="BEBEBE">
                  <a:alpha val="69803"/>
                </a:srgbClr>
              </a:solidFill>
              <a:prstDash val="solid"/>
              <a:round/>
            </a:ln>
          </p:spPr>
          <p:txBody>
            <a:bodyPr/>
            <a:lstStyle/>
            <a:p/>
          </p:txBody>
        </p:sp>
        <p:sp>
          <p:nvSpPr>
            <p:cNvPr id="173" name="pl173"/>
            <p:cNvSpPr/>
            <p:nvPr/>
          </p:nvSpPr>
          <p:spPr>
            <a:xfrm>
              <a:off x="2458581" y="3056918"/>
              <a:ext cx="1472887" cy="40894"/>
            </a:xfrm>
            <a:custGeom>
              <a:avLst/>
              <a:pathLst>
                <a:path w="1472887" h="40894">
                  <a:moveTo>
                    <a:pt x="0" y="40894"/>
                  </a:moveTo>
                  <a:lnTo>
                    <a:pt x="210412" y="40894"/>
                  </a:lnTo>
                  <a:lnTo>
                    <a:pt x="420825" y="13631"/>
                  </a:lnTo>
                  <a:lnTo>
                    <a:pt x="631237" y="13631"/>
                  </a:lnTo>
                  <a:lnTo>
                    <a:pt x="841650" y="13631"/>
                  </a:lnTo>
                  <a:lnTo>
                    <a:pt x="1052062" y="27263"/>
                  </a:lnTo>
                  <a:lnTo>
                    <a:pt x="1262475" y="13631"/>
                  </a:lnTo>
                  <a:lnTo>
                    <a:pt x="1472887" y="0"/>
                  </a:lnTo>
                </a:path>
              </a:pathLst>
            </a:custGeom>
            <a:ln w="20325" cap="flat">
              <a:solidFill>
                <a:srgbClr val="6B6B6B">
                  <a:alpha val="100000"/>
                </a:srgbClr>
              </a:solidFill>
              <a:prstDash val="solid"/>
              <a:round/>
            </a:ln>
          </p:spPr>
          <p:txBody>
            <a:bodyPr/>
            <a:lstStyle/>
            <a:p/>
          </p:txBody>
        </p:sp>
        <p:sp>
          <p:nvSpPr>
            <p:cNvPr id="174" name="pl174"/>
            <p:cNvSpPr/>
            <p:nvPr/>
          </p:nvSpPr>
          <p:spPr>
            <a:xfrm>
              <a:off x="2458581" y="3111444"/>
              <a:ext cx="1472887" cy="40894"/>
            </a:xfrm>
            <a:custGeom>
              <a:avLst/>
              <a:pathLst>
                <a:path w="1472887" h="40894">
                  <a:moveTo>
                    <a:pt x="0" y="13631"/>
                  </a:moveTo>
                  <a:lnTo>
                    <a:pt x="210412" y="27263"/>
                  </a:lnTo>
                  <a:lnTo>
                    <a:pt x="420825" y="27263"/>
                  </a:lnTo>
                  <a:lnTo>
                    <a:pt x="631237" y="40894"/>
                  </a:lnTo>
                  <a:lnTo>
                    <a:pt x="841650" y="40894"/>
                  </a:lnTo>
                  <a:lnTo>
                    <a:pt x="1052062" y="27263"/>
                  </a:lnTo>
                  <a:lnTo>
                    <a:pt x="1262475" y="27263"/>
                  </a:lnTo>
                  <a:lnTo>
                    <a:pt x="1472887" y="0"/>
                  </a:lnTo>
                </a:path>
              </a:pathLst>
            </a:custGeom>
            <a:ln w="40651" cap="flat">
              <a:solidFill>
                <a:srgbClr val="000000">
                  <a:alpha val="100000"/>
                </a:srgbClr>
              </a:solidFill>
              <a:prstDash val="solid"/>
              <a:round/>
            </a:ln>
          </p:spPr>
          <p:txBody>
            <a:bodyPr/>
            <a:lstStyle/>
            <a:p/>
          </p:txBody>
        </p:sp>
        <p:sp>
          <p:nvSpPr>
            <p:cNvPr id="175" name="pl175"/>
            <p:cNvSpPr/>
            <p:nvPr/>
          </p:nvSpPr>
          <p:spPr>
            <a:xfrm>
              <a:off x="2458581" y="3111444"/>
              <a:ext cx="1472887" cy="40894"/>
            </a:xfrm>
            <a:custGeom>
              <a:avLst/>
              <a:pathLst>
                <a:path w="1472887" h="40894">
                  <a:moveTo>
                    <a:pt x="0" y="13631"/>
                  </a:moveTo>
                  <a:lnTo>
                    <a:pt x="210412" y="27263"/>
                  </a:lnTo>
                  <a:lnTo>
                    <a:pt x="420825" y="27263"/>
                  </a:lnTo>
                  <a:lnTo>
                    <a:pt x="631237" y="40894"/>
                  </a:lnTo>
                  <a:lnTo>
                    <a:pt x="841650" y="40894"/>
                  </a:lnTo>
                  <a:lnTo>
                    <a:pt x="1052062" y="27263"/>
                  </a:lnTo>
                  <a:lnTo>
                    <a:pt x="1262475" y="27263"/>
                  </a:lnTo>
                  <a:lnTo>
                    <a:pt x="1472887" y="0"/>
                  </a:lnTo>
                </a:path>
              </a:pathLst>
            </a:custGeom>
            <a:ln w="35231" cap="flat">
              <a:solidFill>
                <a:srgbClr val="F26A21">
                  <a:alpha val="100000"/>
                </a:srgbClr>
              </a:solidFill>
              <a:prstDash val="solid"/>
              <a:round/>
            </a:ln>
          </p:spPr>
          <p:txBody>
            <a:bodyPr/>
            <a:lstStyle/>
            <a:p/>
          </p:txBody>
        </p:sp>
        <p:sp>
          <p:nvSpPr>
            <p:cNvPr id="176" name="pl176"/>
            <p:cNvSpPr/>
            <p:nvPr/>
          </p:nvSpPr>
          <p:spPr>
            <a:xfrm>
              <a:off x="2384936" y="3152338"/>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177" name="tx177"/>
            <p:cNvSpPr/>
            <p:nvPr/>
          </p:nvSpPr>
          <p:spPr>
            <a:xfrm>
              <a:off x="2428451" y="296204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78" name="tx178"/>
            <p:cNvSpPr/>
            <p:nvPr/>
          </p:nvSpPr>
          <p:spPr>
            <a:xfrm>
              <a:off x="2638864" y="297567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79" name="tx179"/>
            <p:cNvSpPr/>
            <p:nvPr/>
          </p:nvSpPr>
          <p:spPr>
            <a:xfrm>
              <a:off x="2849276" y="297567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80" name="tx180"/>
            <p:cNvSpPr/>
            <p:nvPr/>
          </p:nvSpPr>
          <p:spPr>
            <a:xfrm>
              <a:off x="3059689" y="29893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81" name="tx181"/>
            <p:cNvSpPr/>
            <p:nvPr/>
          </p:nvSpPr>
          <p:spPr>
            <a:xfrm>
              <a:off x="3270102" y="29893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82" name="tx182"/>
            <p:cNvSpPr/>
            <p:nvPr/>
          </p:nvSpPr>
          <p:spPr>
            <a:xfrm>
              <a:off x="3480514" y="297567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83" name="tx183"/>
            <p:cNvSpPr/>
            <p:nvPr/>
          </p:nvSpPr>
          <p:spPr>
            <a:xfrm>
              <a:off x="3690927" y="297567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84" name="tx184"/>
            <p:cNvSpPr/>
            <p:nvPr/>
          </p:nvSpPr>
          <p:spPr>
            <a:xfrm>
              <a:off x="3901339" y="294841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85" name="rc185"/>
            <p:cNvSpPr/>
            <p:nvPr/>
          </p:nvSpPr>
          <p:spPr>
            <a:xfrm>
              <a:off x="2384936" y="3483127"/>
              <a:ext cx="1620176" cy="1019640"/>
            </a:xfrm>
            <a:prstGeom prst="rect">
              <a:avLst/>
            </a:prstGeom>
            <a:solidFill>
              <a:srgbClr val="EBEBEB">
                <a:alpha val="100000"/>
              </a:srgbClr>
            </a:solidFill>
          </p:spPr>
          <p:txBody>
            <a:bodyPr/>
            <a:lstStyle/>
            <a:p/>
          </p:txBody>
        </p:sp>
        <p:sp>
          <p:nvSpPr>
            <p:cNvPr id="186" name="pl186"/>
            <p:cNvSpPr/>
            <p:nvPr/>
          </p:nvSpPr>
          <p:spPr>
            <a:xfrm>
              <a:off x="2384936" y="428602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87" name="pl187"/>
            <p:cNvSpPr/>
            <p:nvPr/>
          </p:nvSpPr>
          <p:spPr>
            <a:xfrm>
              <a:off x="2384936" y="394523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88" name="pl188"/>
            <p:cNvSpPr/>
            <p:nvPr/>
          </p:nvSpPr>
          <p:spPr>
            <a:xfrm>
              <a:off x="2384936" y="360444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89" name="pl189"/>
            <p:cNvSpPr/>
            <p:nvPr/>
          </p:nvSpPr>
          <p:spPr>
            <a:xfrm>
              <a:off x="2384936" y="445642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90" name="pl190"/>
            <p:cNvSpPr/>
            <p:nvPr/>
          </p:nvSpPr>
          <p:spPr>
            <a:xfrm>
              <a:off x="2384936" y="411563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91" name="pl191"/>
            <p:cNvSpPr/>
            <p:nvPr/>
          </p:nvSpPr>
          <p:spPr>
            <a:xfrm>
              <a:off x="2384936" y="377484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92" name="pl192"/>
            <p:cNvSpPr/>
            <p:nvPr/>
          </p:nvSpPr>
          <p:spPr>
            <a:xfrm>
              <a:off x="245858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3" name="pl193"/>
            <p:cNvSpPr/>
            <p:nvPr/>
          </p:nvSpPr>
          <p:spPr>
            <a:xfrm>
              <a:off x="266899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4" name="pl194"/>
            <p:cNvSpPr/>
            <p:nvPr/>
          </p:nvSpPr>
          <p:spPr>
            <a:xfrm>
              <a:off x="287940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5" name="pl195"/>
            <p:cNvSpPr/>
            <p:nvPr/>
          </p:nvSpPr>
          <p:spPr>
            <a:xfrm>
              <a:off x="308981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6" name="pl196"/>
            <p:cNvSpPr/>
            <p:nvPr/>
          </p:nvSpPr>
          <p:spPr>
            <a:xfrm>
              <a:off x="330023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7" name="pl197"/>
            <p:cNvSpPr/>
            <p:nvPr/>
          </p:nvSpPr>
          <p:spPr>
            <a:xfrm>
              <a:off x="351064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8" name="pl198"/>
            <p:cNvSpPr/>
            <p:nvPr/>
          </p:nvSpPr>
          <p:spPr>
            <a:xfrm>
              <a:off x="372105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9" name="pl199"/>
            <p:cNvSpPr/>
            <p:nvPr/>
          </p:nvSpPr>
          <p:spPr>
            <a:xfrm>
              <a:off x="393146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0" name="pl200"/>
            <p:cNvSpPr/>
            <p:nvPr/>
          </p:nvSpPr>
          <p:spPr>
            <a:xfrm>
              <a:off x="2458581" y="4360999"/>
              <a:ext cx="1472887" cy="40894"/>
            </a:xfrm>
            <a:custGeom>
              <a:avLst/>
              <a:pathLst>
                <a:path w="1472887" h="40894">
                  <a:moveTo>
                    <a:pt x="0" y="40894"/>
                  </a:moveTo>
                  <a:lnTo>
                    <a:pt x="210412" y="40894"/>
                  </a:lnTo>
                  <a:lnTo>
                    <a:pt x="420825" y="13631"/>
                  </a:lnTo>
                  <a:lnTo>
                    <a:pt x="631237" y="13631"/>
                  </a:lnTo>
                  <a:lnTo>
                    <a:pt x="841650" y="13631"/>
                  </a:lnTo>
                  <a:lnTo>
                    <a:pt x="1052062" y="27263"/>
                  </a:lnTo>
                  <a:lnTo>
                    <a:pt x="1262475" y="13631"/>
                  </a:lnTo>
                  <a:lnTo>
                    <a:pt x="1472887" y="0"/>
                  </a:lnTo>
                </a:path>
              </a:pathLst>
            </a:custGeom>
            <a:ln w="20325" cap="flat">
              <a:solidFill>
                <a:srgbClr val="BEBEBE">
                  <a:alpha val="69803"/>
                </a:srgbClr>
              </a:solidFill>
              <a:prstDash val="solid"/>
              <a:round/>
            </a:ln>
          </p:spPr>
          <p:txBody>
            <a:bodyPr/>
            <a:lstStyle/>
            <a:p/>
          </p:txBody>
        </p:sp>
        <p:sp>
          <p:nvSpPr>
            <p:cNvPr id="201" name="pl201"/>
            <p:cNvSpPr/>
            <p:nvPr/>
          </p:nvSpPr>
          <p:spPr>
            <a:xfrm>
              <a:off x="2458581" y="4456420"/>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40651" cap="flat">
              <a:solidFill>
                <a:srgbClr val="BEBEBE">
                  <a:alpha val="69803"/>
                </a:srgbClr>
              </a:solidFill>
              <a:prstDash val="solid"/>
              <a:round/>
            </a:ln>
          </p:spPr>
          <p:txBody>
            <a:bodyPr/>
            <a:lstStyle/>
            <a:p/>
          </p:txBody>
        </p:sp>
        <p:sp>
          <p:nvSpPr>
            <p:cNvPr id="202" name="pl202"/>
            <p:cNvSpPr/>
            <p:nvPr/>
          </p:nvSpPr>
          <p:spPr>
            <a:xfrm>
              <a:off x="2458581" y="4456420"/>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35231" cap="flat">
              <a:solidFill>
                <a:srgbClr val="BEBEBE">
                  <a:alpha val="69803"/>
                </a:srgbClr>
              </a:solidFill>
              <a:prstDash val="solid"/>
              <a:round/>
            </a:ln>
          </p:spPr>
          <p:txBody>
            <a:bodyPr/>
            <a:lstStyle/>
            <a:p/>
          </p:txBody>
        </p:sp>
        <p:sp>
          <p:nvSpPr>
            <p:cNvPr id="203" name="pl203"/>
            <p:cNvSpPr/>
            <p:nvPr/>
          </p:nvSpPr>
          <p:spPr>
            <a:xfrm>
              <a:off x="2458581" y="4360999"/>
              <a:ext cx="1472887" cy="40894"/>
            </a:xfrm>
            <a:custGeom>
              <a:avLst/>
              <a:pathLst>
                <a:path w="1472887" h="40894">
                  <a:moveTo>
                    <a:pt x="0" y="40894"/>
                  </a:moveTo>
                  <a:lnTo>
                    <a:pt x="210412" y="40894"/>
                  </a:lnTo>
                  <a:lnTo>
                    <a:pt x="420825" y="13631"/>
                  </a:lnTo>
                  <a:lnTo>
                    <a:pt x="631237" y="13631"/>
                  </a:lnTo>
                  <a:lnTo>
                    <a:pt x="841650" y="13631"/>
                  </a:lnTo>
                  <a:lnTo>
                    <a:pt x="1052062" y="27263"/>
                  </a:lnTo>
                  <a:lnTo>
                    <a:pt x="1262475" y="13631"/>
                  </a:lnTo>
                  <a:lnTo>
                    <a:pt x="1472887" y="0"/>
                  </a:lnTo>
                </a:path>
              </a:pathLst>
            </a:custGeom>
            <a:ln w="20325" cap="flat">
              <a:solidFill>
                <a:srgbClr val="6B6B6B">
                  <a:alpha val="100000"/>
                </a:srgbClr>
              </a:solidFill>
              <a:prstDash val="solid"/>
              <a:round/>
            </a:ln>
          </p:spPr>
          <p:txBody>
            <a:bodyPr/>
            <a:lstStyle/>
            <a:p/>
          </p:txBody>
        </p:sp>
        <p:sp>
          <p:nvSpPr>
            <p:cNvPr id="204" name="pl204"/>
            <p:cNvSpPr/>
            <p:nvPr/>
          </p:nvSpPr>
          <p:spPr>
            <a:xfrm>
              <a:off x="2458581" y="4456420"/>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40651" cap="flat">
              <a:solidFill>
                <a:srgbClr val="000000">
                  <a:alpha val="100000"/>
                </a:srgbClr>
              </a:solidFill>
              <a:prstDash val="solid"/>
              <a:round/>
            </a:ln>
          </p:spPr>
          <p:txBody>
            <a:bodyPr/>
            <a:lstStyle/>
            <a:p/>
          </p:txBody>
        </p:sp>
        <p:sp>
          <p:nvSpPr>
            <p:cNvPr id="205" name="pl205"/>
            <p:cNvSpPr/>
            <p:nvPr/>
          </p:nvSpPr>
          <p:spPr>
            <a:xfrm>
              <a:off x="2458581" y="4456420"/>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35231" cap="flat">
              <a:solidFill>
                <a:srgbClr val="F26A21">
                  <a:alpha val="100000"/>
                </a:srgbClr>
              </a:solidFill>
              <a:prstDash val="solid"/>
              <a:round/>
            </a:ln>
          </p:spPr>
          <p:txBody>
            <a:bodyPr/>
            <a:lstStyle/>
            <a:p/>
          </p:txBody>
        </p:sp>
        <p:sp>
          <p:nvSpPr>
            <p:cNvPr id="206" name="pl206"/>
            <p:cNvSpPr/>
            <p:nvPr/>
          </p:nvSpPr>
          <p:spPr>
            <a:xfrm>
              <a:off x="2384936" y="4456420"/>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07" name="tx207"/>
            <p:cNvSpPr/>
            <p:nvPr/>
          </p:nvSpPr>
          <p:spPr>
            <a:xfrm>
              <a:off x="2428451" y="42933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08" name="tx208"/>
            <p:cNvSpPr/>
            <p:nvPr/>
          </p:nvSpPr>
          <p:spPr>
            <a:xfrm>
              <a:off x="2638864" y="42933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09" name="tx209"/>
            <p:cNvSpPr/>
            <p:nvPr/>
          </p:nvSpPr>
          <p:spPr>
            <a:xfrm>
              <a:off x="2849276" y="42933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10" name="tx210"/>
            <p:cNvSpPr/>
            <p:nvPr/>
          </p:nvSpPr>
          <p:spPr>
            <a:xfrm>
              <a:off x="3059689" y="42933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11" name="tx211"/>
            <p:cNvSpPr/>
            <p:nvPr/>
          </p:nvSpPr>
          <p:spPr>
            <a:xfrm>
              <a:off x="3270102" y="42933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12" name="tx212"/>
            <p:cNvSpPr/>
            <p:nvPr/>
          </p:nvSpPr>
          <p:spPr>
            <a:xfrm>
              <a:off x="3480514" y="42933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13" name="tx213"/>
            <p:cNvSpPr/>
            <p:nvPr/>
          </p:nvSpPr>
          <p:spPr>
            <a:xfrm>
              <a:off x="3690927" y="42933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14" name="tx214"/>
            <p:cNvSpPr/>
            <p:nvPr/>
          </p:nvSpPr>
          <p:spPr>
            <a:xfrm>
              <a:off x="3901339" y="42933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15" name="rc215"/>
            <p:cNvSpPr/>
            <p:nvPr/>
          </p:nvSpPr>
          <p:spPr>
            <a:xfrm>
              <a:off x="2384936" y="4787209"/>
              <a:ext cx="1620176" cy="1019640"/>
            </a:xfrm>
            <a:prstGeom prst="rect">
              <a:avLst/>
            </a:prstGeom>
            <a:solidFill>
              <a:srgbClr val="EBEBEB">
                <a:alpha val="100000"/>
              </a:srgbClr>
            </a:solidFill>
          </p:spPr>
          <p:txBody>
            <a:bodyPr/>
            <a:lstStyle/>
            <a:p/>
          </p:txBody>
        </p:sp>
        <p:sp>
          <p:nvSpPr>
            <p:cNvPr id="216" name="pl216"/>
            <p:cNvSpPr/>
            <p:nvPr/>
          </p:nvSpPr>
          <p:spPr>
            <a:xfrm>
              <a:off x="2384936" y="559010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17" name="pl217"/>
            <p:cNvSpPr/>
            <p:nvPr/>
          </p:nvSpPr>
          <p:spPr>
            <a:xfrm>
              <a:off x="2384936" y="524931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18" name="pl218"/>
            <p:cNvSpPr/>
            <p:nvPr/>
          </p:nvSpPr>
          <p:spPr>
            <a:xfrm>
              <a:off x="2384936" y="490853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19" name="pl219"/>
            <p:cNvSpPr/>
            <p:nvPr/>
          </p:nvSpPr>
          <p:spPr>
            <a:xfrm>
              <a:off x="2384936" y="576050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20" name="pl220"/>
            <p:cNvSpPr/>
            <p:nvPr/>
          </p:nvSpPr>
          <p:spPr>
            <a:xfrm>
              <a:off x="2384936" y="541971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21" name="pl221"/>
            <p:cNvSpPr/>
            <p:nvPr/>
          </p:nvSpPr>
          <p:spPr>
            <a:xfrm>
              <a:off x="2384936" y="507892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22" name="pl222"/>
            <p:cNvSpPr/>
            <p:nvPr/>
          </p:nvSpPr>
          <p:spPr>
            <a:xfrm>
              <a:off x="245858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23" name="pl223"/>
            <p:cNvSpPr/>
            <p:nvPr/>
          </p:nvSpPr>
          <p:spPr>
            <a:xfrm>
              <a:off x="266899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24" name="pl224"/>
            <p:cNvSpPr/>
            <p:nvPr/>
          </p:nvSpPr>
          <p:spPr>
            <a:xfrm>
              <a:off x="287940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25" name="pl225"/>
            <p:cNvSpPr/>
            <p:nvPr/>
          </p:nvSpPr>
          <p:spPr>
            <a:xfrm>
              <a:off x="308981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26" name="pl226"/>
            <p:cNvSpPr/>
            <p:nvPr/>
          </p:nvSpPr>
          <p:spPr>
            <a:xfrm>
              <a:off x="330023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27" name="pl227"/>
            <p:cNvSpPr/>
            <p:nvPr/>
          </p:nvSpPr>
          <p:spPr>
            <a:xfrm>
              <a:off x="351064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28" name="pl228"/>
            <p:cNvSpPr/>
            <p:nvPr/>
          </p:nvSpPr>
          <p:spPr>
            <a:xfrm>
              <a:off x="372105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29" name="pl229"/>
            <p:cNvSpPr/>
            <p:nvPr/>
          </p:nvSpPr>
          <p:spPr>
            <a:xfrm>
              <a:off x="393146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0" name="pl230"/>
            <p:cNvSpPr/>
            <p:nvPr/>
          </p:nvSpPr>
          <p:spPr>
            <a:xfrm>
              <a:off x="2458581" y="5665081"/>
              <a:ext cx="1472887" cy="40894"/>
            </a:xfrm>
            <a:custGeom>
              <a:avLst/>
              <a:pathLst>
                <a:path w="1472887" h="40894">
                  <a:moveTo>
                    <a:pt x="0" y="40894"/>
                  </a:moveTo>
                  <a:lnTo>
                    <a:pt x="210412" y="40894"/>
                  </a:lnTo>
                  <a:lnTo>
                    <a:pt x="420825" y="13631"/>
                  </a:lnTo>
                  <a:lnTo>
                    <a:pt x="631237" y="13631"/>
                  </a:lnTo>
                  <a:lnTo>
                    <a:pt x="841650" y="13631"/>
                  </a:lnTo>
                  <a:lnTo>
                    <a:pt x="1052062" y="27263"/>
                  </a:lnTo>
                  <a:lnTo>
                    <a:pt x="1262475" y="13631"/>
                  </a:lnTo>
                  <a:lnTo>
                    <a:pt x="1472887" y="0"/>
                  </a:lnTo>
                </a:path>
              </a:pathLst>
            </a:custGeom>
            <a:ln w="20325" cap="flat">
              <a:solidFill>
                <a:srgbClr val="BEBEBE">
                  <a:alpha val="69803"/>
                </a:srgbClr>
              </a:solidFill>
              <a:prstDash val="solid"/>
              <a:round/>
            </a:ln>
          </p:spPr>
          <p:txBody>
            <a:bodyPr/>
            <a:lstStyle/>
            <a:p/>
          </p:txBody>
        </p:sp>
        <p:sp>
          <p:nvSpPr>
            <p:cNvPr id="231" name="pl231"/>
            <p:cNvSpPr/>
            <p:nvPr/>
          </p:nvSpPr>
          <p:spPr>
            <a:xfrm>
              <a:off x="2458581" y="5487871"/>
              <a:ext cx="1472887" cy="163578"/>
            </a:xfrm>
            <a:custGeom>
              <a:avLst/>
              <a:pathLst>
                <a:path w="1472887" h="163578">
                  <a:moveTo>
                    <a:pt x="0" y="40894"/>
                  </a:moveTo>
                  <a:lnTo>
                    <a:pt x="210412" y="95420"/>
                  </a:lnTo>
                  <a:lnTo>
                    <a:pt x="420825" y="122683"/>
                  </a:lnTo>
                  <a:lnTo>
                    <a:pt x="631237" y="95420"/>
                  </a:lnTo>
                  <a:lnTo>
                    <a:pt x="841650" y="81789"/>
                  </a:lnTo>
                  <a:lnTo>
                    <a:pt x="1052062" y="163578"/>
                  </a:lnTo>
                  <a:lnTo>
                    <a:pt x="1262475" y="136315"/>
                  </a:lnTo>
                  <a:lnTo>
                    <a:pt x="1472887" y="0"/>
                  </a:lnTo>
                </a:path>
              </a:pathLst>
            </a:custGeom>
            <a:ln w="40651" cap="flat">
              <a:solidFill>
                <a:srgbClr val="BEBEBE">
                  <a:alpha val="69803"/>
                </a:srgbClr>
              </a:solidFill>
              <a:prstDash val="solid"/>
              <a:round/>
            </a:ln>
          </p:spPr>
          <p:txBody>
            <a:bodyPr/>
            <a:lstStyle/>
            <a:p/>
          </p:txBody>
        </p:sp>
        <p:sp>
          <p:nvSpPr>
            <p:cNvPr id="232" name="pl232"/>
            <p:cNvSpPr/>
            <p:nvPr/>
          </p:nvSpPr>
          <p:spPr>
            <a:xfrm>
              <a:off x="2458581" y="5487871"/>
              <a:ext cx="1472887" cy="163578"/>
            </a:xfrm>
            <a:custGeom>
              <a:avLst/>
              <a:pathLst>
                <a:path w="1472887" h="163578">
                  <a:moveTo>
                    <a:pt x="0" y="40894"/>
                  </a:moveTo>
                  <a:lnTo>
                    <a:pt x="210412" y="95420"/>
                  </a:lnTo>
                  <a:lnTo>
                    <a:pt x="420825" y="122683"/>
                  </a:lnTo>
                  <a:lnTo>
                    <a:pt x="631237" y="95420"/>
                  </a:lnTo>
                  <a:lnTo>
                    <a:pt x="841650" y="81789"/>
                  </a:lnTo>
                  <a:lnTo>
                    <a:pt x="1052062" y="163578"/>
                  </a:lnTo>
                  <a:lnTo>
                    <a:pt x="1262475" y="136315"/>
                  </a:lnTo>
                  <a:lnTo>
                    <a:pt x="1472887" y="0"/>
                  </a:lnTo>
                </a:path>
              </a:pathLst>
            </a:custGeom>
            <a:ln w="35231" cap="flat">
              <a:solidFill>
                <a:srgbClr val="BEBEBE">
                  <a:alpha val="69803"/>
                </a:srgbClr>
              </a:solidFill>
              <a:prstDash val="solid"/>
              <a:round/>
            </a:ln>
          </p:spPr>
          <p:txBody>
            <a:bodyPr/>
            <a:lstStyle/>
            <a:p/>
          </p:txBody>
        </p:sp>
        <p:sp>
          <p:nvSpPr>
            <p:cNvPr id="233" name="pl233"/>
            <p:cNvSpPr/>
            <p:nvPr/>
          </p:nvSpPr>
          <p:spPr>
            <a:xfrm>
              <a:off x="2458581" y="5665081"/>
              <a:ext cx="1472887" cy="40894"/>
            </a:xfrm>
            <a:custGeom>
              <a:avLst/>
              <a:pathLst>
                <a:path w="1472887" h="40894">
                  <a:moveTo>
                    <a:pt x="0" y="40894"/>
                  </a:moveTo>
                  <a:lnTo>
                    <a:pt x="210412" y="40894"/>
                  </a:lnTo>
                  <a:lnTo>
                    <a:pt x="420825" y="13631"/>
                  </a:lnTo>
                  <a:lnTo>
                    <a:pt x="631237" y="13631"/>
                  </a:lnTo>
                  <a:lnTo>
                    <a:pt x="841650" y="13631"/>
                  </a:lnTo>
                  <a:lnTo>
                    <a:pt x="1052062" y="27263"/>
                  </a:lnTo>
                  <a:lnTo>
                    <a:pt x="1262475" y="13631"/>
                  </a:lnTo>
                  <a:lnTo>
                    <a:pt x="1472887" y="0"/>
                  </a:lnTo>
                </a:path>
              </a:pathLst>
            </a:custGeom>
            <a:ln w="20325" cap="flat">
              <a:solidFill>
                <a:srgbClr val="6B6B6B">
                  <a:alpha val="100000"/>
                </a:srgbClr>
              </a:solidFill>
              <a:prstDash val="solid"/>
              <a:round/>
            </a:ln>
          </p:spPr>
          <p:txBody>
            <a:bodyPr/>
            <a:lstStyle/>
            <a:p/>
          </p:txBody>
        </p:sp>
        <p:sp>
          <p:nvSpPr>
            <p:cNvPr id="234" name="pl234"/>
            <p:cNvSpPr/>
            <p:nvPr/>
          </p:nvSpPr>
          <p:spPr>
            <a:xfrm>
              <a:off x="2458581" y="5487871"/>
              <a:ext cx="1472887" cy="163578"/>
            </a:xfrm>
            <a:custGeom>
              <a:avLst/>
              <a:pathLst>
                <a:path w="1472887" h="163578">
                  <a:moveTo>
                    <a:pt x="0" y="40894"/>
                  </a:moveTo>
                  <a:lnTo>
                    <a:pt x="210412" y="95420"/>
                  </a:lnTo>
                  <a:lnTo>
                    <a:pt x="420825" y="122683"/>
                  </a:lnTo>
                  <a:lnTo>
                    <a:pt x="631237" y="95420"/>
                  </a:lnTo>
                  <a:lnTo>
                    <a:pt x="841650" y="81789"/>
                  </a:lnTo>
                  <a:lnTo>
                    <a:pt x="1052062" y="163578"/>
                  </a:lnTo>
                  <a:lnTo>
                    <a:pt x="1262475" y="136315"/>
                  </a:lnTo>
                  <a:lnTo>
                    <a:pt x="1472887" y="0"/>
                  </a:lnTo>
                </a:path>
              </a:pathLst>
            </a:custGeom>
            <a:ln w="40651" cap="flat">
              <a:solidFill>
                <a:srgbClr val="000000">
                  <a:alpha val="100000"/>
                </a:srgbClr>
              </a:solidFill>
              <a:prstDash val="solid"/>
              <a:round/>
            </a:ln>
          </p:spPr>
          <p:txBody>
            <a:bodyPr/>
            <a:lstStyle/>
            <a:p/>
          </p:txBody>
        </p:sp>
        <p:sp>
          <p:nvSpPr>
            <p:cNvPr id="235" name="pl235"/>
            <p:cNvSpPr/>
            <p:nvPr/>
          </p:nvSpPr>
          <p:spPr>
            <a:xfrm>
              <a:off x="2458581" y="5487871"/>
              <a:ext cx="1472887" cy="163578"/>
            </a:xfrm>
            <a:custGeom>
              <a:avLst/>
              <a:pathLst>
                <a:path w="1472887" h="163578">
                  <a:moveTo>
                    <a:pt x="0" y="40894"/>
                  </a:moveTo>
                  <a:lnTo>
                    <a:pt x="210412" y="95420"/>
                  </a:lnTo>
                  <a:lnTo>
                    <a:pt x="420825" y="122683"/>
                  </a:lnTo>
                  <a:lnTo>
                    <a:pt x="631237" y="95420"/>
                  </a:lnTo>
                  <a:lnTo>
                    <a:pt x="841650" y="81789"/>
                  </a:lnTo>
                  <a:lnTo>
                    <a:pt x="1052062" y="163578"/>
                  </a:lnTo>
                  <a:lnTo>
                    <a:pt x="1262475" y="136315"/>
                  </a:lnTo>
                  <a:lnTo>
                    <a:pt x="1472887" y="0"/>
                  </a:lnTo>
                </a:path>
              </a:pathLst>
            </a:custGeom>
            <a:ln w="35231" cap="flat">
              <a:solidFill>
                <a:srgbClr val="F26A21">
                  <a:alpha val="100000"/>
                </a:srgbClr>
              </a:solidFill>
              <a:prstDash val="solid"/>
              <a:round/>
            </a:ln>
          </p:spPr>
          <p:txBody>
            <a:bodyPr/>
            <a:lstStyle/>
            <a:p/>
          </p:txBody>
        </p:sp>
        <p:sp>
          <p:nvSpPr>
            <p:cNvPr id="236" name="pl236"/>
            <p:cNvSpPr/>
            <p:nvPr/>
          </p:nvSpPr>
          <p:spPr>
            <a:xfrm>
              <a:off x="2384936" y="5760502"/>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37" name="tx237"/>
            <p:cNvSpPr/>
            <p:nvPr/>
          </p:nvSpPr>
          <p:spPr>
            <a:xfrm>
              <a:off x="2398322" y="53657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238" name="tx238"/>
            <p:cNvSpPr/>
            <p:nvPr/>
          </p:nvSpPr>
          <p:spPr>
            <a:xfrm>
              <a:off x="2608734" y="54202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239" name="tx239"/>
            <p:cNvSpPr/>
            <p:nvPr/>
          </p:nvSpPr>
          <p:spPr>
            <a:xfrm>
              <a:off x="2823170" y="5447527"/>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240" name="tx240"/>
            <p:cNvSpPr/>
            <p:nvPr/>
          </p:nvSpPr>
          <p:spPr>
            <a:xfrm>
              <a:off x="3029560" y="54202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241" name="tx241"/>
            <p:cNvSpPr/>
            <p:nvPr/>
          </p:nvSpPr>
          <p:spPr>
            <a:xfrm>
              <a:off x="3239972" y="54066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242" name="tx242"/>
            <p:cNvSpPr/>
            <p:nvPr/>
          </p:nvSpPr>
          <p:spPr>
            <a:xfrm>
              <a:off x="3480514" y="548842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43" name="tx243"/>
            <p:cNvSpPr/>
            <p:nvPr/>
          </p:nvSpPr>
          <p:spPr>
            <a:xfrm>
              <a:off x="3660797" y="54611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244" name="tx244"/>
            <p:cNvSpPr/>
            <p:nvPr/>
          </p:nvSpPr>
          <p:spPr>
            <a:xfrm>
              <a:off x="3871210" y="53248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245" name="rc245"/>
            <p:cNvSpPr/>
            <p:nvPr/>
          </p:nvSpPr>
          <p:spPr>
            <a:xfrm>
              <a:off x="4074702" y="874964"/>
              <a:ext cx="1620176" cy="1019640"/>
            </a:xfrm>
            <a:prstGeom prst="rect">
              <a:avLst/>
            </a:prstGeom>
            <a:solidFill>
              <a:srgbClr val="EBEBEB">
                <a:alpha val="100000"/>
              </a:srgbClr>
            </a:solidFill>
          </p:spPr>
          <p:txBody>
            <a:bodyPr/>
            <a:lstStyle/>
            <a:p/>
          </p:txBody>
        </p:sp>
        <p:sp>
          <p:nvSpPr>
            <p:cNvPr id="246" name="pl246"/>
            <p:cNvSpPr/>
            <p:nvPr/>
          </p:nvSpPr>
          <p:spPr>
            <a:xfrm>
              <a:off x="4074702" y="167786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47" name="pl247"/>
            <p:cNvSpPr/>
            <p:nvPr/>
          </p:nvSpPr>
          <p:spPr>
            <a:xfrm>
              <a:off x="4074702" y="133707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48" name="pl248"/>
            <p:cNvSpPr/>
            <p:nvPr/>
          </p:nvSpPr>
          <p:spPr>
            <a:xfrm>
              <a:off x="4074702" y="99628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49" name="pl249"/>
            <p:cNvSpPr/>
            <p:nvPr/>
          </p:nvSpPr>
          <p:spPr>
            <a:xfrm>
              <a:off x="4074702" y="184825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50" name="pl250"/>
            <p:cNvSpPr/>
            <p:nvPr/>
          </p:nvSpPr>
          <p:spPr>
            <a:xfrm>
              <a:off x="4074702" y="150746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51" name="pl251"/>
            <p:cNvSpPr/>
            <p:nvPr/>
          </p:nvSpPr>
          <p:spPr>
            <a:xfrm>
              <a:off x="4074702" y="116667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52" name="pl252"/>
            <p:cNvSpPr/>
            <p:nvPr/>
          </p:nvSpPr>
          <p:spPr>
            <a:xfrm>
              <a:off x="414834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53" name="pl253"/>
            <p:cNvSpPr/>
            <p:nvPr/>
          </p:nvSpPr>
          <p:spPr>
            <a:xfrm>
              <a:off x="435875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54" name="pl254"/>
            <p:cNvSpPr/>
            <p:nvPr/>
          </p:nvSpPr>
          <p:spPr>
            <a:xfrm>
              <a:off x="456917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55" name="pl255"/>
            <p:cNvSpPr/>
            <p:nvPr/>
          </p:nvSpPr>
          <p:spPr>
            <a:xfrm>
              <a:off x="477958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56" name="pl256"/>
            <p:cNvSpPr/>
            <p:nvPr/>
          </p:nvSpPr>
          <p:spPr>
            <a:xfrm>
              <a:off x="498999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57" name="pl257"/>
            <p:cNvSpPr/>
            <p:nvPr/>
          </p:nvSpPr>
          <p:spPr>
            <a:xfrm>
              <a:off x="520040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58" name="pl258"/>
            <p:cNvSpPr/>
            <p:nvPr/>
          </p:nvSpPr>
          <p:spPr>
            <a:xfrm>
              <a:off x="541082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59" name="pl259"/>
            <p:cNvSpPr/>
            <p:nvPr/>
          </p:nvSpPr>
          <p:spPr>
            <a:xfrm>
              <a:off x="562123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0" name="pl260"/>
            <p:cNvSpPr/>
            <p:nvPr/>
          </p:nvSpPr>
          <p:spPr>
            <a:xfrm>
              <a:off x="4148347" y="1752836"/>
              <a:ext cx="1472887" cy="40894"/>
            </a:xfrm>
            <a:custGeom>
              <a:avLst/>
              <a:pathLst>
                <a:path w="1472887" h="40894">
                  <a:moveTo>
                    <a:pt x="0" y="40894"/>
                  </a:moveTo>
                  <a:lnTo>
                    <a:pt x="210412" y="40894"/>
                  </a:lnTo>
                  <a:lnTo>
                    <a:pt x="420825" y="13631"/>
                  </a:lnTo>
                  <a:lnTo>
                    <a:pt x="631237" y="13631"/>
                  </a:lnTo>
                  <a:lnTo>
                    <a:pt x="841650" y="13631"/>
                  </a:lnTo>
                  <a:lnTo>
                    <a:pt x="1052062" y="27263"/>
                  </a:lnTo>
                  <a:lnTo>
                    <a:pt x="1262475" y="13631"/>
                  </a:lnTo>
                  <a:lnTo>
                    <a:pt x="1472887" y="0"/>
                  </a:lnTo>
                </a:path>
              </a:pathLst>
            </a:custGeom>
            <a:ln w="20325" cap="flat">
              <a:solidFill>
                <a:srgbClr val="BEBEBE">
                  <a:alpha val="69803"/>
                </a:srgbClr>
              </a:solidFill>
              <a:prstDash val="solid"/>
              <a:round/>
            </a:ln>
          </p:spPr>
          <p:txBody>
            <a:bodyPr/>
            <a:lstStyle/>
            <a:p/>
          </p:txBody>
        </p:sp>
        <p:sp>
          <p:nvSpPr>
            <p:cNvPr id="261" name="pl261"/>
            <p:cNvSpPr/>
            <p:nvPr/>
          </p:nvSpPr>
          <p:spPr>
            <a:xfrm>
              <a:off x="4148347" y="1630152"/>
              <a:ext cx="1472887" cy="177210"/>
            </a:xfrm>
            <a:custGeom>
              <a:avLst/>
              <a:pathLst>
                <a:path w="1472887" h="177210">
                  <a:moveTo>
                    <a:pt x="0" y="109052"/>
                  </a:moveTo>
                  <a:lnTo>
                    <a:pt x="210412" y="122683"/>
                  </a:lnTo>
                  <a:lnTo>
                    <a:pt x="420825" y="109052"/>
                  </a:lnTo>
                  <a:lnTo>
                    <a:pt x="631237" y="0"/>
                  </a:lnTo>
                  <a:lnTo>
                    <a:pt x="841650" y="0"/>
                  </a:lnTo>
                  <a:lnTo>
                    <a:pt x="1052062" y="136315"/>
                  </a:lnTo>
                  <a:lnTo>
                    <a:pt x="1262475" y="136315"/>
                  </a:lnTo>
                  <a:lnTo>
                    <a:pt x="1472887" y="177210"/>
                  </a:lnTo>
                </a:path>
              </a:pathLst>
            </a:custGeom>
            <a:ln w="40651" cap="flat">
              <a:solidFill>
                <a:srgbClr val="BEBEBE">
                  <a:alpha val="69803"/>
                </a:srgbClr>
              </a:solidFill>
              <a:prstDash val="solid"/>
              <a:round/>
            </a:ln>
          </p:spPr>
          <p:txBody>
            <a:bodyPr/>
            <a:lstStyle/>
            <a:p/>
          </p:txBody>
        </p:sp>
        <p:sp>
          <p:nvSpPr>
            <p:cNvPr id="262" name="pl262"/>
            <p:cNvSpPr/>
            <p:nvPr/>
          </p:nvSpPr>
          <p:spPr>
            <a:xfrm>
              <a:off x="4148347" y="1630152"/>
              <a:ext cx="1472887" cy="177210"/>
            </a:xfrm>
            <a:custGeom>
              <a:avLst/>
              <a:pathLst>
                <a:path w="1472887" h="177210">
                  <a:moveTo>
                    <a:pt x="0" y="109052"/>
                  </a:moveTo>
                  <a:lnTo>
                    <a:pt x="210412" y="122683"/>
                  </a:lnTo>
                  <a:lnTo>
                    <a:pt x="420825" y="109052"/>
                  </a:lnTo>
                  <a:lnTo>
                    <a:pt x="631237" y="0"/>
                  </a:lnTo>
                  <a:lnTo>
                    <a:pt x="841650" y="0"/>
                  </a:lnTo>
                  <a:lnTo>
                    <a:pt x="1052062" y="136315"/>
                  </a:lnTo>
                  <a:lnTo>
                    <a:pt x="1262475" y="136315"/>
                  </a:lnTo>
                  <a:lnTo>
                    <a:pt x="1472887" y="177210"/>
                  </a:lnTo>
                </a:path>
              </a:pathLst>
            </a:custGeom>
            <a:ln w="35231" cap="flat">
              <a:solidFill>
                <a:srgbClr val="BEBEBE">
                  <a:alpha val="69803"/>
                </a:srgbClr>
              </a:solidFill>
              <a:prstDash val="solid"/>
              <a:round/>
            </a:ln>
          </p:spPr>
          <p:txBody>
            <a:bodyPr/>
            <a:lstStyle/>
            <a:p/>
          </p:txBody>
        </p:sp>
        <p:sp>
          <p:nvSpPr>
            <p:cNvPr id="263" name="pl263"/>
            <p:cNvSpPr/>
            <p:nvPr/>
          </p:nvSpPr>
          <p:spPr>
            <a:xfrm>
              <a:off x="4148347" y="1752836"/>
              <a:ext cx="1472887" cy="40894"/>
            </a:xfrm>
            <a:custGeom>
              <a:avLst/>
              <a:pathLst>
                <a:path w="1472887" h="40894">
                  <a:moveTo>
                    <a:pt x="0" y="40894"/>
                  </a:moveTo>
                  <a:lnTo>
                    <a:pt x="210412" y="40894"/>
                  </a:lnTo>
                  <a:lnTo>
                    <a:pt x="420825" y="13631"/>
                  </a:lnTo>
                  <a:lnTo>
                    <a:pt x="631237" y="13631"/>
                  </a:lnTo>
                  <a:lnTo>
                    <a:pt x="841650" y="13631"/>
                  </a:lnTo>
                  <a:lnTo>
                    <a:pt x="1052062" y="27263"/>
                  </a:lnTo>
                  <a:lnTo>
                    <a:pt x="1262475" y="13631"/>
                  </a:lnTo>
                  <a:lnTo>
                    <a:pt x="1472887" y="0"/>
                  </a:lnTo>
                </a:path>
              </a:pathLst>
            </a:custGeom>
            <a:ln w="20325" cap="flat">
              <a:solidFill>
                <a:srgbClr val="6B6B6B">
                  <a:alpha val="100000"/>
                </a:srgbClr>
              </a:solidFill>
              <a:prstDash val="solid"/>
              <a:round/>
            </a:ln>
          </p:spPr>
          <p:txBody>
            <a:bodyPr/>
            <a:lstStyle/>
            <a:p/>
          </p:txBody>
        </p:sp>
        <p:sp>
          <p:nvSpPr>
            <p:cNvPr id="264" name="pl264"/>
            <p:cNvSpPr/>
            <p:nvPr/>
          </p:nvSpPr>
          <p:spPr>
            <a:xfrm>
              <a:off x="4148347" y="1630152"/>
              <a:ext cx="1472887" cy="177210"/>
            </a:xfrm>
            <a:custGeom>
              <a:avLst/>
              <a:pathLst>
                <a:path w="1472887" h="177210">
                  <a:moveTo>
                    <a:pt x="0" y="109052"/>
                  </a:moveTo>
                  <a:lnTo>
                    <a:pt x="210412" y="122683"/>
                  </a:lnTo>
                  <a:lnTo>
                    <a:pt x="420825" y="109052"/>
                  </a:lnTo>
                  <a:lnTo>
                    <a:pt x="631237" y="0"/>
                  </a:lnTo>
                  <a:lnTo>
                    <a:pt x="841650" y="0"/>
                  </a:lnTo>
                  <a:lnTo>
                    <a:pt x="1052062" y="136315"/>
                  </a:lnTo>
                  <a:lnTo>
                    <a:pt x="1262475" y="136315"/>
                  </a:lnTo>
                  <a:lnTo>
                    <a:pt x="1472887" y="177210"/>
                  </a:lnTo>
                </a:path>
              </a:pathLst>
            </a:custGeom>
            <a:ln w="40651" cap="flat">
              <a:solidFill>
                <a:srgbClr val="000000">
                  <a:alpha val="100000"/>
                </a:srgbClr>
              </a:solidFill>
              <a:prstDash val="solid"/>
              <a:round/>
            </a:ln>
          </p:spPr>
          <p:txBody>
            <a:bodyPr/>
            <a:lstStyle/>
            <a:p/>
          </p:txBody>
        </p:sp>
        <p:sp>
          <p:nvSpPr>
            <p:cNvPr id="265" name="pl265"/>
            <p:cNvSpPr/>
            <p:nvPr/>
          </p:nvSpPr>
          <p:spPr>
            <a:xfrm>
              <a:off x="4148347" y="1630152"/>
              <a:ext cx="1472887" cy="177210"/>
            </a:xfrm>
            <a:custGeom>
              <a:avLst/>
              <a:pathLst>
                <a:path w="1472887" h="177210">
                  <a:moveTo>
                    <a:pt x="0" y="109052"/>
                  </a:moveTo>
                  <a:lnTo>
                    <a:pt x="210412" y="122683"/>
                  </a:lnTo>
                  <a:lnTo>
                    <a:pt x="420825" y="109052"/>
                  </a:lnTo>
                  <a:lnTo>
                    <a:pt x="631237" y="0"/>
                  </a:lnTo>
                  <a:lnTo>
                    <a:pt x="841650" y="0"/>
                  </a:lnTo>
                  <a:lnTo>
                    <a:pt x="1052062" y="136315"/>
                  </a:lnTo>
                  <a:lnTo>
                    <a:pt x="1262475" y="136315"/>
                  </a:lnTo>
                  <a:lnTo>
                    <a:pt x="1472887" y="177210"/>
                  </a:lnTo>
                </a:path>
              </a:pathLst>
            </a:custGeom>
            <a:ln w="35231" cap="flat">
              <a:solidFill>
                <a:srgbClr val="F26A21">
                  <a:alpha val="100000"/>
                </a:srgbClr>
              </a:solidFill>
              <a:prstDash val="solid"/>
              <a:round/>
            </a:ln>
          </p:spPr>
          <p:txBody>
            <a:bodyPr/>
            <a:lstStyle/>
            <a:p/>
          </p:txBody>
        </p:sp>
        <p:sp>
          <p:nvSpPr>
            <p:cNvPr id="266" name="pl266"/>
            <p:cNvSpPr/>
            <p:nvPr/>
          </p:nvSpPr>
          <p:spPr>
            <a:xfrm>
              <a:off x="4074702" y="1848257"/>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67" name="tx267"/>
            <p:cNvSpPr/>
            <p:nvPr/>
          </p:nvSpPr>
          <p:spPr>
            <a:xfrm>
              <a:off x="4118217" y="15761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68" name="tx268"/>
            <p:cNvSpPr/>
            <p:nvPr/>
          </p:nvSpPr>
          <p:spPr>
            <a:xfrm>
              <a:off x="4328630" y="158980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69" name="tx269"/>
            <p:cNvSpPr/>
            <p:nvPr/>
          </p:nvSpPr>
          <p:spPr>
            <a:xfrm>
              <a:off x="4539042" y="15761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70" name="tx270"/>
            <p:cNvSpPr/>
            <p:nvPr/>
          </p:nvSpPr>
          <p:spPr>
            <a:xfrm>
              <a:off x="4719325" y="14671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271" name="tx271"/>
            <p:cNvSpPr/>
            <p:nvPr/>
          </p:nvSpPr>
          <p:spPr>
            <a:xfrm>
              <a:off x="4929738" y="14671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272" name="tx272"/>
            <p:cNvSpPr/>
            <p:nvPr/>
          </p:nvSpPr>
          <p:spPr>
            <a:xfrm>
              <a:off x="5170280" y="16034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73" name="tx273"/>
            <p:cNvSpPr/>
            <p:nvPr/>
          </p:nvSpPr>
          <p:spPr>
            <a:xfrm>
              <a:off x="5380692" y="16034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74" name="tx274"/>
            <p:cNvSpPr/>
            <p:nvPr/>
          </p:nvSpPr>
          <p:spPr>
            <a:xfrm>
              <a:off x="5591105" y="164433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75" name="rc275"/>
            <p:cNvSpPr/>
            <p:nvPr/>
          </p:nvSpPr>
          <p:spPr>
            <a:xfrm>
              <a:off x="4074702" y="2179046"/>
              <a:ext cx="1620176" cy="1019640"/>
            </a:xfrm>
            <a:prstGeom prst="rect">
              <a:avLst/>
            </a:prstGeom>
            <a:solidFill>
              <a:srgbClr val="EBEBEB">
                <a:alpha val="100000"/>
              </a:srgbClr>
            </a:solidFill>
          </p:spPr>
          <p:txBody>
            <a:bodyPr/>
            <a:lstStyle/>
            <a:p/>
          </p:txBody>
        </p:sp>
        <p:sp>
          <p:nvSpPr>
            <p:cNvPr id="276" name="pl276"/>
            <p:cNvSpPr/>
            <p:nvPr/>
          </p:nvSpPr>
          <p:spPr>
            <a:xfrm>
              <a:off x="4074702" y="298194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77" name="pl277"/>
            <p:cNvSpPr/>
            <p:nvPr/>
          </p:nvSpPr>
          <p:spPr>
            <a:xfrm>
              <a:off x="4074702" y="264115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78" name="pl278"/>
            <p:cNvSpPr/>
            <p:nvPr/>
          </p:nvSpPr>
          <p:spPr>
            <a:xfrm>
              <a:off x="4074702" y="230036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79" name="pl279"/>
            <p:cNvSpPr/>
            <p:nvPr/>
          </p:nvSpPr>
          <p:spPr>
            <a:xfrm>
              <a:off x="4074702" y="315233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80" name="pl280"/>
            <p:cNvSpPr/>
            <p:nvPr/>
          </p:nvSpPr>
          <p:spPr>
            <a:xfrm>
              <a:off x="4074702" y="281155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81" name="pl281"/>
            <p:cNvSpPr/>
            <p:nvPr/>
          </p:nvSpPr>
          <p:spPr>
            <a:xfrm>
              <a:off x="4074702" y="247076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82" name="pl282"/>
            <p:cNvSpPr/>
            <p:nvPr/>
          </p:nvSpPr>
          <p:spPr>
            <a:xfrm>
              <a:off x="414834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83" name="pl283"/>
            <p:cNvSpPr/>
            <p:nvPr/>
          </p:nvSpPr>
          <p:spPr>
            <a:xfrm>
              <a:off x="435875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84" name="pl284"/>
            <p:cNvSpPr/>
            <p:nvPr/>
          </p:nvSpPr>
          <p:spPr>
            <a:xfrm>
              <a:off x="456917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85" name="pl285"/>
            <p:cNvSpPr/>
            <p:nvPr/>
          </p:nvSpPr>
          <p:spPr>
            <a:xfrm>
              <a:off x="477958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86" name="pl286"/>
            <p:cNvSpPr/>
            <p:nvPr/>
          </p:nvSpPr>
          <p:spPr>
            <a:xfrm>
              <a:off x="498999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87" name="pl287"/>
            <p:cNvSpPr/>
            <p:nvPr/>
          </p:nvSpPr>
          <p:spPr>
            <a:xfrm>
              <a:off x="520040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88" name="pl288"/>
            <p:cNvSpPr/>
            <p:nvPr/>
          </p:nvSpPr>
          <p:spPr>
            <a:xfrm>
              <a:off x="541082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89" name="pl289"/>
            <p:cNvSpPr/>
            <p:nvPr/>
          </p:nvSpPr>
          <p:spPr>
            <a:xfrm>
              <a:off x="562123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0" name="pl290"/>
            <p:cNvSpPr/>
            <p:nvPr/>
          </p:nvSpPr>
          <p:spPr>
            <a:xfrm>
              <a:off x="4148347" y="3056918"/>
              <a:ext cx="1472887" cy="40894"/>
            </a:xfrm>
            <a:custGeom>
              <a:avLst/>
              <a:pathLst>
                <a:path w="1472887" h="40894">
                  <a:moveTo>
                    <a:pt x="0" y="40894"/>
                  </a:moveTo>
                  <a:lnTo>
                    <a:pt x="210412" y="40894"/>
                  </a:lnTo>
                  <a:lnTo>
                    <a:pt x="420825" y="13631"/>
                  </a:lnTo>
                  <a:lnTo>
                    <a:pt x="631237" y="13631"/>
                  </a:lnTo>
                  <a:lnTo>
                    <a:pt x="841650" y="13631"/>
                  </a:lnTo>
                  <a:lnTo>
                    <a:pt x="1052062" y="27263"/>
                  </a:lnTo>
                  <a:lnTo>
                    <a:pt x="1262475" y="13631"/>
                  </a:lnTo>
                  <a:lnTo>
                    <a:pt x="1472887" y="0"/>
                  </a:lnTo>
                </a:path>
              </a:pathLst>
            </a:custGeom>
            <a:ln w="20325" cap="flat">
              <a:solidFill>
                <a:srgbClr val="BEBEBE">
                  <a:alpha val="69803"/>
                </a:srgbClr>
              </a:solidFill>
              <a:prstDash val="solid"/>
              <a:round/>
            </a:ln>
          </p:spPr>
          <p:txBody>
            <a:bodyPr/>
            <a:lstStyle/>
            <a:p/>
          </p:txBody>
        </p:sp>
        <p:sp>
          <p:nvSpPr>
            <p:cNvPr id="291" name="pl291"/>
            <p:cNvSpPr/>
            <p:nvPr/>
          </p:nvSpPr>
          <p:spPr>
            <a:xfrm>
              <a:off x="4148347" y="3043286"/>
              <a:ext cx="1472887" cy="109052"/>
            </a:xfrm>
            <a:custGeom>
              <a:avLst/>
              <a:pathLst>
                <a:path w="1472887" h="109052">
                  <a:moveTo>
                    <a:pt x="0" y="0"/>
                  </a:moveTo>
                  <a:lnTo>
                    <a:pt x="210412" y="13631"/>
                  </a:lnTo>
                  <a:lnTo>
                    <a:pt x="420825" y="27263"/>
                  </a:lnTo>
                  <a:lnTo>
                    <a:pt x="631237" y="40894"/>
                  </a:lnTo>
                  <a:lnTo>
                    <a:pt x="841650" y="68157"/>
                  </a:lnTo>
                  <a:lnTo>
                    <a:pt x="1052062" y="109052"/>
                  </a:lnTo>
                  <a:lnTo>
                    <a:pt x="1262475" y="95420"/>
                  </a:lnTo>
                  <a:lnTo>
                    <a:pt x="1472887" y="54526"/>
                  </a:lnTo>
                </a:path>
              </a:pathLst>
            </a:custGeom>
            <a:ln w="40651" cap="flat">
              <a:solidFill>
                <a:srgbClr val="BEBEBE">
                  <a:alpha val="69803"/>
                </a:srgbClr>
              </a:solidFill>
              <a:prstDash val="solid"/>
              <a:round/>
            </a:ln>
          </p:spPr>
          <p:txBody>
            <a:bodyPr/>
            <a:lstStyle/>
            <a:p/>
          </p:txBody>
        </p:sp>
        <p:sp>
          <p:nvSpPr>
            <p:cNvPr id="292" name="pl292"/>
            <p:cNvSpPr/>
            <p:nvPr/>
          </p:nvSpPr>
          <p:spPr>
            <a:xfrm>
              <a:off x="4148347" y="3043286"/>
              <a:ext cx="1472887" cy="109052"/>
            </a:xfrm>
            <a:custGeom>
              <a:avLst/>
              <a:pathLst>
                <a:path w="1472887" h="109052">
                  <a:moveTo>
                    <a:pt x="0" y="0"/>
                  </a:moveTo>
                  <a:lnTo>
                    <a:pt x="210412" y="13631"/>
                  </a:lnTo>
                  <a:lnTo>
                    <a:pt x="420825" y="27263"/>
                  </a:lnTo>
                  <a:lnTo>
                    <a:pt x="631237" y="40894"/>
                  </a:lnTo>
                  <a:lnTo>
                    <a:pt x="841650" y="68157"/>
                  </a:lnTo>
                  <a:lnTo>
                    <a:pt x="1052062" y="109052"/>
                  </a:lnTo>
                  <a:lnTo>
                    <a:pt x="1262475" y="95420"/>
                  </a:lnTo>
                  <a:lnTo>
                    <a:pt x="1472887" y="54526"/>
                  </a:lnTo>
                </a:path>
              </a:pathLst>
            </a:custGeom>
            <a:ln w="35231" cap="flat">
              <a:solidFill>
                <a:srgbClr val="BEBEBE">
                  <a:alpha val="69803"/>
                </a:srgbClr>
              </a:solidFill>
              <a:prstDash val="solid"/>
              <a:round/>
            </a:ln>
          </p:spPr>
          <p:txBody>
            <a:bodyPr/>
            <a:lstStyle/>
            <a:p/>
          </p:txBody>
        </p:sp>
        <p:sp>
          <p:nvSpPr>
            <p:cNvPr id="293" name="pl293"/>
            <p:cNvSpPr/>
            <p:nvPr/>
          </p:nvSpPr>
          <p:spPr>
            <a:xfrm>
              <a:off x="4148347" y="3056918"/>
              <a:ext cx="1472887" cy="40894"/>
            </a:xfrm>
            <a:custGeom>
              <a:avLst/>
              <a:pathLst>
                <a:path w="1472887" h="40894">
                  <a:moveTo>
                    <a:pt x="0" y="40894"/>
                  </a:moveTo>
                  <a:lnTo>
                    <a:pt x="210412" y="40894"/>
                  </a:lnTo>
                  <a:lnTo>
                    <a:pt x="420825" y="13631"/>
                  </a:lnTo>
                  <a:lnTo>
                    <a:pt x="631237" y="13631"/>
                  </a:lnTo>
                  <a:lnTo>
                    <a:pt x="841650" y="13631"/>
                  </a:lnTo>
                  <a:lnTo>
                    <a:pt x="1052062" y="27263"/>
                  </a:lnTo>
                  <a:lnTo>
                    <a:pt x="1262475" y="13631"/>
                  </a:lnTo>
                  <a:lnTo>
                    <a:pt x="1472887" y="0"/>
                  </a:lnTo>
                </a:path>
              </a:pathLst>
            </a:custGeom>
            <a:ln w="20325" cap="flat">
              <a:solidFill>
                <a:srgbClr val="6B6B6B">
                  <a:alpha val="100000"/>
                </a:srgbClr>
              </a:solidFill>
              <a:prstDash val="solid"/>
              <a:round/>
            </a:ln>
          </p:spPr>
          <p:txBody>
            <a:bodyPr/>
            <a:lstStyle/>
            <a:p/>
          </p:txBody>
        </p:sp>
        <p:sp>
          <p:nvSpPr>
            <p:cNvPr id="294" name="pl294"/>
            <p:cNvSpPr/>
            <p:nvPr/>
          </p:nvSpPr>
          <p:spPr>
            <a:xfrm>
              <a:off x="4148347" y="3043286"/>
              <a:ext cx="1472887" cy="109052"/>
            </a:xfrm>
            <a:custGeom>
              <a:avLst/>
              <a:pathLst>
                <a:path w="1472887" h="109052">
                  <a:moveTo>
                    <a:pt x="0" y="0"/>
                  </a:moveTo>
                  <a:lnTo>
                    <a:pt x="210412" y="13631"/>
                  </a:lnTo>
                  <a:lnTo>
                    <a:pt x="420825" y="27263"/>
                  </a:lnTo>
                  <a:lnTo>
                    <a:pt x="631237" y="40894"/>
                  </a:lnTo>
                  <a:lnTo>
                    <a:pt x="841650" y="68157"/>
                  </a:lnTo>
                  <a:lnTo>
                    <a:pt x="1052062" y="109052"/>
                  </a:lnTo>
                  <a:lnTo>
                    <a:pt x="1262475" y="95420"/>
                  </a:lnTo>
                  <a:lnTo>
                    <a:pt x="1472887" y="54526"/>
                  </a:lnTo>
                </a:path>
              </a:pathLst>
            </a:custGeom>
            <a:ln w="40651" cap="flat">
              <a:solidFill>
                <a:srgbClr val="000000">
                  <a:alpha val="100000"/>
                </a:srgbClr>
              </a:solidFill>
              <a:prstDash val="solid"/>
              <a:round/>
            </a:ln>
          </p:spPr>
          <p:txBody>
            <a:bodyPr/>
            <a:lstStyle/>
            <a:p/>
          </p:txBody>
        </p:sp>
        <p:sp>
          <p:nvSpPr>
            <p:cNvPr id="295" name="pl295"/>
            <p:cNvSpPr/>
            <p:nvPr/>
          </p:nvSpPr>
          <p:spPr>
            <a:xfrm>
              <a:off x="4148347" y="3043286"/>
              <a:ext cx="1472887" cy="109052"/>
            </a:xfrm>
            <a:custGeom>
              <a:avLst/>
              <a:pathLst>
                <a:path w="1472887" h="109052">
                  <a:moveTo>
                    <a:pt x="0" y="0"/>
                  </a:moveTo>
                  <a:lnTo>
                    <a:pt x="210412" y="13631"/>
                  </a:lnTo>
                  <a:lnTo>
                    <a:pt x="420825" y="27263"/>
                  </a:lnTo>
                  <a:lnTo>
                    <a:pt x="631237" y="40894"/>
                  </a:lnTo>
                  <a:lnTo>
                    <a:pt x="841650" y="68157"/>
                  </a:lnTo>
                  <a:lnTo>
                    <a:pt x="1052062" y="109052"/>
                  </a:lnTo>
                  <a:lnTo>
                    <a:pt x="1262475" y="95420"/>
                  </a:lnTo>
                  <a:lnTo>
                    <a:pt x="1472887" y="54526"/>
                  </a:lnTo>
                </a:path>
              </a:pathLst>
            </a:custGeom>
            <a:ln w="35231" cap="flat">
              <a:solidFill>
                <a:srgbClr val="F26A21">
                  <a:alpha val="100000"/>
                </a:srgbClr>
              </a:solidFill>
              <a:prstDash val="solid"/>
              <a:round/>
            </a:ln>
          </p:spPr>
          <p:txBody>
            <a:bodyPr/>
            <a:lstStyle/>
            <a:p/>
          </p:txBody>
        </p:sp>
        <p:sp>
          <p:nvSpPr>
            <p:cNvPr id="296" name="pl296"/>
            <p:cNvSpPr/>
            <p:nvPr/>
          </p:nvSpPr>
          <p:spPr>
            <a:xfrm>
              <a:off x="4074702" y="3152338"/>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97" name="tx297"/>
            <p:cNvSpPr/>
            <p:nvPr/>
          </p:nvSpPr>
          <p:spPr>
            <a:xfrm>
              <a:off x="4118217" y="28802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98" name="tx298"/>
            <p:cNvSpPr/>
            <p:nvPr/>
          </p:nvSpPr>
          <p:spPr>
            <a:xfrm>
              <a:off x="4328630" y="28938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99" name="tx299"/>
            <p:cNvSpPr/>
            <p:nvPr/>
          </p:nvSpPr>
          <p:spPr>
            <a:xfrm>
              <a:off x="4539042" y="290752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00" name="tx300"/>
            <p:cNvSpPr/>
            <p:nvPr/>
          </p:nvSpPr>
          <p:spPr>
            <a:xfrm>
              <a:off x="4749455" y="29211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01" name="tx301"/>
            <p:cNvSpPr/>
            <p:nvPr/>
          </p:nvSpPr>
          <p:spPr>
            <a:xfrm>
              <a:off x="4959867" y="294841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02" name="tx302"/>
            <p:cNvSpPr/>
            <p:nvPr/>
          </p:nvSpPr>
          <p:spPr>
            <a:xfrm>
              <a:off x="5170280" y="29893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3" name="tx303"/>
            <p:cNvSpPr/>
            <p:nvPr/>
          </p:nvSpPr>
          <p:spPr>
            <a:xfrm>
              <a:off x="5380692" y="297567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04" name="tx304"/>
            <p:cNvSpPr/>
            <p:nvPr/>
          </p:nvSpPr>
          <p:spPr>
            <a:xfrm>
              <a:off x="5591105" y="293478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05" name="rc305"/>
            <p:cNvSpPr/>
            <p:nvPr/>
          </p:nvSpPr>
          <p:spPr>
            <a:xfrm>
              <a:off x="4074702" y="3483127"/>
              <a:ext cx="1620176" cy="1019640"/>
            </a:xfrm>
            <a:prstGeom prst="rect">
              <a:avLst/>
            </a:prstGeom>
            <a:solidFill>
              <a:srgbClr val="EBEBEB">
                <a:alpha val="100000"/>
              </a:srgbClr>
            </a:solidFill>
          </p:spPr>
          <p:txBody>
            <a:bodyPr/>
            <a:lstStyle/>
            <a:p/>
          </p:txBody>
        </p:sp>
        <p:sp>
          <p:nvSpPr>
            <p:cNvPr id="306" name="pl306"/>
            <p:cNvSpPr/>
            <p:nvPr/>
          </p:nvSpPr>
          <p:spPr>
            <a:xfrm>
              <a:off x="4074702" y="428602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07" name="pl307"/>
            <p:cNvSpPr/>
            <p:nvPr/>
          </p:nvSpPr>
          <p:spPr>
            <a:xfrm>
              <a:off x="4074702" y="394523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08" name="pl308"/>
            <p:cNvSpPr/>
            <p:nvPr/>
          </p:nvSpPr>
          <p:spPr>
            <a:xfrm>
              <a:off x="4074702" y="360444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09" name="pl309"/>
            <p:cNvSpPr/>
            <p:nvPr/>
          </p:nvSpPr>
          <p:spPr>
            <a:xfrm>
              <a:off x="4074702" y="445642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10" name="pl310"/>
            <p:cNvSpPr/>
            <p:nvPr/>
          </p:nvSpPr>
          <p:spPr>
            <a:xfrm>
              <a:off x="4074702" y="411563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11" name="pl311"/>
            <p:cNvSpPr/>
            <p:nvPr/>
          </p:nvSpPr>
          <p:spPr>
            <a:xfrm>
              <a:off x="4074702" y="377484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12" name="pl312"/>
            <p:cNvSpPr/>
            <p:nvPr/>
          </p:nvSpPr>
          <p:spPr>
            <a:xfrm>
              <a:off x="414834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13" name="pl313"/>
            <p:cNvSpPr/>
            <p:nvPr/>
          </p:nvSpPr>
          <p:spPr>
            <a:xfrm>
              <a:off x="435875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14" name="pl314"/>
            <p:cNvSpPr/>
            <p:nvPr/>
          </p:nvSpPr>
          <p:spPr>
            <a:xfrm>
              <a:off x="456917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15" name="pl315"/>
            <p:cNvSpPr/>
            <p:nvPr/>
          </p:nvSpPr>
          <p:spPr>
            <a:xfrm>
              <a:off x="477958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16" name="pl316"/>
            <p:cNvSpPr/>
            <p:nvPr/>
          </p:nvSpPr>
          <p:spPr>
            <a:xfrm>
              <a:off x="498999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17" name="pl317"/>
            <p:cNvSpPr/>
            <p:nvPr/>
          </p:nvSpPr>
          <p:spPr>
            <a:xfrm>
              <a:off x="520040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18" name="pl318"/>
            <p:cNvSpPr/>
            <p:nvPr/>
          </p:nvSpPr>
          <p:spPr>
            <a:xfrm>
              <a:off x="541082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19" name="pl319"/>
            <p:cNvSpPr/>
            <p:nvPr/>
          </p:nvSpPr>
          <p:spPr>
            <a:xfrm>
              <a:off x="562123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0" name="pl320"/>
            <p:cNvSpPr/>
            <p:nvPr/>
          </p:nvSpPr>
          <p:spPr>
            <a:xfrm>
              <a:off x="4148347" y="4360999"/>
              <a:ext cx="1472887" cy="40894"/>
            </a:xfrm>
            <a:custGeom>
              <a:avLst/>
              <a:pathLst>
                <a:path w="1472887" h="40894">
                  <a:moveTo>
                    <a:pt x="0" y="40894"/>
                  </a:moveTo>
                  <a:lnTo>
                    <a:pt x="210412" y="40894"/>
                  </a:lnTo>
                  <a:lnTo>
                    <a:pt x="420825" y="13631"/>
                  </a:lnTo>
                  <a:lnTo>
                    <a:pt x="631237" y="13631"/>
                  </a:lnTo>
                  <a:lnTo>
                    <a:pt x="841650" y="13631"/>
                  </a:lnTo>
                  <a:lnTo>
                    <a:pt x="1052062" y="27263"/>
                  </a:lnTo>
                  <a:lnTo>
                    <a:pt x="1262475" y="13631"/>
                  </a:lnTo>
                  <a:lnTo>
                    <a:pt x="1472887" y="0"/>
                  </a:lnTo>
                </a:path>
              </a:pathLst>
            </a:custGeom>
            <a:ln w="20325" cap="flat">
              <a:solidFill>
                <a:srgbClr val="BEBEBE">
                  <a:alpha val="69803"/>
                </a:srgbClr>
              </a:solidFill>
              <a:prstDash val="solid"/>
              <a:round/>
            </a:ln>
          </p:spPr>
          <p:txBody>
            <a:bodyPr/>
            <a:lstStyle/>
            <a:p/>
          </p:txBody>
        </p:sp>
        <p:sp>
          <p:nvSpPr>
            <p:cNvPr id="321" name="pl321"/>
            <p:cNvSpPr/>
            <p:nvPr/>
          </p:nvSpPr>
          <p:spPr>
            <a:xfrm>
              <a:off x="4148347" y="4401894"/>
              <a:ext cx="1472887" cy="54526"/>
            </a:xfrm>
            <a:custGeom>
              <a:avLst/>
              <a:pathLst>
                <a:path w="1472887" h="54526">
                  <a:moveTo>
                    <a:pt x="0" y="40894"/>
                  </a:moveTo>
                  <a:lnTo>
                    <a:pt x="210412" y="40894"/>
                  </a:lnTo>
                  <a:lnTo>
                    <a:pt x="420825" y="54526"/>
                  </a:lnTo>
                  <a:lnTo>
                    <a:pt x="631237" y="40894"/>
                  </a:lnTo>
                  <a:lnTo>
                    <a:pt x="841650" y="40894"/>
                  </a:lnTo>
                  <a:lnTo>
                    <a:pt x="1052062" y="0"/>
                  </a:lnTo>
                  <a:lnTo>
                    <a:pt x="1262475" y="13631"/>
                  </a:lnTo>
                  <a:lnTo>
                    <a:pt x="1472887" y="13631"/>
                  </a:lnTo>
                </a:path>
              </a:pathLst>
            </a:custGeom>
            <a:ln w="40651" cap="flat">
              <a:solidFill>
                <a:srgbClr val="BEBEBE">
                  <a:alpha val="69803"/>
                </a:srgbClr>
              </a:solidFill>
              <a:prstDash val="solid"/>
              <a:round/>
            </a:ln>
          </p:spPr>
          <p:txBody>
            <a:bodyPr/>
            <a:lstStyle/>
            <a:p/>
          </p:txBody>
        </p:sp>
        <p:sp>
          <p:nvSpPr>
            <p:cNvPr id="322" name="pl322"/>
            <p:cNvSpPr/>
            <p:nvPr/>
          </p:nvSpPr>
          <p:spPr>
            <a:xfrm>
              <a:off x="4148347" y="4401894"/>
              <a:ext cx="1472887" cy="54526"/>
            </a:xfrm>
            <a:custGeom>
              <a:avLst/>
              <a:pathLst>
                <a:path w="1472887" h="54526">
                  <a:moveTo>
                    <a:pt x="0" y="40894"/>
                  </a:moveTo>
                  <a:lnTo>
                    <a:pt x="210412" y="40894"/>
                  </a:lnTo>
                  <a:lnTo>
                    <a:pt x="420825" y="54526"/>
                  </a:lnTo>
                  <a:lnTo>
                    <a:pt x="631237" y="40894"/>
                  </a:lnTo>
                  <a:lnTo>
                    <a:pt x="841650" y="40894"/>
                  </a:lnTo>
                  <a:lnTo>
                    <a:pt x="1052062" y="0"/>
                  </a:lnTo>
                  <a:lnTo>
                    <a:pt x="1262475" y="13631"/>
                  </a:lnTo>
                  <a:lnTo>
                    <a:pt x="1472887" y="13631"/>
                  </a:lnTo>
                </a:path>
              </a:pathLst>
            </a:custGeom>
            <a:ln w="35231" cap="flat">
              <a:solidFill>
                <a:srgbClr val="BEBEBE">
                  <a:alpha val="69803"/>
                </a:srgbClr>
              </a:solidFill>
              <a:prstDash val="solid"/>
              <a:round/>
            </a:ln>
          </p:spPr>
          <p:txBody>
            <a:bodyPr/>
            <a:lstStyle/>
            <a:p/>
          </p:txBody>
        </p:sp>
        <p:sp>
          <p:nvSpPr>
            <p:cNvPr id="323" name="pl323"/>
            <p:cNvSpPr/>
            <p:nvPr/>
          </p:nvSpPr>
          <p:spPr>
            <a:xfrm>
              <a:off x="4148347" y="4360999"/>
              <a:ext cx="1472887" cy="40894"/>
            </a:xfrm>
            <a:custGeom>
              <a:avLst/>
              <a:pathLst>
                <a:path w="1472887" h="40894">
                  <a:moveTo>
                    <a:pt x="0" y="40894"/>
                  </a:moveTo>
                  <a:lnTo>
                    <a:pt x="210412" y="40894"/>
                  </a:lnTo>
                  <a:lnTo>
                    <a:pt x="420825" y="13631"/>
                  </a:lnTo>
                  <a:lnTo>
                    <a:pt x="631237" y="13631"/>
                  </a:lnTo>
                  <a:lnTo>
                    <a:pt x="841650" y="13631"/>
                  </a:lnTo>
                  <a:lnTo>
                    <a:pt x="1052062" y="27263"/>
                  </a:lnTo>
                  <a:lnTo>
                    <a:pt x="1262475" y="13631"/>
                  </a:lnTo>
                  <a:lnTo>
                    <a:pt x="1472887" y="0"/>
                  </a:lnTo>
                </a:path>
              </a:pathLst>
            </a:custGeom>
            <a:ln w="20325" cap="flat">
              <a:solidFill>
                <a:srgbClr val="6B6B6B">
                  <a:alpha val="100000"/>
                </a:srgbClr>
              </a:solidFill>
              <a:prstDash val="solid"/>
              <a:round/>
            </a:ln>
          </p:spPr>
          <p:txBody>
            <a:bodyPr/>
            <a:lstStyle/>
            <a:p/>
          </p:txBody>
        </p:sp>
        <p:sp>
          <p:nvSpPr>
            <p:cNvPr id="324" name="pl324"/>
            <p:cNvSpPr/>
            <p:nvPr/>
          </p:nvSpPr>
          <p:spPr>
            <a:xfrm>
              <a:off x="4148347" y="4401894"/>
              <a:ext cx="1472887" cy="54526"/>
            </a:xfrm>
            <a:custGeom>
              <a:avLst/>
              <a:pathLst>
                <a:path w="1472887" h="54526">
                  <a:moveTo>
                    <a:pt x="0" y="40894"/>
                  </a:moveTo>
                  <a:lnTo>
                    <a:pt x="210412" y="40894"/>
                  </a:lnTo>
                  <a:lnTo>
                    <a:pt x="420825" y="54526"/>
                  </a:lnTo>
                  <a:lnTo>
                    <a:pt x="631237" y="40894"/>
                  </a:lnTo>
                  <a:lnTo>
                    <a:pt x="841650" y="40894"/>
                  </a:lnTo>
                  <a:lnTo>
                    <a:pt x="1052062" y="0"/>
                  </a:lnTo>
                  <a:lnTo>
                    <a:pt x="1262475" y="13631"/>
                  </a:lnTo>
                  <a:lnTo>
                    <a:pt x="1472887" y="13631"/>
                  </a:lnTo>
                </a:path>
              </a:pathLst>
            </a:custGeom>
            <a:ln w="40651" cap="flat">
              <a:solidFill>
                <a:srgbClr val="000000">
                  <a:alpha val="100000"/>
                </a:srgbClr>
              </a:solidFill>
              <a:prstDash val="solid"/>
              <a:round/>
            </a:ln>
          </p:spPr>
          <p:txBody>
            <a:bodyPr/>
            <a:lstStyle/>
            <a:p/>
          </p:txBody>
        </p:sp>
        <p:sp>
          <p:nvSpPr>
            <p:cNvPr id="325" name="pl325"/>
            <p:cNvSpPr/>
            <p:nvPr/>
          </p:nvSpPr>
          <p:spPr>
            <a:xfrm>
              <a:off x="4148347" y="4401894"/>
              <a:ext cx="1472887" cy="54526"/>
            </a:xfrm>
            <a:custGeom>
              <a:avLst/>
              <a:pathLst>
                <a:path w="1472887" h="54526">
                  <a:moveTo>
                    <a:pt x="0" y="40894"/>
                  </a:moveTo>
                  <a:lnTo>
                    <a:pt x="210412" y="40894"/>
                  </a:lnTo>
                  <a:lnTo>
                    <a:pt x="420825" y="54526"/>
                  </a:lnTo>
                  <a:lnTo>
                    <a:pt x="631237" y="40894"/>
                  </a:lnTo>
                  <a:lnTo>
                    <a:pt x="841650" y="40894"/>
                  </a:lnTo>
                  <a:lnTo>
                    <a:pt x="1052062" y="0"/>
                  </a:lnTo>
                  <a:lnTo>
                    <a:pt x="1262475" y="13631"/>
                  </a:lnTo>
                  <a:lnTo>
                    <a:pt x="1472887" y="13631"/>
                  </a:lnTo>
                </a:path>
              </a:pathLst>
            </a:custGeom>
            <a:ln w="35231" cap="flat">
              <a:solidFill>
                <a:srgbClr val="F26A21">
                  <a:alpha val="100000"/>
                </a:srgbClr>
              </a:solidFill>
              <a:prstDash val="solid"/>
              <a:round/>
            </a:ln>
          </p:spPr>
          <p:txBody>
            <a:bodyPr/>
            <a:lstStyle/>
            <a:p/>
          </p:txBody>
        </p:sp>
        <p:sp>
          <p:nvSpPr>
            <p:cNvPr id="326" name="pl326"/>
            <p:cNvSpPr/>
            <p:nvPr/>
          </p:nvSpPr>
          <p:spPr>
            <a:xfrm>
              <a:off x="4074702" y="4456420"/>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327" name="tx327"/>
            <p:cNvSpPr/>
            <p:nvPr/>
          </p:nvSpPr>
          <p:spPr>
            <a:xfrm>
              <a:off x="4118217" y="427976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28" name="tx328"/>
            <p:cNvSpPr/>
            <p:nvPr/>
          </p:nvSpPr>
          <p:spPr>
            <a:xfrm>
              <a:off x="4328630" y="427976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29" name="tx329"/>
            <p:cNvSpPr/>
            <p:nvPr/>
          </p:nvSpPr>
          <p:spPr>
            <a:xfrm>
              <a:off x="4539042" y="42933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30" name="tx330"/>
            <p:cNvSpPr/>
            <p:nvPr/>
          </p:nvSpPr>
          <p:spPr>
            <a:xfrm>
              <a:off x="4749455" y="427976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31" name="tx331"/>
            <p:cNvSpPr/>
            <p:nvPr/>
          </p:nvSpPr>
          <p:spPr>
            <a:xfrm>
              <a:off x="4959867" y="427976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32" name="tx332"/>
            <p:cNvSpPr/>
            <p:nvPr/>
          </p:nvSpPr>
          <p:spPr>
            <a:xfrm>
              <a:off x="5170280" y="423886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33" name="tx333"/>
            <p:cNvSpPr/>
            <p:nvPr/>
          </p:nvSpPr>
          <p:spPr>
            <a:xfrm>
              <a:off x="5380692" y="425249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34" name="tx334"/>
            <p:cNvSpPr/>
            <p:nvPr/>
          </p:nvSpPr>
          <p:spPr>
            <a:xfrm>
              <a:off x="5591105" y="425249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35" name="rc335"/>
            <p:cNvSpPr/>
            <p:nvPr/>
          </p:nvSpPr>
          <p:spPr>
            <a:xfrm>
              <a:off x="4074702" y="4787209"/>
              <a:ext cx="1620176" cy="1019640"/>
            </a:xfrm>
            <a:prstGeom prst="rect">
              <a:avLst/>
            </a:prstGeom>
            <a:solidFill>
              <a:srgbClr val="EBEBEB">
                <a:alpha val="100000"/>
              </a:srgbClr>
            </a:solidFill>
          </p:spPr>
          <p:txBody>
            <a:bodyPr/>
            <a:lstStyle/>
            <a:p/>
          </p:txBody>
        </p:sp>
        <p:sp>
          <p:nvSpPr>
            <p:cNvPr id="336" name="pl336"/>
            <p:cNvSpPr/>
            <p:nvPr/>
          </p:nvSpPr>
          <p:spPr>
            <a:xfrm>
              <a:off x="4074702" y="559010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37" name="pl337"/>
            <p:cNvSpPr/>
            <p:nvPr/>
          </p:nvSpPr>
          <p:spPr>
            <a:xfrm>
              <a:off x="4074702" y="524931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38" name="pl338"/>
            <p:cNvSpPr/>
            <p:nvPr/>
          </p:nvSpPr>
          <p:spPr>
            <a:xfrm>
              <a:off x="4074702" y="490853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39" name="pl339"/>
            <p:cNvSpPr/>
            <p:nvPr/>
          </p:nvSpPr>
          <p:spPr>
            <a:xfrm>
              <a:off x="4074702" y="576050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40" name="pl340"/>
            <p:cNvSpPr/>
            <p:nvPr/>
          </p:nvSpPr>
          <p:spPr>
            <a:xfrm>
              <a:off x="4074702" y="541971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41" name="pl341"/>
            <p:cNvSpPr/>
            <p:nvPr/>
          </p:nvSpPr>
          <p:spPr>
            <a:xfrm>
              <a:off x="4074702" y="507892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42" name="pl342"/>
            <p:cNvSpPr/>
            <p:nvPr/>
          </p:nvSpPr>
          <p:spPr>
            <a:xfrm>
              <a:off x="414834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43" name="pl343"/>
            <p:cNvSpPr/>
            <p:nvPr/>
          </p:nvSpPr>
          <p:spPr>
            <a:xfrm>
              <a:off x="435875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44" name="pl344"/>
            <p:cNvSpPr/>
            <p:nvPr/>
          </p:nvSpPr>
          <p:spPr>
            <a:xfrm>
              <a:off x="456917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45" name="pl345"/>
            <p:cNvSpPr/>
            <p:nvPr/>
          </p:nvSpPr>
          <p:spPr>
            <a:xfrm>
              <a:off x="477958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46" name="pl346"/>
            <p:cNvSpPr/>
            <p:nvPr/>
          </p:nvSpPr>
          <p:spPr>
            <a:xfrm>
              <a:off x="498999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47" name="pl347"/>
            <p:cNvSpPr/>
            <p:nvPr/>
          </p:nvSpPr>
          <p:spPr>
            <a:xfrm>
              <a:off x="520040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48" name="pl348"/>
            <p:cNvSpPr/>
            <p:nvPr/>
          </p:nvSpPr>
          <p:spPr>
            <a:xfrm>
              <a:off x="541082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49" name="pl349"/>
            <p:cNvSpPr/>
            <p:nvPr/>
          </p:nvSpPr>
          <p:spPr>
            <a:xfrm>
              <a:off x="562123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0" name="pl350"/>
            <p:cNvSpPr/>
            <p:nvPr/>
          </p:nvSpPr>
          <p:spPr>
            <a:xfrm>
              <a:off x="4148347" y="5665081"/>
              <a:ext cx="1472887" cy="40894"/>
            </a:xfrm>
            <a:custGeom>
              <a:avLst/>
              <a:pathLst>
                <a:path w="1472887" h="40894">
                  <a:moveTo>
                    <a:pt x="0" y="40894"/>
                  </a:moveTo>
                  <a:lnTo>
                    <a:pt x="210412" y="40894"/>
                  </a:lnTo>
                  <a:lnTo>
                    <a:pt x="420825" y="13631"/>
                  </a:lnTo>
                  <a:lnTo>
                    <a:pt x="631237" y="13631"/>
                  </a:lnTo>
                  <a:lnTo>
                    <a:pt x="841650" y="13631"/>
                  </a:lnTo>
                  <a:lnTo>
                    <a:pt x="1052062" y="27263"/>
                  </a:lnTo>
                  <a:lnTo>
                    <a:pt x="1262475" y="13631"/>
                  </a:lnTo>
                  <a:lnTo>
                    <a:pt x="1472887" y="0"/>
                  </a:lnTo>
                </a:path>
              </a:pathLst>
            </a:custGeom>
            <a:ln w="20325" cap="flat">
              <a:solidFill>
                <a:srgbClr val="BEBEBE">
                  <a:alpha val="69803"/>
                </a:srgbClr>
              </a:solidFill>
              <a:prstDash val="solid"/>
              <a:round/>
            </a:ln>
          </p:spPr>
          <p:txBody>
            <a:bodyPr/>
            <a:lstStyle/>
            <a:p/>
          </p:txBody>
        </p:sp>
        <p:sp>
          <p:nvSpPr>
            <p:cNvPr id="351" name="pl351"/>
            <p:cNvSpPr/>
            <p:nvPr/>
          </p:nvSpPr>
          <p:spPr>
            <a:xfrm>
              <a:off x="4148347" y="5746870"/>
              <a:ext cx="1472887" cy="13631"/>
            </a:xfrm>
            <a:custGeom>
              <a:avLst/>
              <a:pathLst>
                <a:path w="1472887" h="13631">
                  <a:moveTo>
                    <a:pt x="0" y="0"/>
                  </a:moveTo>
                  <a:lnTo>
                    <a:pt x="210412" y="13631"/>
                  </a:lnTo>
                  <a:lnTo>
                    <a:pt x="420825" y="13631"/>
                  </a:lnTo>
                  <a:lnTo>
                    <a:pt x="631237" y="13631"/>
                  </a:lnTo>
                  <a:lnTo>
                    <a:pt x="841650" y="13631"/>
                  </a:lnTo>
                  <a:lnTo>
                    <a:pt x="1052062" y="13631"/>
                  </a:lnTo>
                  <a:lnTo>
                    <a:pt x="1262475" y="13631"/>
                  </a:lnTo>
                  <a:lnTo>
                    <a:pt x="1472887" y="13631"/>
                  </a:lnTo>
                </a:path>
              </a:pathLst>
            </a:custGeom>
            <a:ln w="40651" cap="flat">
              <a:solidFill>
                <a:srgbClr val="BEBEBE">
                  <a:alpha val="69803"/>
                </a:srgbClr>
              </a:solidFill>
              <a:prstDash val="solid"/>
              <a:round/>
            </a:ln>
          </p:spPr>
          <p:txBody>
            <a:bodyPr/>
            <a:lstStyle/>
            <a:p/>
          </p:txBody>
        </p:sp>
        <p:sp>
          <p:nvSpPr>
            <p:cNvPr id="352" name="pl352"/>
            <p:cNvSpPr/>
            <p:nvPr/>
          </p:nvSpPr>
          <p:spPr>
            <a:xfrm>
              <a:off x="4148347" y="5746870"/>
              <a:ext cx="1472887" cy="13631"/>
            </a:xfrm>
            <a:custGeom>
              <a:avLst/>
              <a:pathLst>
                <a:path w="1472887" h="13631">
                  <a:moveTo>
                    <a:pt x="0" y="0"/>
                  </a:moveTo>
                  <a:lnTo>
                    <a:pt x="210412" y="13631"/>
                  </a:lnTo>
                  <a:lnTo>
                    <a:pt x="420825" y="13631"/>
                  </a:lnTo>
                  <a:lnTo>
                    <a:pt x="631237" y="13631"/>
                  </a:lnTo>
                  <a:lnTo>
                    <a:pt x="841650" y="13631"/>
                  </a:lnTo>
                  <a:lnTo>
                    <a:pt x="1052062" y="13631"/>
                  </a:lnTo>
                  <a:lnTo>
                    <a:pt x="1262475" y="13631"/>
                  </a:lnTo>
                  <a:lnTo>
                    <a:pt x="1472887" y="13631"/>
                  </a:lnTo>
                </a:path>
              </a:pathLst>
            </a:custGeom>
            <a:ln w="35231" cap="flat">
              <a:solidFill>
                <a:srgbClr val="BEBEBE">
                  <a:alpha val="69803"/>
                </a:srgbClr>
              </a:solidFill>
              <a:prstDash val="solid"/>
              <a:round/>
            </a:ln>
          </p:spPr>
          <p:txBody>
            <a:bodyPr/>
            <a:lstStyle/>
            <a:p/>
          </p:txBody>
        </p:sp>
        <p:sp>
          <p:nvSpPr>
            <p:cNvPr id="353" name="pl353"/>
            <p:cNvSpPr/>
            <p:nvPr/>
          </p:nvSpPr>
          <p:spPr>
            <a:xfrm>
              <a:off x="4148347" y="5665081"/>
              <a:ext cx="1472887" cy="40894"/>
            </a:xfrm>
            <a:custGeom>
              <a:avLst/>
              <a:pathLst>
                <a:path w="1472887" h="40894">
                  <a:moveTo>
                    <a:pt x="0" y="40894"/>
                  </a:moveTo>
                  <a:lnTo>
                    <a:pt x="210412" y="40894"/>
                  </a:lnTo>
                  <a:lnTo>
                    <a:pt x="420825" y="13631"/>
                  </a:lnTo>
                  <a:lnTo>
                    <a:pt x="631237" y="13631"/>
                  </a:lnTo>
                  <a:lnTo>
                    <a:pt x="841650" y="13631"/>
                  </a:lnTo>
                  <a:lnTo>
                    <a:pt x="1052062" y="27263"/>
                  </a:lnTo>
                  <a:lnTo>
                    <a:pt x="1262475" y="13631"/>
                  </a:lnTo>
                  <a:lnTo>
                    <a:pt x="1472887" y="0"/>
                  </a:lnTo>
                </a:path>
              </a:pathLst>
            </a:custGeom>
            <a:ln w="20325" cap="flat">
              <a:solidFill>
                <a:srgbClr val="6B6B6B">
                  <a:alpha val="100000"/>
                </a:srgbClr>
              </a:solidFill>
              <a:prstDash val="solid"/>
              <a:round/>
            </a:ln>
          </p:spPr>
          <p:txBody>
            <a:bodyPr/>
            <a:lstStyle/>
            <a:p/>
          </p:txBody>
        </p:sp>
        <p:sp>
          <p:nvSpPr>
            <p:cNvPr id="354" name="pl354"/>
            <p:cNvSpPr/>
            <p:nvPr/>
          </p:nvSpPr>
          <p:spPr>
            <a:xfrm>
              <a:off x="4148347" y="5746870"/>
              <a:ext cx="1472887" cy="13631"/>
            </a:xfrm>
            <a:custGeom>
              <a:avLst/>
              <a:pathLst>
                <a:path w="1472887" h="13631">
                  <a:moveTo>
                    <a:pt x="0" y="0"/>
                  </a:moveTo>
                  <a:lnTo>
                    <a:pt x="210412" y="13631"/>
                  </a:lnTo>
                  <a:lnTo>
                    <a:pt x="420825" y="13631"/>
                  </a:lnTo>
                  <a:lnTo>
                    <a:pt x="631237" y="13631"/>
                  </a:lnTo>
                  <a:lnTo>
                    <a:pt x="841650" y="13631"/>
                  </a:lnTo>
                  <a:lnTo>
                    <a:pt x="1052062" y="13631"/>
                  </a:lnTo>
                  <a:lnTo>
                    <a:pt x="1262475" y="13631"/>
                  </a:lnTo>
                  <a:lnTo>
                    <a:pt x="1472887" y="13631"/>
                  </a:lnTo>
                </a:path>
              </a:pathLst>
            </a:custGeom>
            <a:ln w="40651" cap="flat">
              <a:solidFill>
                <a:srgbClr val="000000">
                  <a:alpha val="100000"/>
                </a:srgbClr>
              </a:solidFill>
              <a:prstDash val="solid"/>
              <a:round/>
            </a:ln>
          </p:spPr>
          <p:txBody>
            <a:bodyPr/>
            <a:lstStyle/>
            <a:p/>
          </p:txBody>
        </p:sp>
        <p:sp>
          <p:nvSpPr>
            <p:cNvPr id="355" name="pl355"/>
            <p:cNvSpPr/>
            <p:nvPr/>
          </p:nvSpPr>
          <p:spPr>
            <a:xfrm>
              <a:off x="4148347" y="5746870"/>
              <a:ext cx="1472887" cy="13631"/>
            </a:xfrm>
            <a:custGeom>
              <a:avLst/>
              <a:pathLst>
                <a:path w="1472887" h="13631">
                  <a:moveTo>
                    <a:pt x="0" y="0"/>
                  </a:moveTo>
                  <a:lnTo>
                    <a:pt x="210412" y="13631"/>
                  </a:lnTo>
                  <a:lnTo>
                    <a:pt x="420825" y="13631"/>
                  </a:lnTo>
                  <a:lnTo>
                    <a:pt x="631237" y="13631"/>
                  </a:lnTo>
                  <a:lnTo>
                    <a:pt x="841650" y="13631"/>
                  </a:lnTo>
                  <a:lnTo>
                    <a:pt x="1052062" y="13631"/>
                  </a:lnTo>
                  <a:lnTo>
                    <a:pt x="1262475" y="13631"/>
                  </a:lnTo>
                  <a:lnTo>
                    <a:pt x="1472887" y="13631"/>
                  </a:lnTo>
                </a:path>
              </a:pathLst>
            </a:custGeom>
            <a:ln w="35231" cap="flat">
              <a:solidFill>
                <a:srgbClr val="F26A21">
                  <a:alpha val="100000"/>
                </a:srgbClr>
              </a:solidFill>
              <a:prstDash val="solid"/>
              <a:round/>
            </a:ln>
          </p:spPr>
          <p:txBody>
            <a:bodyPr/>
            <a:lstStyle/>
            <a:p/>
          </p:txBody>
        </p:sp>
        <p:sp>
          <p:nvSpPr>
            <p:cNvPr id="356" name="pl356"/>
            <p:cNvSpPr/>
            <p:nvPr/>
          </p:nvSpPr>
          <p:spPr>
            <a:xfrm>
              <a:off x="4074702" y="5760502"/>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357" name="tx357"/>
            <p:cNvSpPr/>
            <p:nvPr/>
          </p:nvSpPr>
          <p:spPr>
            <a:xfrm>
              <a:off x="4118217" y="55838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58" name="tx358"/>
            <p:cNvSpPr/>
            <p:nvPr/>
          </p:nvSpPr>
          <p:spPr>
            <a:xfrm>
              <a:off x="4328630" y="55974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59" name="tx359"/>
            <p:cNvSpPr/>
            <p:nvPr/>
          </p:nvSpPr>
          <p:spPr>
            <a:xfrm>
              <a:off x="4539042" y="55974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60" name="tx360"/>
            <p:cNvSpPr/>
            <p:nvPr/>
          </p:nvSpPr>
          <p:spPr>
            <a:xfrm>
              <a:off x="4749455" y="55974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61" name="tx361"/>
            <p:cNvSpPr/>
            <p:nvPr/>
          </p:nvSpPr>
          <p:spPr>
            <a:xfrm>
              <a:off x="4959867" y="55974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62" name="tx362"/>
            <p:cNvSpPr/>
            <p:nvPr/>
          </p:nvSpPr>
          <p:spPr>
            <a:xfrm>
              <a:off x="5170280" y="55974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63" name="tx363"/>
            <p:cNvSpPr/>
            <p:nvPr/>
          </p:nvSpPr>
          <p:spPr>
            <a:xfrm>
              <a:off x="5380692" y="55974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64" name="tx364"/>
            <p:cNvSpPr/>
            <p:nvPr/>
          </p:nvSpPr>
          <p:spPr>
            <a:xfrm>
              <a:off x="5591105" y="55974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65" name="rc365"/>
            <p:cNvSpPr/>
            <p:nvPr/>
          </p:nvSpPr>
          <p:spPr>
            <a:xfrm>
              <a:off x="5764468" y="874964"/>
              <a:ext cx="1620176" cy="1019640"/>
            </a:xfrm>
            <a:prstGeom prst="rect">
              <a:avLst/>
            </a:prstGeom>
            <a:solidFill>
              <a:srgbClr val="EBEBEB">
                <a:alpha val="100000"/>
              </a:srgbClr>
            </a:solidFill>
          </p:spPr>
          <p:txBody>
            <a:bodyPr/>
            <a:lstStyle/>
            <a:p/>
          </p:txBody>
        </p:sp>
        <p:sp>
          <p:nvSpPr>
            <p:cNvPr id="366" name="pl366"/>
            <p:cNvSpPr/>
            <p:nvPr/>
          </p:nvSpPr>
          <p:spPr>
            <a:xfrm>
              <a:off x="5764468" y="167786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67" name="pl367"/>
            <p:cNvSpPr/>
            <p:nvPr/>
          </p:nvSpPr>
          <p:spPr>
            <a:xfrm>
              <a:off x="5764468" y="133707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68" name="pl368"/>
            <p:cNvSpPr/>
            <p:nvPr/>
          </p:nvSpPr>
          <p:spPr>
            <a:xfrm>
              <a:off x="5764468" y="99628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69" name="pl369"/>
            <p:cNvSpPr/>
            <p:nvPr/>
          </p:nvSpPr>
          <p:spPr>
            <a:xfrm>
              <a:off x="5764468" y="184825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70" name="pl370"/>
            <p:cNvSpPr/>
            <p:nvPr/>
          </p:nvSpPr>
          <p:spPr>
            <a:xfrm>
              <a:off x="5764468" y="150746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71" name="pl371"/>
            <p:cNvSpPr/>
            <p:nvPr/>
          </p:nvSpPr>
          <p:spPr>
            <a:xfrm>
              <a:off x="5764468" y="116667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72" name="pl372"/>
            <p:cNvSpPr/>
            <p:nvPr/>
          </p:nvSpPr>
          <p:spPr>
            <a:xfrm>
              <a:off x="583811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3" name="pl373"/>
            <p:cNvSpPr/>
            <p:nvPr/>
          </p:nvSpPr>
          <p:spPr>
            <a:xfrm>
              <a:off x="604852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4" name="pl374"/>
            <p:cNvSpPr/>
            <p:nvPr/>
          </p:nvSpPr>
          <p:spPr>
            <a:xfrm>
              <a:off x="625893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5" name="pl375"/>
            <p:cNvSpPr/>
            <p:nvPr/>
          </p:nvSpPr>
          <p:spPr>
            <a:xfrm>
              <a:off x="646935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6" name="pl376"/>
            <p:cNvSpPr/>
            <p:nvPr/>
          </p:nvSpPr>
          <p:spPr>
            <a:xfrm>
              <a:off x="667976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7" name="pl377"/>
            <p:cNvSpPr/>
            <p:nvPr/>
          </p:nvSpPr>
          <p:spPr>
            <a:xfrm>
              <a:off x="689017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8" name="pl378"/>
            <p:cNvSpPr/>
            <p:nvPr/>
          </p:nvSpPr>
          <p:spPr>
            <a:xfrm>
              <a:off x="710058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9" name="pl379"/>
            <p:cNvSpPr/>
            <p:nvPr/>
          </p:nvSpPr>
          <p:spPr>
            <a:xfrm>
              <a:off x="731100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0" name="pl380"/>
            <p:cNvSpPr/>
            <p:nvPr/>
          </p:nvSpPr>
          <p:spPr>
            <a:xfrm>
              <a:off x="5838112" y="1752836"/>
              <a:ext cx="1472887" cy="40894"/>
            </a:xfrm>
            <a:custGeom>
              <a:avLst/>
              <a:pathLst>
                <a:path w="1472887" h="40894">
                  <a:moveTo>
                    <a:pt x="0" y="40894"/>
                  </a:moveTo>
                  <a:lnTo>
                    <a:pt x="210412" y="40894"/>
                  </a:lnTo>
                  <a:lnTo>
                    <a:pt x="420825" y="13631"/>
                  </a:lnTo>
                  <a:lnTo>
                    <a:pt x="631237" y="13631"/>
                  </a:lnTo>
                  <a:lnTo>
                    <a:pt x="841650" y="13631"/>
                  </a:lnTo>
                  <a:lnTo>
                    <a:pt x="1052062" y="27263"/>
                  </a:lnTo>
                  <a:lnTo>
                    <a:pt x="1262475" y="13631"/>
                  </a:lnTo>
                  <a:lnTo>
                    <a:pt x="1472887" y="0"/>
                  </a:lnTo>
                </a:path>
              </a:pathLst>
            </a:custGeom>
            <a:ln w="20325" cap="flat">
              <a:solidFill>
                <a:srgbClr val="BEBEBE">
                  <a:alpha val="69803"/>
                </a:srgbClr>
              </a:solidFill>
              <a:prstDash val="solid"/>
              <a:round/>
            </a:ln>
          </p:spPr>
          <p:txBody>
            <a:bodyPr/>
            <a:lstStyle/>
            <a:p/>
          </p:txBody>
        </p:sp>
        <p:sp>
          <p:nvSpPr>
            <p:cNvPr id="381" name="pl381"/>
            <p:cNvSpPr/>
            <p:nvPr/>
          </p:nvSpPr>
          <p:spPr>
            <a:xfrm>
              <a:off x="5838112" y="1820994"/>
              <a:ext cx="1472887" cy="27263"/>
            </a:xfrm>
            <a:custGeom>
              <a:avLst/>
              <a:pathLst>
                <a:path w="1472887" h="27263">
                  <a:moveTo>
                    <a:pt x="0" y="13631"/>
                  </a:moveTo>
                  <a:lnTo>
                    <a:pt x="210412" y="13631"/>
                  </a:lnTo>
                  <a:lnTo>
                    <a:pt x="420825" y="13631"/>
                  </a:lnTo>
                  <a:lnTo>
                    <a:pt x="631237" y="13631"/>
                  </a:lnTo>
                  <a:lnTo>
                    <a:pt x="841650" y="27263"/>
                  </a:lnTo>
                  <a:lnTo>
                    <a:pt x="1052062" y="0"/>
                  </a:lnTo>
                  <a:lnTo>
                    <a:pt x="1262475" y="0"/>
                  </a:lnTo>
                  <a:lnTo>
                    <a:pt x="1472887" y="13631"/>
                  </a:lnTo>
                </a:path>
              </a:pathLst>
            </a:custGeom>
            <a:ln w="40651" cap="flat">
              <a:solidFill>
                <a:srgbClr val="BEBEBE">
                  <a:alpha val="69803"/>
                </a:srgbClr>
              </a:solidFill>
              <a:prstDash val="solid"/>
              <a:round/>
            </a:ln>
          </p:spPr>
          <p:txBody>
            <a:bodyPr/>
            <a:lstStyle/>
            <a:p/>
          </p:txBody>
        </p:sp>
        <p:sp>
          <p:nvSpPr>
            <p:cNvPr id="382" name="pl382"/>
            <p:cNvSpPr/>
            <p:nvPr/>
          </p:nvSpPr>
          <p:spPr>
            <a:xfrm>
              <a:off x="5838112" y="1820994"/>
              <a:ext cx="1472887" cy="27263"/>
            </a:xfrm>
            <a:custGeom>
              <a:avLst/>
              <a:pathLst>
                <a:path w="1472887" h="27263">
                  <a:moveTo>
                    <a:pt x="0" y="13631"/>
                  </a:moveTo>
                  <a:lnTo>
                    <a:pt x="210412" y="13631"/>
                  </a:lnTo>
                  <a:lnTo>
                    <a:pt x="420825" y="13631"/>
                  </a:lnTo>
                  <a:lnTo>
                    <a:pt x="631237" y="13631"/>
                  </a:lnTo>
                  <a:lnTo>
                    <a:pt x="841650" y="27263"/>
                  </a:lnTo>
                  <a:lnTo>
                    <a:pt x="1052062" y="0"/>
                  </a:lnTo>
                  <a:lnTo>
                    <a:pt x="1262475" y="0"/>
                  </a:lnTo>
                  <a:lnTo>
                    <a:pt x="1472887" y="13631"/>
                  </a:lnTo>
                </a:path>
              </a:pathLst>
            </a:custGeom>
            <a:ln w="35231" cap="flat">
              <a:solidFill>
                <a:srgbClr val="BEBEBE">
                  <a:alpha val="69803"/>
                </a:srgbClr>
              </a:solidFill>
              <a:prstDash val="solid"/>
              <a:round/>
            </a:ln>
          </p:spPr>
          <p:txBody>
            <a:bodyPr/>
            <a:lstStyle/>
            <a:p/>
          </p:txBody>
        </p:sp>
        <p:sp>
          <p:nvSpPr>
            <p:cNvPr id="383" name="pl383"/>
            <p:cNvSpPr/>
            <p:nvPr/>
          </p:nvSpPr>
          <p:spPr>
            <a:xfrm>
              <a:off x="5838112" y="1752836"/>
              <a:ext cx="1472887" cy="40894"/>
            </a:xfrm>
            <a:custGeom>
              <a:avLst/>
              <a:pathLst>
                <a:path w="1472887" h="40894">
                  <a:moveTo>
                    <a:pt x="0" y="40894"/>
                  </a:moveTo>
                  <a:lnTo>
                    <a:pt x="210412" y="40894"/>
                  </a:lnTo>
                  <a:lnTo>
                    <a:pt x="420825" y="13631"/>
                  </a:lnTo>
                  <a:lnTo>
                    <a:pt x="631237" y="13631"/>
                  </a:lnTo>
                  <a:lnTo>
                    <a:pt x="841650" y="13631"/>
                  </a:lnTo>
                  <a:lnTo>
                    <a:pt x="1052062" y="27263"/>
                  </a:lnTo>
                  <a:lnTo>
                    <a:pt x="1262475" y="13631"/>
                  </a:lnTo>
                  <a:lnTo>
                    <a:pt x="1472887" y="0"/>
                  </a:lnTo>
                </a:path>
              </a:pathLst>
            </a:custGeom>
            <a:ln w="20325" cap="flat">
              <a:solidFill>
                <a:srgbClr val="6B6B6B">
                  <a:alpha val="100000"/>
                </a:srgbClr>
              </a:solidFill>
              <a:prstDash val="solid"/>
              <a:round/>
            </a:ln>
          </p:spPr>
          <p:txBody>
            <a:bodyPr/>
            <a:lstStyle/>
            <a:p/>
          </p:txBody>
        </p:sp>
        <p:sp>
          <p:nvSpPr>
            <p:cNvPr id="384" name="pl384"/>
            <p:cNvSpPr/>
            <p:nvPr/>
          </p:nvSpPr>
          <p:spPr>
            <a:xfrm>
              <a:off x="5838112" y="1820994"/>
              <a:ext cx="1472887" cy="27263"/>
            </a:xfrm>
            <a:custGeom>
              <a:avLst/>
              <a:pathLst>
                <a:path w="1472887" h="27263">
                  <a:moveTo>
                    <a:pt x="0" y="13631"/>
                  </a:moveTo>
                  <a:lnTo>
                    <a:pt x="210412" y="13631"/>
                  </a:lnTo>
                  <a:lnTo>
                    <a:pt x="420825" y="13631"/>
                  </a:lnTo>
                  <a:lnTo>
                    <a:pt x="631237" y="13631"/>
                  </a:lnTo>
                  <a:lnTo>
                    <a:pt x="841650" y="27263"/>
                  </a:lnTo>
                  <a:lnTo>
                    <a:pt x="1052062" y="0"/>
                  </a:lnTo>
                  <a:lnTo>
                    <a:pt x="1262475" y="0"/>
                  </a:lnTo>
                  <a:lnTo>
                    <a:pt x="1472887" y="13631"/>
                  </a:lnTo>
                </a:path>
              </a:pathLst>
            </a:custGeom>
            <a:ln w="40651" cap="flat">
              <a:solidFill>
                <a:srgbClr val="000000">
                  <a:alpha val="100000"/>
                </a:srgbClr>
              </a:solidFill>
              <a:prstDash val="solid"/>
              <a:round/>
            </a:ln>
          </p:spPr>
          <p:txBody>
            <a:bodyPr/>
            <a:lstStyle/>
            <a:p/>
          </p:txBody>
        </p:sp>
        <p:sp>
          <p:nvSpPr>
            <p:cNvPr id="385" name="pl385"/>
            <p:cNvSpPr/>
            <p:nvPr/>
          </p:nvSpPr>
          <p:spPr>
            <a:xfrm>
              <a:off x="5838112" y="1820994"/>
              <a:ext cx="1472887" cy="27263"/>
            </a:xfrm>
            <a:custGeom>
              <a:avLst/>
              <a:pathLst>
                <a:path w="1472887" h="27263">
                  <a:moveTo>
                    <a:pt x="0" y="13631"/>
                  </a:moveTo>
                  <a:lnTo>
                    <a:pt x="210412" y="13631"/>
                  </a:lnTo>
                  <a:lnTo>
                    <a:pt x="420825" y="13631"/>
                  </a:lnTo>
                  <a:lnTo>
                    <a:pt x="631237" y="13631"/>
                  </a:lnTo>
                  <a:lnTo>
                    <a:pt x="841650" y="27263"/>
                  </a:lnTo>
                  <a:lnTo>
                    <a:pt x="1052062" y="0"/>
                  </a:lnTo>
                  <a:lnTo>
                    <a:pt x="1262475" y="0"/>
                  </a:lnTo>
                  <a:lnTo>
                    <a:pt x="1472887" y="13631"/>
                  </a:lnTo>
                </a:path>
              </a:pathLst>
            </a:custGeom>
            <a:ln w="35231" cap="flat">
              <a:solidFill>
                <a:srgbClr val="F26A21">
                  <a:alpha val="100000"/>
                </a:srgbClr>
              </a:solidFill>
              <a:prstDash val="solid"/>
              <a:round/>
            </a:ln>
          </p:spPr>
          <p:txBody>
            <a:bodyPr/>
            <a:lstStyle/>
            <a:p/>
          </p:txBody>
        </p:sp>
        <p:sp>
          <p:nvSpPr>
            <p:cNvPr id="386" name="pl386"/>
            <p:cNvSpPr/>
            <p:nvPr/>
          </p:nvSpPr>
          <p:spPr>
            <a:xfrm>
              <a:off x="5764468" y="1848257"/>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387" name="tx387"/>
            <p:cNvSpPr/>
            <p:nvPr/>
          </p:nvSpPr>
          <p:spPr>
            <a:xfrm>
              <a:off x="5807983" y="167159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88" name="tx388"/>
            <p:cNvSpPr/>
            <p:nvPr/>
          </p:nvSpPr>
          <p:spPr>
            <a:xfrm>
              <a:off x="6018395" y="167159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89" name="tx389"/>
            <p:cNvSpPr/>
            <p:nvPr/>
          </p:nvSpPr>
          <p:spPr>
            <a:xfrm>
              <a:off x="6228808" y="167159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90" name="tx390"/>
            <p:cNvSpPr/>
            <p:nvPr/>
          </p:nvSpPr>
          <p:spPr>
            <a:xfrm>
              <a:off x="6439221" y="167159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91" name="tx391"/>
            <p:cNvSpPr/>
            <p:nvPr/>
          </p:nvSpPr>
          <p:spPr>
            <a:xfrm>
              <a:off x="6649633" y="16852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92" name="tx392"/>
            <p:cNvSpPr/>
            <p:nvPr/>
          </p:nvSpPr>
          <p:spPr>
            <a:xfrm>
              <a:off x="6860046" y="165796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93" name="tx393"/>
            <p:cNvSpPr/>
            <p:nvPr/>
          </p:nvSpPr>
          <p:spPr>
            <a:xfrm>
              <a:off x="7070458" y="165796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94" name="tx394"/>
            <p:cNvSpPr/>
            <p:nvPr/>
          </p:nvSpPr>
          <p:spPr>
            <a:xfrm>
              <a:off x="7280871" y="167159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95" name="rc395"/>
            <p:cNvSpPr/>
            <p:nvPr/>
          </p:nvSpPr>
          <p:spPr>
            <a:xfrm>
              <a:off x="5764468" y="2179046"/>
              <a:ext cx="1620176" cy="1019640"/>
            </a:xfrm>
            <a:prstGeom prst="rect">
              <a:avLst/>
            </a:prstGeom>
            <a:solidFill>
              <a:srgbClr val="EBEBEB">
                <a:alpha val="100000"/>
              </a:srgbClr>
            </a:solidFill>
          </p:spPr>
          <p:txBody>
            <a:bodyPr/>
            <a:lstStyle/>
            <a:p/>
          </p:txBody>
        </p:sp>
        <p:sp>
          <p:nvSpPr>
            <p:cNvPr id="396" name="pl396"/>
            <p:cNvSpPr/>
            <p:nvPr/>
          </p:nvSpPr>
          <p:spPr>
            <a:xfrm>
              <a:off x="5764468" y="298194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97" name="pl397"/>
            <p:cNvSpPr/>
            <p:nvPr/>
          </p:nvSpPr>
          <p:spPr>
            <a:xfrm>
              <a:off x="5764468" y="264115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98" name="pl398"/>
            <p:cNvSpPr/>
            <p:nvPr/>
          </p:nvSpPr>
          <p:spPr>
            <a:xfrm>
              <a:off x="5764468" y="230036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99" name="pl399"/>
            <p:cNvSpPr/>
            <p:nvPr/>
          </p:nvSpPr>
          <p:spPr>
            <a:xfrm>
              <a:off x="5764468" y="315233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00" name="pl400"/>
            <p:cNvSpPr/>
            <p:nvPr/>
          </p:nvSpPr>
          <p:spPr>
            <a:xfrm>
              <a:off x="5764468" y="281155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01" name="pl401"/>
            <p:cNvSpPr/>
            <p:nvPr/>
          </p:nvSpPr>
          <p:spPr>
            <a:xfrm>
              <a:off x="5764468" y="247076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02" name="pl402"/>
            <p:cNvSpPr/>
            <p:nvPr/>
          </p:nvSpPr>
          <p:spPr>
            <a:xfrm>
              <a:off x="583811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3" name="pl403"/>
            <p:cNvSpPr/>
            <p:nvPr/>
          </p:nvSpPr>
          <p:spPr>
            <a:xfrm>
              <a:off x="604852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4" name="pl404"/>
            <p:cNvSpPr/>
            <p:nvPr/>
          </p:nvSpPr>
          <p:spPr>
            <a:xfrm>
              <a:off x="625893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5" name="pl405"/>
            <p:cNvSpPr/>
            <p:nvPr/>
          </p:nvSpPr>
          <p:spPr>
            <a:xfrm>
              <a:off x="646935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6" name="pl406"/>
            <p:cNvSpPr/>
            <p:nvPr/>
          </p:nvSpPr>
          <p:spPr>
            <a:xfrm>
              <a:off x="667976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7" name="pl407"/>
            <p:cNvSpPr/>
            <p:nvPr/>
          </p:nvSpPr>
          <p:spPr>
            <a:xfrm>
              <a:off x="689017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8" name="pl408"/>
            <p:cNvSpPr/>
            <p:nvPr/>
          </p:nvSpPr>
          <p:spPr>
            <a:xfrm>
              <a:off x="710058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9" name="pl409"/>
            <p:cNvSpPr/>
            <p:nvPr/>
          </p:nvSpPr>
          <p:spPr>
            <a:xfrm>
              <a:off x="731100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0" name="pl410"/>
            <p:cNvSpPr/>
            <p:nvPr/>
          </p:nvSpPr>
          <p:spPr>
            <a:xfrm>
              <a:off x="5838112" y="3056918"/>
              <a:ext cx="1472887" cy="40894"/>
            </a:xfrm>
            <a:custGeom>
              <a:avLst/>
              <a:pathLst>
                <a:path w="1472887" h="40894">
                  <a:moveTo>
                    <a:pt x="0" y="40894"/>
                  </a:moveTo>
                  <a:lnTo>
                    <a:pt x="210412" y="40894"/>
                  </a:lnTo>
                  <a:lnTo>
                    <a:pt x="420825" y="13631"/>
                  </a:lnTo>
                  <a:lnTo>
                    <a:pt x="631237" y="13631"/>
                  </a:lnTo>
                  <a:lnTo>
                    <a:pt x="841650" y="13631"/>
                  </a:lnTo>
                  <a:lnTo>
                    <a:pt x="1052062" y="27263"/>
                  </a:lnTo>
                  <a:lnTo>
                    <a:pt x="1262475" y="13631"/>
                  </a:lnTo>
                  <a:lnTo>
                    <a:pt x="1472887" y="0"/>
                  </a:lnTo>
                </a:path>
              </a:pathLst>
            </a:custGeom>
            <a:ln w="20325" cap="flat">
              <a:solidFill>
                <a:srgbClr val="BEBEBE">
                  <a:alpha val="69803"/>
                </a:srgbClr>
              </a:solidFill>
              <a:prstDash val="solid"/>
              <a:round/>
            </a:ln>
          </p:spPr>
          <p:txBody>
            <a:bodyPr/>
            <a:lstStyle/>
            <a:p/>
          </p:txBody>
        </p:sp>
        <p:sp>
          <p:nvSpPr>
            <p:cNvPr id="411" name="pl411"/>
            <p:cNvSpPr/>
            <p:nvPr/>
          </p:nvSpPr>
          <p:spPr>
            <a:xfrm>
              <a:off x="5838112" y="2566182"/>
              <a:ext cx="1472887" cy="395315"/>
            </a:xfrm>
            <a:custGeom>
              <a:avLst/>
              <a:pathLst>
                <a:path w="1472887" h="395315">
                  <a:moveTo>
                    <a:pt x="0" y="395315"/>
                  </a:moveTo>
                  <a:lnTo>
                    <a:pt x="210412" y="395315"/>
                  </a:lnTo>
                  <a:lnTo>
                    <a:pt x="420825" y="340788"/>
                  </a:lnTo>
                  <a:lnTo>
                    <a:pt x="631237" y="258999"/>
                  </a:lnTo>
                  <a:lnTo>
                    <a:pt x="841650" y="272631"/>
                  </a:lnTo>
                  <a:lnTo>
                    <a:pt x="1052062" y="68157"/>
                  </a:lnTo>
                  <a:lnTo>
                    <a:pt x="1262475" y="0"/>
                  </a:lnTo>
                  <a:lnTo>
                    <a:pt x="1472887" y="27263"/>
                  </a:lnTo>
                </a:path>
              </a:pathLst>
            </a:custGeom>
            <a:ln w="40651" cap="flat">
              <a:solidFill>
                <a:srgbClr val="BEBEBE">
                  <a:alpha val="69803"/>
                </a:srgbClr>
              </a:solidFill>
              <a:prstDash val="solid"/>
              <a:round/>
            </a:ln>
          </p:spPr>
          <p:txBody>
            <a:bodyPr/>
            <a:lstStyle/>
            <a:p/>
          </p:txBody>
        </p:sp>
        <p:sp>
          <p:nvSpPr>
            <p:cNvPr id="412" name="pl412"/>
            <p:cNvSpPr/>
            <p:nvPr/>
          </p:nvSpPr>
          <p:spPr>
            <a:xfrm>
              <a:off x="5838112" y="2566182"/>
              <a:ext cx="1472887" cy="395315"/>
            </a:xfrm>
            <a:custGeom>
              <a:avLst/>
              <a:pathLst>
                <a:path w="1472887" h="395315">
                  <a:moveTo>
                    <a:pt x="0" y="395315"/>
                  </a:moveTo>
                  <a:lnTo>
                    <a:pt x="210412" y="395315"/>
                  </a:lnTo>
                  <a:lnTo>
                    <a:pt x="420825" y="340788"/>
                  </a:lnTo>
                  <a:lnTo>
                    <a:pt x="631237" y="258999"/>
                  </a:lnTo>
                  <a:lnTo>
                    <a:pt x="841650" y="272631"/>
                  </a:lnTo>
                  <a:lnTo>
                    <a:pt x="1052062" y="68157"/>
                  </a:lnTo>
                  <a:lnTo>
                    <a:pt x="1262475" y="0"/>
                  </a:lnTo>
                  <a:lnTo>
                    <a:pt x="1472887" y="27263"/>
                  </a:lnTo>
                </a:path>
              </a:pathLst>
            </a:custGeom>
            <a:ln w="35231" cap="flat">
              <a:solidFill>
                <a:srgbClr val="BEBEBE">
                  <a:alpha val="69803"/>
                </a:srgbClr>
              </a:solidFill>
              <a:prstDash val="solid"/>
              <a:round/>
            </a:ln>
          </p:spPr>
          <p:txBody>
            <a:bodyPr/>
            <a:lstStyle/>
            <a:p/>
          </p:txBody>
        </p:sp>
        <p:sp>
          <p:nvSpPr>
            <p:cNvPr id="413" name="pl413"/>
            <p:cNvSpPr/>
            <p:nvPr/>
          </p:nvSpPr>
          <p:spPr>
            <a:xfrm>
              <a:off x="5838112" y="3056918"/>
              <a:ext cx="1472887" cy="40894"/>
            </a:xfrm>
            <a:custGeom>
              <a:avLst/>
              <a:pathLst>
                <a:path w="1472887" h="40894">
                  <a:moveTo>
                    <a:pt x="0" y="40894"/>
                  </a:moveTo>
                  <a:lnTo>
                    <a:pt x="210412" y="40894"/>
                  </a:lnTo>
                  <a:lnTo>
                    <a:pt x="420825" y="13631"/>
                  </a:lnTo>
                  <a:lnTo>
                    <a:pt x="631237" y="13631"/>
                  </a:lnTo>
                  <a:lnTo>
                    <a:pt x="841650" y="13631"/>
                  </a:lnTo>
                  <a:lnTo>
                    <a:pt x="1052062" y="27263"/>
                  </a:lnTo>
                  <a:lnTo>
                    <a:pt x="1262475" y="13631"/>
                  </a:lnTo>
                  <a:lnTo>
                    <a:pt x="1472887" y="0"/>
                  </a:lnTo>
                </a:path>
              </a:pathLst>
            </a:custGeom>
            <a:ln w="20325" cap="flat">
              <a:solidFill>
                <a:srgbClr val="6B6B6B">
                  <a:alpha val="100000"/>
                </a:srgbClr>
              </a:solidFill>
              <a:prstDash val="solid"/>
              <a:round/>
            </a:ln>
          </p:spPr>
          <p:txBody>
            <a:bodyPr/>
            <a:lstStyle/>
            <a:p/>
          </p:txBody>
        </p:sp>
        <p:sp>
          <p:nvSpPr>
            <p:cNvPr id="414" name="pl414"/>
            <p:cNvSpPr/>
            <p:nvPr/>
          </p:nvSpPr>
          <p:spPr>
            <a:xfrm>
              <a:off x="5838112" y="2566182"/>
              <a:ext cx="1472887" cy="395315"/>
            </a:xfrm>
            <a:custGeom>
              <a:avLst/>
              <a:pathLst>
                <a:path w="1472887" h="395315">
                  <a:moveTo>
                    <a:pt x="0" y="395315"/>
                  </a:moveTo>
                  <a:lnTo>
                    <a:pt x="210412" y="395315"/>
                  </a:lnTo>
                  <a:lnTo>
                    <a:pt x="420825" y="340788"/>
                  </a:lnTo>
                  <a:lnTo>
                    <a:pt x="631237" y="258999"/>
                  </a:lnTo>
                  <a:lnTo>
                    <a:pt x="841650" y="272631"/>
                  </a:lnTo>
                  <a:lnTo>
                    <a:pt x="1052062" y="68157"/>
                  </a:lnTo>
                  <a:lnTo>
                    <a:pt x="1262475" y="0"/>
                  </a:lnTo>
                  <a:lnTo>
                    <a:pt x="1472887" y="27263"/>
                  </a:lnTo>
                </a:path>
              </a:pathLst>
            </a:custGeom>
            <a:ln w="40651" cap="flat">
              <a:solidFill>
                <a:srgbClr val="000000">
                  <a:alpha val="100000"/>
                </a:srgbClr>
              </a:solidFill>
              <a:prstDash val="solid"/>
              <a:round/>
            </a:ln>
          </p:spPr>
          <p:txBody>
            <a:bodyPr/>
            <a:lstStyle/>
            <a:p/>
          </p:txBody>
        </p:sp>
        <p:sp>
          <p:nvSpPr>
            <p:cNvPr id="415" name="pl415"/>
            <p:cNvSpPr/>
            <p:nvPr/>
          </p:nvSpPr>
          <p:spPr>
            <a:xfrm>
              <a:off x="5838112" y="2566182"/>
              <a:ext cx="1472887" cy="395315"/>
            </a:xfrm>
            <a:custGeom>
              <a:avLst/>
              <a:pathLst>
                <a:path w="1472887" h="395315">
                  <a:moveTo>
                    <a:pt x="0" y="395315"/>
                  </a:moveTo>
                  <a:lnTo>
                    <a:pt x="210412" y="395315"/>
                  </a:lnTo>
                  <a:lnTo>
                    <a:pt x="420825" y="340788"/>
                  </a:lnTo>
                  <a:lnTo>
                    <a:pt x="631237" y="258999"/>
                  </a:lnTo>
                  <a:lnTo>
                    <a:pt x="841650" y="272631"/>
                  </a:lnTo>
                  <a:lnTo>
                    <a:pt x="1052062" y="68157"/>
                  </a:lnTo>
                  <a:lnTo>
                    <a:pt x="1262475" y="0"/>
                  </a:lnTo>
                  <a:lnTo>
                    <a:pt x="1472887" y="27263"/>
                  </a:lnTo>
                </a:path>
              </a:pathLst>
            </a:custGeom>
            <a:ln w="35231" cap="flat">
              <a:solidFill>
                <a:srgbClr val="F26A21">
                  <a:alpha val="100000"/>
                </a:srgbClr>
              </a:solidFill>
              <a:prstDash val="solid"/>
              <a:round/>
            </a:ln>
          </p:spPr>
          <p:txBody>
            <a:bodyPr/>
            <a:lstStyle/>
            <a:p/>
          </p:txBody>
        </p:sp>
        <p:sp>
          <p:nvSpPr>
            <p:cNvPr id="416" name="pl416"/>
            <p:cNvSpPr/>
            <p:nvPr/>
          </p:nvSpPr>
          <p:spPr>
            <a:xfrm>
              <a:off x="5764468" y="3152338"/>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417" name="tx417"/>
            <p:cNvSpPr/>
            <p:nvPr/>
          </p:nvSpPr>
          <p:spPr>
            <a:xfrm>
              <a:off x="5777853" y="27984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418" name="tx418"/>
            <p:cNvSpPr/>
            <p:nvPr/>
          </p:nvSpPr>
          <p:spPr>
            <a:xfrm>
              <a:off x="5988266" y="27984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419" name="tx419"/>
            <p:cNvSpPr/>
            <p:nvPr/>
          </p:nvSpPr>
          <p:spPr>
            <a:xfrm>
              <a:off x="6198679" y="2743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420" name="tx420"/>
            <p:cNvSpPr/>
            <p:nvPr/>
          </p:nvSpPr>
          <p:spPr>
            <a:xfrm>
              <a:off x="6409091" y="26621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421" name="tx421"/>
            <p:cNvSpPr/>
            <p:nvPr/>
          </p:nvSpPr>
          <p:spPr>
            <a:xfrm>
              <a:off x="6619504" y="26757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422" name="tx422"/>
            <p:cNvSpPr/>
            <p:nvPr/>
          </p:nvSpPr>
          <p:spPr>
            <a:xfrm>
              <a:off x="6829916" y="24713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38</a:t>
              </a:r>
            </a:p>
          </p:txBody>
        </p:sp>
        <p:sp>
          <p:nvSpPr>
            <p:cNvPr id="423" name="tx423"/>
            <p:cNvSpPr/>
            <p:nvPr/>
          </p:nvSpPr>
          <p:spPr>
            <a:xfrm>
              <a:off x="7040329" y="24031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43</a:t>
              </a:r>
            </a:p>
          </p:txBody>
        </p:sp>
        <p:sp>
          <p:nvSpPr>
            <p:cNvPr id="424" name="tx424"/>
            <p:cNvSpPr/>
            <p:nvPr/>
          </p:nvSpPr>
          <p:spPr>
            <a:xfrm>
              <a:off x="7250741" y="24304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41</a:t>
              </a:r>
            </a:p>
          </p:txBody>
        </p:sp>
        <p:sp>
          <p:nvSpPr>
            <p:cNvPr id="425" name="rc425"/>
            <p:cNvSpPr/>
            <p:nvPr/>
          </p:nvSpPr>
          <p:spPr>
            <a:xfrm>
              <a:off x="5764468" y="3483127"/>
              <a:ext cx="1620176" cy="1019640"/>
            </a:xfrm>
            <a:prstGeom prst="rect">
              <a:avLst/>
            </a:prstGeom>
            <a:solidFill>
              <a:srgbClr val="EBEBEB">
                <a:alpha val="100000"/>
              </a:srgbClr>
            </a:solidFill>
          </p:spPr>
          <p:txBody>
            <a:bodyPr/>
            <a:lstStyle/>
            <a:p/>
          </p:txBody>
        </p:sp>
        <p:sp>
          <p:nvSpPr>
            <p:cNvPr id="426" name="pl426"/>
            <p:cNvSpPr/>
            <p:nvPr/>
          </p:nvSpPr>
          <p:spPr>
            <a:xfrm>
              <a:off x="5764468" y="428602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27" name="pl427"/>
            <p:cNvSpPr/>
            <p:nvPr/>
          </p:nvSpPr>
          <p:spPr>
            <a:xfrm>
              <a:off x="5764468" y="394523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28" name="pl428"/>
            <p:cNvSpPr/>
            <p:nvPr/>
          </p:nvSpPr>
          <p:spPr>
            <a:xfrm>
              <a:off x="5764468" y="360444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29" name="pl429"/>
            <p:cNvSpPr/>
            <p:nvPr/>
          </p:nvSpPr>
          <p:spPr>
            <a:xfrm>
              <a:off x="5764468" y="445642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30" name="pl430"/>
            <p:cNvSpPr/>
            <p:nvPr/>
          </p:nvSpPr>
          <p:spPr>
            <a:xfrm>
              <a:off x="5764468" y="411563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31" name="pl431"/>
            <p:cNvSpPr/>
            <p:nvPr/>
          </p:nvSpPr>
          <p:spPr>
            <a:xfrm>
              <a:off x="5764468" y="377484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32" name="pl432"/>
            <p:cNvSpPr/>
            <p:nvPr/>
          </p:nvSpPr>
          <p:spPr>
            <a:xfrm>
              <a:off x="583811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3" name="pl433"/>
            <p:cNvSpPr/>
            <p:nvPr/>
          </p:nvSpPr>
          <p:spPr>
            <a:xfrm>
              <a:off x="604852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4" name="pl434"/>
            <p:cNvSpPr/>
            <p:nvPr/>
          </p:nvSpPr>
          <p:spPr>
            <a:xfrm>
              <a:off x="625893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5" name="pl435"/>
            <p:cNvSpPr/>
            <p:nvPr/>
          </p:nvSpPr>
          <p:spPr>
            <a:xfrm>
              <a:off x="646935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6" name="pl436"/>
            <p:cNvSpPr/>
            <p:nvPr/>
          </p:nvSpPr>
          <p:spPr>
            <a:xfrm>
              <a:off x="667976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7" name="pl437"/>
            <p:cNvSpPr/>
            <p:nvPr/>
          </p:nvSpPr>
          <p:spPr>
            <a:xfrm>
              <a:off x="689017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8" name="pl438"/>
            <p:cNvSpPr/>
            <p:nvPr/>
          </p:nvSpPr>
          <p:spPr>
            <a:xfrm>
              <a:off x="710058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9" name="pl439"/>
            <p:cNvSpPr/>
            <p:nvPr/>
          </p:nvSpPr>
          <p:spPr>
            <a:xfrm>
              <a:off x="731100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0" name="pl440"/>
            <p:cNvSpPr/>
            <p:nvPr/>
          </p:nvSpPr>
          <p:spPr>
            <a:xfrm>
              <a:off x="5838112" y="4360999"/>
              <a:ext cx="1472887" cy="40894"/>
            </a:xfrm>
            <a:custGeom>
              <a:avLst/>
              <a:pathLst>
                <a:path w="1472887" h="40894">
                  <a:moveTo>
                    <a:pt x="0" y="40894"/>
                  </a:moveTo>
                  <a:lnTo>
                    <a:pt x="210412" y="40894"/>
                  </a:lnTo>
                  <a:lnTo>
                    <a:pt x="420825" y="13631"/>
                  </a:lnTo>
                  <a:lnTo>
                    <a:pt x="631237" y="13631"/>
                  </a:lnTo>
                  <a:lnTo>
                    <a:pt x="841650" y="13631"/>
                  </a:lnTo>
                  <a:lnTo>
                    <a:pt x="1052062" y="27263"/>
                  </a:lnTo>
                  <a:lnTo>
                    <a:pt x="1262475" y="13631"/>
                  </a:lnTo>
                  <a:lnTo>
                    <a:pt x="1472887" y="0"/>
                  </a:lnTo>
                </a:path>
              </a:pathLst>
            </a:custGeom>
            <a:ln w="20325" cap="flat">
              <a:solidFill>
                <a:srgbClr val="BEBEBE">
                  <a:alpha val="69803"/>
                </a:srgbClr>
              </a:solidFill>
              <a:prstDash val="solid"/>
              <a:round/>
            </a:ln>
          </p:spPr>
          <p:txBody>
            <a:bodyPr/>
            <a:lstStyle/>
            <a:p/>
          </p:txBody>
        </p:sp>
        <p:sp>
          <p:nvSpPr>
            <p:cNvPr id="441" name="pl441"/>
            <p:cNvSpPr/>
            <p:nvPr/>
          </p:nvSpPr>
          <p:spPr>
            <a:xfrm>
              <a:off x="5838112" y="4442789"/>
              <a:ext cx="1472887" cy="13631"/>
            </a:xfrm>
            <a:custGeom>
              <a:avLst/>
              <a:pathLst>
                <a:path w="1472887" h="13631">
                  <a:moveTo>
                    <a:pt x="0" y="13631"/>
                  </a:moveTo>
                  <a:lnTo>
                    <a:pt x="210412" y="0"/>
                  </a:lnTo>
                  <a:lnTo>
                    <a:pt x="420825" y="0"/>
                  </a:lnTo>
                  <a:lnTo>
                    <a:pt x="631237" y="13631"/>
                  </a:lnTo>
                  <a:lnTo>
                    <a:pt x="841650" y="13631"/>
                  </a:lnTo>
                  <a:lnTo>
                    <a:pt x="1052062" y="13631"/>
                  </a:lnTo>
                  <a:lnTo>
                    <a:pt x="1262475" y="13631"/>
                  </a:lnTo>
                  <a:lnTo>
                    <a:pt x="1472887" y="13631"/>
                  </a:lnTo>
                </a:path>
              </a:pathLst>
            </a:custGeom>
            <a:ln w="40651" cap="flat">
              <a:solidFill>
                <a:srgbClr val="BEBEBE">
                  <a:alpha val="69803"/>
                </a:srgbClr>
              </a:solidFill>
              <a:prstDash val="solid"/>
              <a:round/>
            </a:ln>
          </p:spPr>
          <p:txBody>
            <a:bodyPr/>
            <a:lstStyle/>
            <a:p/>
          </p:txBody>
        </p:sp>
        <p:sp>
          <p:nvSpPr>
            <p:cNvPr id="442" name="pl442"/>
            <p:cNvSpPr/>
            <p:nvPr/>
          </p:nvSpPr>
          <p:spPr>
            <a:xfrm>
              <a:off x="5838112" y="4442789"/>
              <a:ext cx="1472887" cy="13631"/>
            </a:xfrm>
            <a:custGeom>
              <a:avLst/>
              <a:pathLst>
                <a:path w="1472887" h="13631">
                  <a:moveTo>
                    <a:pt x="0" y="13631"/>
                  </a:moveTo>
                  <a:lnTo>
                    <a:pt x="210412" y="0"/>
                  </a:lnTo>
                  <a:lnTo>
                    <a:pt x="420825" y="0"/>
                  </a:lnTo>
                  <a:lnTo>
                    <a:pt x="631237" y="13631"/>
                  </a:lnTo>
                  <a:lnTo>
                    <a:pt x="841650" y="13631"/>
                  </a:lnTo>
                  <a:lnTo>
                    <a:pt x="1052062" y="13631"/>
                  </a:lnTo>
                  <a:lnTo>
                    <a:pt x="1262475" y="13631"/>
                  </a:lnTo>
                  <a:lnTo>
                    <a:pt x="1472887" y="13631"/>
                  </a:lnTo>
                </a:path>
              </a:pathLst>
            </a:custGeom>
            <a:ln w="35231" cap="flat">
              <a:solidFill>
                <a:srgbClr val="BEBEBE">
                  <a:alpha val="69803"/>
                </a:srgbClr>
              </a:solidFill>
              <a:prstDash val="solid"/>
              <a:round/>
            </a:ln>
          </p:spPr>
          <p:txBody>
            <a:bodyPr/>
            <a:lstStyle/>
            <a:p/>
          </p:txBody>
        </p:sp>
        <p:sp>
          <p:nvSpPr>
            <p:cNvPr id="443" name="pl443"/>
            <p:cNvSpPr/>
            <p:nvPr/>
          </p:nvSpPr>
          <p:spPr>
            <a:xfrm>
              <a:off x="5838112" y="4360999"/>
              <a:ext cx="1472887" cy="40894"/>
            </a:xfrm>
            <a:custGeom>
              <a:avLst/>
              <a:pathLst>
                <a:path w="1472887" h="40894">
                  <a:moveTo>
                    <a:pt x="0" y="40894"/>
                  </a:moveTo>
                  <a:lnTo>
                    <a:pt x="210412" y="40894"/>
                  </a:lnTo>
                  <a:lnTo>
                    <a:pt x="420825" y="13631"/>
                  </a:lnTo>
                  <a:lnTo>
                    <a:pt x="631237" y="13631"/>
                  </a:lnTo>
                  <a:lnTo>
                    <a:pt x="841650" y="13631"/>
                  </a:lnTo>
                  <a:lnTo>
                    <a:pt x="1052062" y="27263"/>
                  </a:lnTo>
                  <a:lnTo>
                    <a:pt x="1262475" y="13631"/>
                  </a:lnTo>
                  <a:lnTo>
                    <a:pt x="1472887" y="0"/>
                  </a:lnTo>
                </a:path>
              </a:pathLst>
            </a:custGeom>
            <a:ln w="20325" cap="flat">
              <a:solidFill>
                <a:srgbClr val="6B6B6B">
                  <a:alpha val="100000"/>
                </a:srgbClr>
              </a:solidFill>
              <a:prstDash val="solid"/>
              <a:round/>
            </a:ln>
          </p:spPr>
          <p:txBody>
            <a:bodyPr/>
            <a:lstStyle/>
            <a:p/>
          </p:txBody>
        </p:sp>
        <p:sp>
          <p:nvSpPr>
            <p:cNvPr id="444" name="pl444"/>
            <p:cNvSpPr/>
            <p:nvPr/>
          </p:nvSpPr>
          <p:spPr>
            <a:xfrm>
              <a:off x="5838112" y="4442789"/>
              <a:ext cx="1472887" cy="13631"/>
            </a:xfrm>
            <a:custGeom>
              <a:avLst/>
              <a:pathLst>
                <a:path w="1472887" h="13631">
                  <a:moveTo>
                    <a:pt x="0" y="13631"/>
                  </a:moveTo>
                  <a:lnTo>
                    <a:pt x="210412" y="0"/>
                  </a:lnTo>
                  <a:lnTo>
                    <a:pt x="420825" y="0"/>
                  </a:lnTo>
                  <a:lnTo>
                    <a:pt x="631237" y="13631"/>
                  </a:lnTo>
                  <a:lnTo>
                    <a:pt x="841650" y="13631"/>
                  </a:lnTo>
                  <a:lnTo>
                    <a:pt x="1052062" y="13631"/>
                  </a:lnTo>
                  <a:lnTo>
                    <a:pt x="1262475" y="13631"/>
                  </a:lnTo>
                  <a:lnTo>
                    <a:pt x="1472887" y="13631"/>
                  </a:lnTo>
                </a:path>
              </a:pathLst>
            </a:custGeom>
            <a:ln w="40651" cap="flat">
              <a:solidFill>
                <a:srgbClr val="000000">
                  <a:alpha val="100000"/>
                </a:srgbClr>
              </a:solidFill>
              <a:prstDash val="solid"/>
              <a:round/>
            </a:ln>
          </p:spPr>
          <p:txBody>
            <a:bodyPr/>
            <a:lstStyle/>
            <a:p/>
          </p:txBody>
        </p:sp>
        <p:sp>
          <p:nvSpPr>
            <p:cNvPr id="445" name="pl445"/>
            <p:cNvSpPr/>
            <p:nvPr/>
          </p:nvSpPr>
          <p:spPr>
            <a:xfrm>
              <a:off x="5838112" y="4442789"/>
              <a:ext cx="1472887" cy="13631"/>
            </a:xfrm>
            <a:custGeom>
              <a:avLst/>
              <a:pathLst>
                <a:path w="1472887" h="13631">
                  <a:moveTo>
                    <a:pt x="0" y="13631"/>
                  </a:moveTo>
                  <a:lnTo>
                    <a:pt x="210412" y="0"/>
                  </a:lnTo>
                  <a:lnTo>
                    <a:pt x="420825" y="0"/>
                  </a:lnTo>
                  <a:lnTo>
                    <a:pt x="631237" y="13631"/>
                  </a:lnTo>
                  <a:lnTo>
                    <a:pt x="841650" y="13631"/>
                  </a:lnTo>
                  <a:lnTo>
                    <a:pt x="1052062" y="13631"/>
                  </a:lnTo>
                  <a:lnTo>
                    <a:pt x="1262475" y="13631"/>
                  </a:lnTo>
                  <a:lnTo>
                    <a:pt x="1472887" y="13631"/>
                  </a:lnTo>
                </a:path>
              </a:pathLst>
            </a:custGeom>
            <a:ln w="35231" cap="flat">
              <a:solidFill>
                <a:srgbClr val="F26A21">
                  <a:alpha val="100000"/>
                </a:srgbClr>
              </a:solidFill>
              <a:prstDash val="solid"/>
              <a:round/>
            </a:ln>
          </p:spPr>
          <p:txBody>
            <a:bodyPr/>
            <a:lstStyle/>
            <a:p/>
          </p:txBody>
        </p:sp>
        <p:sp>
          <p:nvSpPr>
            <p:cNvPr id="446" name="pl446"/>
            <p:cNvSpPr/>
            <p:nvPr/>
          </p:nvSpPr>
          <p:spPr>
            <a:xfrm>
              <a:off x="5764468" y="4456420"/>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447" name="tx447"/>
            <p:cNvSpPr/>
            <p:nvPr/>
          </p:nvSpPr>
          <p:spPr>
            <a:xfrm>
              <a:off x="5807983" y="42933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48" name="tx448"/>
            <p:cNvSpPr/>
            <p:nvPr/>
          </p:nvSpPr>
          <p:spPr>
            <a:xfrm>
              <a:off x="6018395" y="427976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49" name="tx449"/>
            <p:cNvSpPr/>
            <p:nvPr/>
          </p:nvSpPr>
          <p:spPr>
            <a:xfrm>
              <a:off x="6228808" y="427976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50" name="tx450"/>
            <p:cNvSpPr/>
            <p:nvPr/>
          </p:nvSpPr>
          <p:spPr>
            <a:xfrm>
              <a:off x="6439221" y="42933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51" name="tx451"/>
            <p:cNvSpPr/>
            <p:nvPr/>
          </p:nvSpPr>
          <p:spPr>
            <a:xfrm>
              <a:off x="6649633" y="42933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52" name="tx452"/>
            <p:cNvSpPr/>
            <p:nvPr/>
          </p:nvSpPr>
          <p:spPr>
            <a:xfrm>
              <a:off x="6860046" y="42933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53" name="tx453"/>
            <p:cNvSpPr/>
            <p:nvPr/>
          </p:nvSpPr>
          <p:spPr>
            <a:xfrm>
              <a:off x="7070458" y="42933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54" name="tx454"/>
            <p:cNvSpPr/>
            <p:nvPr/>
          </p:nvSpPr>
          <p:spPr>
            <a:xfrm>
              <a:off x="7280871" y="42933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55" name="rc455"/>
            <p:cNvSpPr/>
            <p:nvPr/>
          </p:nvSpPr>
          <p:spPr>
            <a:xfrm>
              <a:off x="5764468" y="4787209"/>
              <a:ext cx="1620176" cy="1019640"/>
            </a:xfrm>
            <a:prstGeom prst="rect">
              <a:avLst/>
            </a:prstGeom>
            <a:solidFill>
              <a:srgbClr val="EBEBEB">
                <a:alpha val="100000"/>
              </a:srgbClr>
            </a:solidFill>
          </p:spPr>
          <p:txBody>
            <a:bodyPr/>
            <a:lstStyle/>
            <a:p/>
          </p:txBody>
        </p:sp>
        <p:sp>
          <p:nvSpPr>
            <p:cNvPr id="456" name="pl456"/>
            <p:cNvSpPr/>
            <p:nvPr/>
          </p:nvSpPr>
          <p:spPr>
            <a:xfrm>
              <a:off x="5764468" y="559010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57" name="pl457"/>
            <p:cNvSpPr/>
            <p:nvPr/>
          </p:nvSpPr>
          <p:spPr>
            <a:xfrm>
              <a:off x="5764468" y="524931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58" name="pl458"/>
            <p:cNvSpPr/>
            <p:nvPr/>
          </p:nvSpPr>
          <p:spPr>
            <a:xfrm>
              <a:off x="5764468" y="490853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59" name="pl459"/>
            <p:cNvSpPr/>
            <p:nvPr/>
          </p:nvSpPr>
          <p:spPr>
            <a:xfrm>
              <a:off x="5764468" y="576050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60" name="pl460"/>
            <p:cNvSpPr/>
            <p:nvPr/>
          </p:nvSpPr>
          <p:spPr>
            <a:xfrm>
              <a:off x="5764468" y="541971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61" name="pl461"/>
            <p:cNvSpPr/>
            <p:nvPr/>
          </p:nvSpPr>
          <p:spPr>
            <a:xfrm>
              <a:off x="5764468" y="507892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62" name="pl462"/>
            <p:cNvSpPr/>
            <p:nvPr/>
          </p:nvSpPr>
          <p:spPr>
            <a:xfrm>
              <a:off x="583811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3" name="pl463"/>
            <p:cNvSpPr/>
            <p:nvPr/>
          </p:nvSpPr>
          <p:spPr>
            <a:xfrm>
              <a:off x="604852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4" name="pl464"/>
            <p:cNvSpPr/>
            <p:nvPr/>
          </p:nvSpPr>
          <p:spPr>
            <a:xfrm>
              <a:off x="625893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5" name="pl465"/>
            <p:cNvSpPr/>
            <p:nvPr/>
          </p:nvSpPr>
          <p:spPr>
            <a:xfrm>
              <a:off x="646935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6" name="pl466"/>
            <p:cNvSpPr/>
            <p:nvPr/>
          </p:nvSpPr>
          <p:spPr>
            <a:xfrm>
              <a:off x="667976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7" name="pl467"/>
            <p:cNvSpPr/>
            <p:nvPr/>
          </p:nvSpPr>
          <p:spPr>
            <a:xfrm>
              <a:off x="689017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8" name="pl468"/>
            <p:cNvSpPr/>
            <p:nvPr/>
          </p:nvSpPr>
          <p:spPr>
            <a:xfrm>
              <a:off x="710058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9" name="pl469"/>
            <p:cNvSpPr/>
            <p:nvPr/>
          </p:nvSpPr>
          <p:spPr>
            <a:xfrm>
              <a:off x="731100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0" name="pl470"/>
            <p:cNvSpPr/>
            <p:nvPr/>
          </p:nvSpPr>
          <p:spPr>
            <a:xfrm>
              <a:off x="5838112" y="5665081"/>
              <a:ext cx="1472887" cy="40894"/>
            </a:xfrm>
            <a:custGeom>
              <a:avLst/>
              <a:pathLst>
                <a:path w="1472887" h="40894">
                  <a:moveTo>
                    <a:pt x="0" y="40894"/>
                  </a:moveTo>
                  <a:lnTo>
                    <a:pt x="210412" y="40894"/>
                  </a:lnTo>
                  <a:lnTo>
                    <a:pt x="420825" y="13631"/>
                  </a:lnTo>
                  <a:lnTo>
                    <a:pt x="631237" y="13631"/>
                  </a:lnTo>
                  <a:lnTo>
                    <a:pt x="841650" y="13631"/>
                  </a:lnTo>
                  <a:lnTo>
                    <a:pt x="1052062" y="27263"/>
                  </a:lnTo>
                  <a:lnTo>
                    <a:pt x="1262475" y="13631"/>
                  </a:lnTo>
                  <a:lnTo>
                    <a:pt x="1472887" y="0"/>
                  </a:lnTo>
                </a:path>
              </a:pathLst>
            </a:custGeom>
            <a:ln w="20325" cap="flat">
              <a:solidFill>
                <a:srgbClr val="BEBEBE">
                  <a:alpha val="69803"/>
                </a:srgbClr>
              </a:solidFill>
              <a:prstDash val="solid"/>
              <a:round/>
            </a:ln>
          </p:spPr>
          <p:txBody>
            <a:bodyPr/>
            <a:lstStyle/>
            <a:p/>
          </p:txBody>
        </p:sp>
        <p:sp>
          <p:nvSpPr>
            <p:cNvPr id="471" name="pl471"/>
            <p:cNvSpPr/>
            <p:nvPr/>
          </p:nvSpPr>
          <p:spPr>
            <a:xfrm>
              <a:off x="5838112" y="5760502"/>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40651" cap="flat">
              <a:solidFill>
                <a:srgbClr val="BEBEBE">
                  <a:alpha val="69803"/>
                </a:srgbClr>
              </a:solidFill>
              <a:prstDash val="solid"/>
              <a:round/>
            </a:ln>
          </p:spPr>
          <p:txBody>
            <a:bodyPr/>
            <a:lstStyle/>
            <a:p/>
          </p:txBody>
        </p:sp>
        <p:sp>
          <p:nvSpPr>
            <p:cNvPr id="472" name="pl472"/>
            <p:cNvSpPr/>
            <p:nvPr/>
          </p:nvSpPr>
          <p:spPr>
            <a:xfrm>
              <a:off x="5838112" y="5760502"/>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35231" cap="flat">
              <a:solidFill>
                <a:srgbClr val="BEBEBE">
                  <a:alpha val="69803"/>
                </a:srgbClr>
              </a:solidFill>
              <a:prstDash val="solid"/>
              <a:round/>
            </a:ln>
          </p:spPr>
          <p:txBody>
            <a:bodyPr/>
            <a:lstStyle/>
            <a:p/>
          </p:txBody>
        </p:sp>
        <p:sp>
          <p:nvSpPr>
            <p:cNvPr id="473" name="pl473"/>
            <p:cNvSpPr/>
            <p:nvPr/>
          </p:nvSpPr>
          <p:spPr>
            <a:xfrm>
              <a:off x="5838112" y="5665081"/>
              <a:ext cx="1472887" cy="40894"/>
            </a:xfrm>
            <a:custGeom>
              <a:avLst/>
              <a:pathLst>
                <a:path w="1472887" h="40894">
                  <a:moveTo>
                    <a:pt x="0" y="40894"/>
                  </a:moveTo>
                  <a:lnTo>
                    <a:pt x="210412" y="40894"/>
                  </a:lnTo>
                  <a:lnTo>
                    <a:pt x="420825" y="13631"/>
                  </a:lnTo>
                  <a:lnTo>
                    <a:pt x="631237" y="13631"/>
                  </a:lnTo>
                  <a:lnTo>
                    <a:pt x="841650" y="13631"/>
                  </a:lnTo>
                  <a:lnTo>
                    <a:pt x="1052062" y="27263"/>
                  </a:lnTo>
                  <a:lnTo>
                    <a:pt x="1262475" y="13631"/>
                  </a:lnTo>
                  <a:lnTo>
                    <a:pt x="1472887" y="0"/>
                  </a:lnTo>
                </a:path>
              </a:pathLst>
            </a:custGeom>
            <a:ln w="20325" cap="flat">
              <a:solidFill>
                <a:srgbClr val="6B6B6B">
                  <a:alpha val="100000"/>
                </a:srgbClr>
              </a:solidFill>
              <a:prstDash val="solid"/>
              <a:round/>
            </a:ln>
          </p:spPr>
          <p:txBody>
            <a:bodyPr/>
            <a:lstStyle/>
            <a:p/>
          </p:txBody>
        </p:sp>
        <p:sp>
          <p:nvSpPr>
            <p:cNvPr id="474" name="pl474"/>
            <p:cNvSpPr/>
            <p:nvPr/>
          </p:nvSpPr>
          <p:spPr>
            <a:xfrm>
              <a:off x="5838112" y="5760502"/>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40651" cap="flat">
              <a:solidFill>
                <a:srgbClr val="000000">
                  <a:alpha val="100000"/>
                </a:srgbClr>
              </a:solidFill>
              <a:prstDash val="solid"/>
              <a:round/>
            </a:ln>
          </p:spPr>
          <p:txBody>
            <a:bodyPr/>
            <a:lstStyle/>
            <a:p/>
          </p:txBody>
        </p:sp>
        <p:sp>
          <p:nvSpPr>
            <p:cNvPr id="475" name="pl475"/>
            <p:cNvSpPr/>
            <p:nvPr/>
          </p:nvSpPr>
          <p:spPr>
            <a:xfrm>
              <a:off x="5838112" y="5760502"/>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35231" cap="flat">
              <a:solidFill>
                <a:srgbClr val="F26A21">
                  <a:alpha val="100000"/>
                </a:srgbClr>
              </a:solidFill>
              <a:prstDash val="solid"/>
              <a:round/>
            </a:ln>
          </p:spPr>
          <p:txBody>
            <a:bodyPr/>
            <a:lstStyle/>
            <a:p/>
          </p:txBody>
        </p:sp>
        <p:sp>
          <p:nvSpPr>
            <p:cNvPr id="476" name="pl476"/>
            <p:cNvSpPr/>
            <p:nvPr/>
          </p:nvSpPr>
          <p:spPr>
            <a:xfrm>
              <a:off x="5764468" y="5760502"/>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477" name="tx477"/>
            <p:cNvSpPr/>
            <p:nvPr/>
          </p:nvSpPr>
          <p:spPr>
            <a:xfrm>
              <a:off x="5807983" y="55974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78" name="tx478"/>
            <p:cNvSpPr/>
            <p:nvPr/>
          </p:nvSpPr>
          <p:spPr>
            <a:xfrm>
              <a:off x="6018395" y="55974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79" name="tx479"/>
            <p:cNvSpPr/>
            <p:nvPr/>
          </p:nvSpPr>
          <p:spPr>
            <a:xfrm>
              <a:off x="6228808" y="55974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80" name="tx480"/>
            <p:cNvSpPr/>
            <p:nvPr/>
          </p:nvSpPr>
          <p:spPr>
            <a:xfrm>
              <a:off x="6439221" y="55974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81" name="tx481"/>
            <p:cNvSpPr/>
            <p:nvPr/>
          </p:nvSpPr>
          <p:spPr>
            <a:xfrm>
              <a:off x="6649633" y="55974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82" name="tx482"/>
            <p:cNvSpPr/>
            <p:nvPr/>
          </p:nvSpPr>
          <p:spPr>
            <a:xfrm>
              <a:off x="6860046" y="55974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83" name="tx483"/>
            <p:cNvSpPr/>
            <p:nvPr/>
          </p:nvSpPr>
          <p:spPr>
            <a:xfrm>
              <a:off x="7070458" y="55974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84" name="tx484"/>
            <p:cNvSpPr/>
            <p:nvPr/>
          </p:nvSpPr>
          <p:spPr>
            <a:xfrm>
              <a:off x="7280871" y="55974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85" name="rc485"/>
            <p:cNvSpPr/>
            <p:nvPr/>
          </p:nvSpPr>
          <p:spPr>
            <a:xfrm>
              <a:off x="7454234" y="874964"/>
              <a:ext cx="1620176" cy="1019640"/>
            </a:xfrm>
            <a:prstGeom prst="rect">
              <a:avLst/>
            </a:prstGeom>
            <a:solidFill>
              <a:srgbClr val="EBEBEB">
                <a:alpha val="100000"/>
              </a:srgbClr>
            </a:solidFill>
          </p:spPr>
          <p:txBody>
            <a:bodyPr/>
            <a:lstStyle/>
            <a:p/>
          </p:txBody>
        </p:sp>
        <p:sp>
          <p:nvSpPr>
            <p:cNvPr id="486" name="pl486"/>
            <p:cNvSpPr/>
            <p:nvPr/>
          </p:nvSpPr>
          <p:spPr>
            <a:xfrm>
              <a:off x="7454234" y="167786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87" name="pl487"/>
            <p:cNvSpPr/>
            <p:nvPr/>
          </p:nvSpPr>
          <p:spPr>
            <a:xfrm>
              <a:off x="7454234" y="133707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88" name="pl488"/>
            <p:cNvSpPr/>
            <p:nvPr/>
          </p:nvSpPr>
          <p:spPr>
            <a:xfrm>
              <a:off x="7454234" y="99628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89" name="pl489"/>
            <p:cNvSpPr/>
            <p:nvPr/>
          </p:nvSpPr>
          <p:spPr>
            <a:xfrm>
              <a:off x="7454234" y="184825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90" name="pl490"/>
            <p:cNvSpPr/>
            <p:nvPr/>
          </p:nvSpPr>
          <p:spPr>
            <a:xfrm>
              <a:off x="7454234" y="150746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91" name="pl491"/>
            <p:cNvSpPr/>
            <p:nvPr/>
          </p:nvSpPr>
          <p:spPr>
            <a:xfrm>
              <a:off x="7454234" y="116667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92" name="pl492"/>
            <p:cNvSpPr/>
            <p:nvPr/>
          </p:nvSpPr>
          <p:spPr>
            <a:xfrm>
              <a:off x="752787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3" name="pl493"/>
            <p:cNvSpPr/>
            <p:nvPr/>
          </p:nvSpPr>
          <p:spPr>
            <a:xfrm>
              <a:off x="773829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4" name="pl494"/>
            <p:cNvSpPr/>
            <p:nvPr/>
          </p:nvSpPr>
          <p:spPr>
            <a:xfrm>
              <a:off x="794870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5" name="pl495"/>
            <p:cNvSpPr/>
            <p:nvPr/>
          </p:nvSpPr>
          <p:spPr>
            <a:xfrm>
              <a:off x="815911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6" name="pl496"/>
            <p:cNvSpPr/>
            <p:nvPr/>
          </p:nvSpPr>
          <p:spPr>
            <a:xfrm>
              <a:off x="836952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7" name="pl497"/>
            <p:cNvSpPr/>
            <p:nvPr/>
          </p:nvSpPr>
          <p:spPr>
            <a:xfrm>
              <a:off x="857994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8" name="pl498"/>
            <p:cNvSpPr/>
            <p:nvPr/>
          </p:nvSpPr>
          <p:spPr>
            <a:xfrm>
              <a:off x="879035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9" name="pl499"/>
            <p:cNvSpPr/>
            <p:nvPr/>
          </p:nvSpPr>
          <p:spPr>
            <a:xfrm>
              <a:off x="900076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00" name="pl500"/>
            <p:cNvSpPr/>
            <p:nvPr/>
          </p:nvSpPr>
          <p:spPr>
            <a:xfrm>
              <a:off x="7527878" y="1752836"/>
              <a:ext cx="1472887" cy="40894"/>
            </a:xfrm>
            <a:custGeom>
              <a:avLst/>
              <a:pathLst>
                <a:path w="1472887" h="40894">
                  <a:moveTo>
                    <a:pt x="0" y="40894"/>
                  </a:moveTo>
                  <a:lnTo>
                    <a:pt x="210412" y="40894"/>
                  </a:lnTo>
                  <a:lnTo>
                    <a:pt x="420825" y="13631"/>
                  </a:lnTo>
                  <a:lnTo>
                    <a:pt x="631237" y="13631"/>
                  </a:lnTo>
                  <a:lnTo>
                    <a:pt x="841650" y="13631"/>
                  </a:lnTo>
                  <a:lnTo>
                    <a:pt x="1052062" y="27263"/>
                  </a:lnTo>
                  <a:lnTo>
                    <a:pt x="1262475" y="13631"/>
                  </a:lnTo>
                  <a:lnTo>
                    <a:pt x="1472887" y="0"/>
                  </a:lnTo>
                </a:path>
              </a:pathLst>
            </a:custGeom>
            <a:ln w="20325" cap="flat">
              <a:solidFill>
                <a:srgbClr val="BEBEBE">
                  <a:alpha val="69803"/>
                </a:srgbClr>
              </a:solidFill>
              <a:prstDash val="solid"/>
              <a:round/>
            </a:ln>
          </p:spPr>
          <p:txBody>
            <a:bodyPr/>
            <a:lstStyle/>
            <a:p/>
          </p:txBody>
        </p:sp>
        <p:sp>
          <p:nvSpPr>
            <p:cNvPr id="501" name="pl501"/>
            <p:cNvSpPr/>
            <p:nvPr/>
          </p:nvSpPr>
          <p:spPr>
            <a:xfrm>
              <a:off x="7527878" y="1834625"/>
              <a:ext cx="1472887" cy="13631"/>
            </a:xfrm>
            <a:custGeom>
              <a:avLst/>
              <a:pathLst>
                <a:path w="1472887" h="13631">
                  <a:moveTo>
                    <a:pt x="0" y="13631"/>
                  </a:moveTo>
                  <a:lnTo>
                    <a:pt x="210412" y="13631"/>
                  </a:lnTo>
                  <a:lnTo>
                    <a:pt x="420825" y="13631"/>
                  </a:lnTo>
                  <a:lnTo>
                    <a:pt x="631237" y="13631"/>
                  </a:lnTo>
                  <a:lnTo>
                    <a:pt x="841650" y="13631"/>
                  </a:lnTo>
                  <a:lnTo>
                    <a:pt x="1052062" y="13631"/>
                  </a:lnTo>
                  <a:lnTo>
                    <a:pt x="1262475" y="13631"/>
                  </a:lnTo>
                  <a:lnTo>
                    <a:pt x="1472887" y="0"/>
                  </a:lnTo>
                </a:path>
              </a:pathLst>
            </a:custGeom>
            <a:ln w="40651" cap="flat">
              <a:solidFill>
                <a:srgbClr val="BEBEBE">
                  <a:alpha val="69803"/>
                </a:srgbClr>
              </a:solidFill>
              <a:prstDash val="solid"/>
              <a:round/>
            </a:ln>
          </p:spPr>
          <p:txBody>
            <a:bodyPr/>
            <a:lstStyle/>
            <a:p/>
          </p:txBody>
        </p:sp>
        <p:sp>
          <p:nvSpPr>
            <p:cNvPr id="502" name="pl502"/>
            <p:cNvSpPr/>
            <p:nvPr/>
          </p:nvSpPr>
          <p:spPr>
            <a:xfrm>
              <a:off x="7527878" y="1834625"/>
              <a:ext cx="1472887" cy="13631"/>
            </a:xfrm>
            <a:custGeom>
              <a:avLst/>
              <a:pathLst>
                <a:path w="1472887" h="13631">
                  <a:moveTo>
                    <a:pt x="0" y="13631"/>
                  </a:moveTo>
                  <a:lnTo>
                    <a:pt x="210412" y="13631"/>
                  </a:lnTo>
                  <a:lnTo>
                    <a:pt x="420825" y="13631"/>
                  </a:lnTo>
                  <a:lnTo>
                    <a:pt x="631237" y="13631"/>
                  </a:lnTo>
                  <a:lnTo>
                    <a:pt x="841650" y="13631"/>
                  </a:lnTo>
                  <a:lnTo>
                    <a:pt x="1052062" y="13631"/>
                  </a:lnTo>
                  <a:lnTo>
                    <a:pt x="1262475" y="13631"/>
                  </a:lnTo>
                  <a:lnTo>
                    <a:pt x="1472887" y="0"/>
                  </a:lnTo>
                </a:path>
              </a:pathLst>
            </a:custGeom>
            <a:ln w="35231" cap="flat">
              <a:solidFill>
                <a:srgbClr val="BEBEBE">
                  <a:alpha val="69803"/>
                </a:srgbClr>
              </a:solidFill>
              <a:prstDash val="solid"/>
              <a:round/>
            </a:ln>
          </p:spPr>
          <p:txBody>
            <a:bodyPr/>
            <a:lstStyle/>
            <a:p/>
          </p:txBody>
        </p:sp>
        <p:sp>
          <p:nvSpPr>
            <p:cNvPr id="503" name="pl503"/>
            <p:cNvSpPr/>
            <p:nvPr/>
          </p:nvSpPr>
          <p:spPr>
            <a:xfrm>
              <a:off x="7527878" y="1752836"/>
              <a:ext cx="1472887" cy="40894"/>
            </a:xfrm>
            <a:custGeom>
              <a:avLst/>
              <a:pathLst>
                <a:path w="1472887" h="40894">
                  <a:moveTo>
                    <a:pt x="0" y="40894"/>
                  </a:moveTo>
                  <a:lnTo>
                    <a:pt x="210412" y="40894"/>
                  </a:lnTo>
                  <a:lnTo>
                    <a:pt x="420825" y="13631"/>
                  </a:lnTo>
                  <a:lnTo>
                    <a:pt x="631237" y="13631"/>
                  </a:lnTo>
                  <a:lnTo>
                    <a:pt x="841650" y="13631"/>
                  </a:lnTo>
                  <a:lnTo>
                    <a:pt x="1052062" y="27263"/>
                  </a:lnTo>
                  <a:lnTo>
                    <a:pt x="1262475" y="13631"/>
                  </a:lnTo>
                  <a:lnTo>
                    <a:pt x="1472887" y="0"/>
                  </a:lnTo>
                </a:path>
              </a:pathLst>
            </a:custGeom>
            <a:ln w="20325" cap="flat">
              <a:solidFill>
                <a:srgbClr val="6B6B6B">
                  <a:alpha val="100000"/>
                </a:srgbClr>
              </a:solidFill>
              <a:prstDash val="solid"/>
              <a:round/>
            </a:ln>
          </p:spPr>
          <p:txBody>
            <a:bodyPr/>
            <a:lstStyle/>
            <a:p/>
          </p:txBody>
        </p:sp>
        <p:sp>
          <p:nvSpPr>
            <p:cNvPr id="504" name="pl504"/>
            <p:cNvSpPr/>
            <p:nvPr/>
          </p:nvSpPr>
          <p:spPr>
            <a:xfrm>
              <a:off x="7527878" y="1834625"/>
              <a:ext cx="1472887" cy="13631"/>
            </a:xfrm>
            <a:custGeom>
              <a:avLst/>
              <a:pathLst>
                <a:path w="1472887" h="13631">
                  <a:moveTo>
                    <a:pt x="0" y="13631"/>
                  </a:moveTo>
                  <a:lnTo>
                    <a:pt x="210412" y="13631"/>
                  </a:lnTo>
                  <a:lnTo>
                    <a:pt x="420825" y="13631"/>
                  </a:lnTo>
                  <a:lnTo>
                    <a:pt x="631237" y="13631"/>
                  </a:lnTo>
                  <a:lnTo>
                    <a:pt x="841650" y="13631"/>
                  </a:lnTo>
                  <a:lnTo>
                    <a:pt x="1052062" y="13631"/>
                  </a:lnTo>
                  <a:lnTo>
                    <a:pt x="1262475" y="13631"/>
                  </a:lnTo>
                  <a:lnTo>
                    <a:pt x="1472887" y="0"/>
                  </a:lnTo>
                </a:path>
              </a:pathLst>
            </a:custGeom>
            <a:ln w="40651" cap="flat">
              <a:solidFill>
                <a:srgbClr val="000000">
                  <a:alpha val="100000"/>
                </a:srgbClr>
              </a:solidFill>
              <a:prstDash val="solid"/>
              <a:round/>
            </a:ln>
          </p:spPr>
          <p:txBody>
            <a:bodyPr/>
            <a:lstStyle/>
            <a:p/>
          </p:txBody>
        </p:sp>
        <p:sp>
          <p:nvSpPr>
            <p:cNvPr id="505" name="pl505"/>
            <p:cNvSpPr/>
            <p:nvPr/>
          </p:nvSpPr>
          <p:spPr>
            <a:xfrm>
              <a:off x="7527878" y="1834625"/>
              <a:ext cx="1472887" cy="13631"/>
            </a:xfrm>
            <a:custGeom>
              <a:avLst/>
              <a:pathLst>
                <a:path w="1472887" h="13631">
                  <a:moveTo>
                    <a:pt x="0" y="13631"/>
                  </a:moveTo>
                  <a:lnTo>
                    <a:pt x="210412" y="13631"/>
                  </a:lnTo>
                  <a:lnTo>
                    <a:pt x="420825" y="13631"/>
                  </a:lnTo>
                  <a:lnTo>
                    <a:pt x="631237" y="13631"/>
                  </a:lnTo>
                  <a:lnTo>
                    <a:pt x="841650" y="13631"/>
                  </a:lnTo>
                  <a:lnTo>
                    <a:pt x="1052062" y="13631"/>
                  </a:lnTo>
                  <a:lnTo>
                    <a:pt x="1262475" y="13631"/>
                  </a:lnTo>
                  <a:lnTo>
                    <a:pt x="1472887" y="0"/>
                  </a:lnTo>
                </a:path>
              </a:pathLst>
            </a:custGeom>
            <a:ln w="35231" cap="flat">
              <a:solidFill>
                <a:srgbClr val="F26A21">
                  <a:alpha val="100000"/>
                </a:srgbClr>
              </a:solidFill>
              <a:prstDash val="solid"/>
              <a:round/>
            </a:ln>
          </p:spPr>
          <p:txBody>
            <a:bodyPr/>
            <a:lstStyle/>
            <a:p/>
          </p:txBody>
        </p:sp>
        <p:sp>
          <p:nvSpPr>
            <p:cNvPr id="506" name="pl506"/>
            <p:cNvSpPr/>
            <p:nvPr/>
          </p:nvSpPr>
          <p:spPr>
            <a:xfrm>
              <a:off x="7454234" y="1848257"/>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07" name="tx507"/>
            <p:cNvSpPr/>
            <p:nvPr/>
          </p:nvSpPr>
          <p:spPr>
            <a:xfrm>
              <a:off x="7497749" y="16852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08" name="tx508"/>
            <p:cNvSpPr/>
            <p:nvPr/>
          </p:nvSpPr>
          <p:spPr>
            <a:xfrm>
              <a:off x="7708161" y="16852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09" name="tx509"/>
            <p:cNvSpPr/>
            <p:nvPr/>
          </p:nvSpPr>
          <p:spPr>
            <a:xfrm>
              <a:off x="7918574" y="16852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10" name="tx510"/>
            <p:cNvSpPr/>
            <p:nvPr/>
          </p:nvSpPr>
          <p:spPr>
            <a:xfrm>
              <a:off x="8128986" y="16852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11" name="tx511"/>
            <p:cNvSpPr/>
            <p:nvPr/>
          </p:nvSpPr>
          <p:spPr>
            <a:xfrm>
              <a:off x="8339399" y="16852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12" name="tx512"/>
            <p:cNvSpPr/>
            <p:nvPr/>
          </p:nvSpPr>
          <p:spPr>
            <a:xfrm>
              <a:off x="8549811" y="16852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13" name="tx513"/>
            <p:cNvSpPr/>
            <p:nvPr/>
          </p:nvSpPr>
          <p:spPr>
            <a:xfrm>
              <a:off x="8760224" y="16852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14" name="tx514"/>
            <p:cNvSpPr/>
            <p:nvPr/>
          </p:nvSpPr>
          <p:spPr>
            <a:xfrm>
              <a:off x="8970637" y="167159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15" name="rc515"/>
            <p:cNvSpPr/>
            <p:nvPr/>
          </p:nvSpPr>
          <p:spPr>
            <a:xfrm>
              <a:off x="7454234" y="2179046"/>
              <a:ext cx="1620176" cy="1019640"/>
            </a:xfrm>
            <a:prstGeom prst="rect">
              <a:avLst/>
            </a:prstGeom>
            <a:solidFill>
              <a:srgbClr val="EBEBEB">
                <a:alpha val="100000"/>
              </a:srgbClr>
            </a:solidFill>
          </p:spPr>
          <p:txBody>
            <a:bodyPr/>
            <a:lstStyle/>
            <a:p/>
          </p:txBody>
        </p:sp>
        <p:sp>
          <p:nvSpPr>
            <p:cNvPr id="516" name="pl516"/>
            <p:cNvSpPr/>
            <p:nvPr/>
          </p:nvSpPr>
          <p:spPr>
            <a:xfrm>
              <a:off x="7454234" y="298194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17" name="pl517"/>
            <p:cNvSpPr/>
            <p:nvPr/>
          </p:nvSpPr>
          <p:spPr>
            <a:xfrm>
              <a:off x="7454234" y="264115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18" name="pl518"/>
            <p:cNvSpPr/>
            <p:nvPr/>
          </p:nvSpPr>
          <p:spPr>
            <a:xfrm>
              <a:off x="7454234" y="230036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19" name="pl519"/>
            <p:cNvSpPr/>
            <p:nvPr/>
          </p:nvSpPr>
          <p:spPr>
            <a:xfrm>
              <a:off x="7454234" y="315233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20" name="pl520"/>
            <p:cNvSpPr/>
            <p:nvPr/>
          </p:nvSpPr>
          <p:spPr>
            <a:xfrm>
              <a:off x="7454234" y="281155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21" name="pl521"/>
            <p:cNvSpPr/>
            <p:nvPr/>
          </p:nvSpPr>
          <p:spPr>
            <a:xfrm>
              <a:off x="7454234" y="247076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22" name="pl522"/>
            <p:cNvSpPr/>
            <p:nvPr/>
          </p:nvSpPr>
          <p:spPr>
            <a:xfrm>
              <a:off x="752787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23" name="pl523"/>
            <p:cNvSpPr/>
            <p:nvPr/>
          </p:nvSpPr>
          <p:spPr>
            <a:xfrm>
              <a:off x="773829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24" name="pl524"/>
            <p:cNvSpPr/>
            <p:nvPr/>
          </p:nvSpPr>
          <p:spPr>
            <a:xfrm>
              <a:off x="794870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25" name="pl525"/>
            <p:cNvSpPr/>
            <p:nvPr/>
          </p:nvSpPr>
          <p:spPr>
            <a:xfrm>
              <a:off x="815911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26" name="pl526"/>
            <p:cNvSpPr/>
            <p:nvPr/>
          </p:nvSpPr>
          <p:spPr>
            <a:xfrm>
              <a:off x="836952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27" name="pl527"/>
            <p:cNvSpPr/>
            <p:nvPr/>
          </p:nvSpPr>
          <p:spPr>
            <a:xfrm>
              <a:off x="857994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28" name="pl528"/>
            <p:cNvSpPr/>
            <p:nvPr/>
          </p:nvSpPr>
          <p:spPr>
            <a:xfrm>
              <a:off x="879035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29" name="pl529"/>
            <p:cNvSpPr/>
            <p:nvPr/>
          </p:nvSpPr>
          <p:spPr>
            <a:xfrm>
              <a:off x="900076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30" name="pl530"/>
            <p:cNvSpPr/>
            <p:nvPr/>
          </p:nvSpPr>
          <p:spPr>
            <a:xfrm>
              <a:off x="7527878" y="3056918"/>
              <a:ext cx="1472887" cy="40894"/>
            </a:xfrm>
            <a:custGeom>
              <a:avLst/>
              <a:pathLst>
                <a:path w="1472887" h="40894">
                  <a:moveTo>
                    <a:pt x="0" y="40894"/>
                  </a:moveTo>
                  <a:lnTo>
                    <a:pt x="210412" y="40894"/>
                  </a:lnTo>
                  <a:lnTo>
                    <a:pt x="420825" y="13631"/>
                  </a:lnTo>
                  <a:lnTo>
                    <a:pt x="631237" y="13631"/>
                  </a:lnTo>
                  <a:lnTo>
                    <a:pt x="841650" y="13631"/>
                  </a:lnTo>
                  <a:lnTo>
                    <a:pt x="1052062" y="27263"/>
                  </a:lnTo>
                  <a:lnTo>
                    <a:pt x="1262475" y="13631"/>
                  </a:lnTo>
                  <a:lnTo>
                    <a:pt x="1472887" y="0"/>
                  </a:lnTo>
                </a:path>
              </a:pathLst>
            </a:custGeom>
            <a:ln w="20325" cap="flat">
              <a:solidFill>
                <a:srgbClr val="BEBEBE">
                  <a:alpha val="69803"/>
                </a:srgbClr>
              </a:solidFill>
              <a:prstDash val="solid"/>
              <a:round/>
            </a:ln>
          </p:spPr>
          <p:txBody>
            <a:bodyPr/>
            <a:lstStyle/>
            <a:p/>
          </p:txBody>
        </p:sp>
        <p:sp>
          <p:nvSpPr>
            <p:cNvPr id="531" name="pl531"/>
            <p:cNvSpPr/>
            <p:nvPr/>
          </p:nvSpPr>
          <p:spPr>
            <a:xfrm>
              <a:off x="7527878" y="3056918"/>
              <a:ext cx="1472887" cy="81789"/>
            </a:xfrm>
            <a:custGeom>
              <a:avLst/>
              <a:pathLst>
                <a:path w="1472887" h="81789">
                  <a:moveTo>
                    <a:pt x="0" y="81789"/>
                  </a:moveTo>
                  <a:lnTo>
                    <a:pt x="210412" y="81789"/>
                  </a:lnTo>
                  <a:lnTo>
                    <a:pt x="420825" y="81789"/>
                  </a:lnTo>
                  <a:lnTo>
                    <a:pt x="631237" y="81789"/>
                  </a:lnTo>
                  <a:lnTo>
                    <a:pt x="841650" y="81789"/>
                  </a:lnTo>
                  <a:lnTo>
                    <a:pt x="1052062" y="81789"/>
                  </a:lnTo>
                  <a:lnTo>
                    <a:pt x="1262475" y="40894"/>
                  </a:lnTo>
                  <a:lnTo>
                    <a:pt x="1472887" y="0"/>
                  </a:lnTo>
                </a:path>
              </a:pathLst>
            </a:custGeom>
            <a:ln w="40651" cap="flat">
              <a:solidFill>
                <a:srgbClr val="BEBEBE">
                  <a:alpha val="69803"/>
                </a:srgbClr>
              </a:solidFill>
              <a:prstDash val="solid"/>
              <a:round/>
            </a:ln>
          </p:spPr>
          <p:txBody>
            <a:bodyPr/>
            <a:lstStyle/>
            <a:p/>
          </p:txBody>
        </p:sp>
        <p:sp>
          <p:nvSpPr>
            <p:cNvPr id="532" name="pl532"/>
            <p:cNvSpPr/>
            <p:nvPr/>
          </p:nvSpPr>
          <p:spPr>
            <a:xfrm>
              <a:off x="7527878" y="3056918"/>
              <a:ext cx="1472887" cy="81789"/>
            </a:xfrm>
            <a:custGeom>
              <a:avLst/>
              <a:pathLst>
                <a:path w="1472887" h="81789">
                  <a:moveTo>
                    <a:pt x="0" y="81789"/>
                  </a:moveTo>
                  <a:lnTo>
                    <a:pt x="210412" y="81789"/>
                  </a:lnTo>
                  <a:lnTo>
                    <a:pt x="420825" y="81789"/>
                  </a:lnTo>
                  <a:lnTo>
                    <a:pt x="631237" y="81789"/>
                  </a:lnTo>
                  <a:lnTo>
                    <a:pt x="841650" y="81789"/>
                  </a:lnTo>
                  <a:lnTo>
                    <a:pt x="1052062" y="81789"/>
                  </a:lnTo>
                  <a:lnTo>
                    <a:pt x="1262475" y="40894"/>
                  </a:lnTo>
                  <a:lnTo>
                    <a:pt x="1472887" y="0"/>
                  </a:lnTo>
                </a:path>
              </a:pathLst>
            </a:custGeom>
            <a:ln w="35231" cap="flat">
              <a:solidFill>
                <a:srgbClr val="BEBEBE">
                  <a:alpha val="69803"/>
                </a:srgbClr>
              </a:solidFill>
              <a:prstDash val="solid"/>
              <a:round/>
            </a:ln>
          </p:spPr>
          <p:txBody>
            <a:bodyPr/>
            <a:lstStyle/>
            <a:p/>
          </p:txBody>
        </p:sp>
        <p:sp>
          <p:nvSpPr>
            <p:cNvPr id="533" name="pl533"/>
            <p:cNvSpPr/>
            <p:nvPr/>
          </p:nvSpPr>
          <p:spPr>
            <a:xfrm>
              <a:off x="7527878" y="3056918"/>
              <a:ext cx="1472887" cy="40894"/>
            </a:xfrm>
            <a:custGeom>
              <a:avLst/>
              <a:pathLst>
                <a:path w="1472887" h="40894">
                  <a:moveTo>
                    <a:pt x="0" y="40894"/>
                  </a:moveTo>
                  <a:lnTo>
                    <a:pt x="210412" y="40894"/>
                  </a:lnTo>
                  <a:lnTo>
                    <a:pt x="420825" y="13631"/>
                  </a:lnTo>
                  <a:lnTo>
                    <a:pt x="631237" y="13631"/>
                  </a:lnTo>
                  <a:lnTo>
                    <a:pt x="841650" y="13631"/>
                  </a:lnTo>
                  <a:lnTo>
                    <a:pt x="1052062" y="27263"/>
                  </a:lnTo>
                  <a:lnTo>
                    <a:pt x="1262475" y="13631"/>
                  </a:lnTo>
                  <a:lnTo>
                    <a:pt x="1472887" y="0"/>
                  </a:lnTo>
                </a:path>
              </a:pathLst>
            </a:custGeom>
            <a:ln w="20325" cap="flat">
              <a:solidFill>
                <a:srgbClr val="6B6B6B">
                  <a:alpha val="100000"/>
                </a:srgbClr>
              </a:solidFill>
              <a:prstDash val="solid"/>
              <a:round/>
            </a:ln>
          </p:spPr>
          <p:txBody>
            <a:bodyPr/>
            <a:lstStyle/>
            <a:p/>
          </p:txBody>
        </p:sp>
        <p:sp>
          <p:nvSpPr>
            <p:cNvPr id="534" name="pl534"/>
            <p:cNvSpPr/>
            <p:nvPr/>
          </p:nvSpPr>
          <p:spPr>
            <a:xfrm>
              <a:off x="7527878" y="3056918"/>
              <a:ext cx="1472887" cy="81789"/>
            </a:xfrm>
            <a:custGeom>
              <a:avLst/>
              <a:pathLst>
                <a:path w="1472887" h="81789">
                  <a:moveTo>
                    <a:pt x="0" y="81789"/>
                  </a:moveTo>
                  <a:lnTo>
                    <a:pt x="210412" y="81789"/>
                  </a:lnTo>
                  <a:lnTo>
                    <a:pt x="420825" y="81789"/>
                  </a:lnTo>
                  <a:lnTo>
                    <a:pt x="631237" y="81789"/>
                  </a:lnTo>
                  <a:lnTo>
                    <a:pt x="841650" y="81789"/>
                  </a:lnTo>
                  <a:lnTo>
                    <a:pt x="1052062" y="81789"/>
                  </a:lnTo>
                  <a:lnTo>
                    <a:pt x="1262475" y="40894"/>
                  </a:lnTo>
                  <a:lnTo>
                    <a:pt x="1472887" y="0"/>
                  </a:lnTo>
                </a:path>
              </a:pathLst>
            </a:custGeom>
            <a:ln w="40651" cap="flat">
              <a:solidFill>
                <a:srgbClr val="000000">
                  <a:alpha val="100000"/>
                </a:srgbClr>
              </a:solidFill>
              <a:prstDash val="solid"/>
              <a:round/>
            </a:ln>
          </p:spPr>
          <p:txBody>
            <a:bodyPr/>
            <a:lstStyle/>
            <a:p/>
          </p:txBody>
        </p:sp>
        <p:sp>
          <p:nvSpPr>
            <p:cNvPr id="535" name="pl535"/>
            <p:cNvSpPr/>
            <p:nvPr/>
          </p:nvSpPr>
          <p:spPr>
            <a:xfrm>
              <a:off x="7527878" y="3056918"/>
              <a:ext cx="1472887" cy="81789"/>
            </a:xfrm>
            <a:custGeom>
              <a:avLst/>
              <a:pathLst>
                <a:path w="1472887" h="81789">
                  <a:moveTo>
                    <a:pt x="0" y="81789"/>
                  </a:moveTo>
                  <a:lnTo>
                    <a:pt x="210412" y="81789"/>
                  </a:lnTo>
                  <a:lnTo>
                    <a:pt x="420825" y="81789"/>
                  </a:lnTo>
                  <a:lnTo>
                    <a:pt x="631237" y="81789"/>
                  </a:lnTo>
                  <a:lnTo>
                    <a:pt x="841650" y="81789"/>
                  </a:lnTo>
                  <a:lnTo>
                    <a:pt x="1052062" y="81789"/>
                  </a:lnTo>
                  <a:lnTo>
                    <a:pt x="1262475" y="40894"/>
                  </a:lnTo>
                  <a:lnTo>
                    <a:pt x="1472887" y="0"/>
                  </a:lnTo>
                </a:path>
              </a:pathLst>
            </a:custGeom>
            <a:ln w="35231" cap="flat">
              <a:solidFill>
                <a:srgbClr val="F26A21">
                  <a:alpha val="100000"/>
                </a:srgbClr>
              </a:solidFill>
              <a:prstDash val="solid"/>
              <a:round/>
            </a:ln>
          </p:spPr>
          <p:txBody>
            <a:bodyPr/>
            <a:lstStyle/>
            <a:p/>
          </p:txBody>
        </p:sp>
        <p:sp>
          <p:nvSpPr>
            <p:cNvPr id="536" name="pl536"/>
            <p:cNvSpPr/>
            <p:nvPr/>
          </p:nvSpPr>
          <p:spPr>
            <a:xfrm>
              <a:off x="7454234" y="3152338"/>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37" name="tx537"/>
            <p:cNvSpPr/>
            <p:nvPr/>
          </p:nvSpPr>
          <p:spPr>
            <a:xfrm>
              <a:off x="7497749" y="297567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38" name="tx538"/>
            <p:cNvSpPr/>
            <p:nvPr/>
          </p:nvSpPr>
          <p:spPr>
            <a:xfrm>
              <a:off x="7708161" y="297567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39" name="tx539"/>
            <p:cNvSpPr/>
            <p:nvPr/>
          </p:nvSpPr>
          <p:spPr>
            <a:xfrm>
              <a:off x="7918574" y="297567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40" name="tx540"/>
            <p:cNvSpPr/>
            <p:nvPr/>
          </p:nvSpPr>
          <p:spPr>
            <a:xfrm>
              <a:off x="8128986" y="297567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41" name="tx541"/>
            <p:cNvSpPr/>
            <p:nvPr/>
          </p:nvSpPr>
          <p:spPr>
            <a:xfrm>
              <a:off x="8339399" y="297567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42" name="tx542"/>
            <p:cNvSpPr/>
            <p:nvPr/>
          </p:nvSpPr>
          <p:spPr>
            <a:xfrm>
              <a:off x="8549811" y="297567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43" name="tx543"/>
            <p:cNvSpPr/>
            <p:nvPr/>
          </p:nvSpPr>
          <p:spPr>
            <a:xfrm>
              <a:off x="8760224" y="293478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44" name="tx544"/>
            <p:cNvSpPr/>
            <p:nvPr/>
          </p:nvSpPr>
          <p:spPr>
            <a:xfrm>
              <a:off x="8970637" y="28938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545" name="rc545"/>
            <p:cNvSpPr/>
            <p:nvPr/>
          </p:nvSpPr>
          <p:spPr>
            <a:xfrm>
              <a:off x="7454234" y="3483127"/>
              <a:ext cx="1620176" cy="1019640"/>
            </a:xfrm>
            <a:prstGeom prst="rect">
              <a:avLst/>
            </a:prstGeom>
            <a:solidFill>
              <a:srgbClr val="EBEBEB">
                <a:alpha val="100000"/>
              </a:srgbClr>
            </a:solidFill>
          </p:spPr>
          <p:txBody>
            <a:bodyPr/>
            <a:lstStyle/>
            <a:p/>
          </p:txBody>
        </p:sp>
        <p:sp>
          <p:nvSpPr>
            <p:cNvPr id="546" name="pl546"/>
            <p:cNvSpPr/>
            <p:nvPr/>
          </p:nvSpPr>
          <p:spPr>
            <a:xfrm>
              <a:off x="7454234" y="428602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47" name="pl547"/>
            <p:cNvSpPr/>
            <p:nvPr/>
          </p:nvSpPr>
          <p:spPr>
            <a:xfrm>
              <a:off x="7454234" y="394523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48" name="pl548"/>
            <p:cNvSpPr/>
            <p:nvPr/>
          </p:nvSpPr>
          <p:spPr>
            <a:xfrm>
              <a:off x="7454234" y="360444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49" name="pl549"/>
            <p:cNvSpPr/>
            <p:nvPr/>
          </p:nvSpPr>
          <p:spPr>
            <a:xfrm>
              <a:off x="7454234" y="445642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50" name="pl550"/>
            <p:cNvSpPr/>
            <p:nvPr/>
          </p:nvSpPr>
          <p:spPr>
            <a:xfrm>
              <a:off x="7454234" y="411563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51" name="pl551"/>
            <p:cNvSpPr/>
            <p:nvPr/>
          </p:nvSpPr>
          <p:spPr>
            <a:xfrm>
              <a:off x="7454234" y="377484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52" name="pl552"/>
            <p:cNvSpPr/>
            <p:nvPr/>
          </p:nvSpPr>
          <p:spPr>
            <a:xfrm>
              <a:off x="752787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53" name="pl553"/>
            <p:cNvSpPr/>
            <p:nvPr/>
          </p:nvSpPr>
          <p:spPr>
            <a:xfrm>
              <a:off x="773829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54" name="pl554"/>
            <p:cNvSpPr/>
            <p:nvPr/>
          </p:nvSpPr>
          <p:spPr>
            <a:xfrm>
              <a:off x="794870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55" name="pl555"/>
            <p:cNvSpPr/>
            <p:nvPr/>
          </p:nvSpPr>
          <p:spPr>
            <a:xfrm>
              <a:off x="815911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56" name="pl556"/>
            <p:cNvSpPr/>
            <p:nvPr/>
          </p:nvSpPr>
          <p:spPr>
            <a:xfrm>
              <a:off x="836952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57" name="pl557"/>
            <p:cNvSpPr/>
            <p:nvPr/>
          </p:nvSpPr>
          <p:spPr>
            <a:xfrm>
              <a:off x="857994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58" name="pl558"/>
            <p:cNvSpPr/>
            <p:nvPr/>
          </p:nvSpPr>
          <p:spPr>
            <a:xfrm>
              <a:off x="879035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59" name="pl559"/>
            <p:cNvSpPr/>
            <p:nvPr/>
          </p:nvSpPr>
          <p:spPr>
            <a:xfrm>
              <a:off x="900076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60" name="pl560"/>
            <p:cNvSpPr/>
            <p:nvPr/>
          </p:nvSpPr>
          <p:spPr>
            <a:xfrm>
              <a:off x="7527878" y="4360999"/>
              <a:ext cx="1472887" cy="40894"/>
            </a:xfrm>
            <a:custGeom>
              <a:avLst/>
              <a:pathLst>
                <a:path w="1472887" h="40894">
                  <a:moveTo>
                    <a:pt x="0" y="40894"/>
                  </a:moveTo>
                  <a:lnTo>
                    <a:pt x="210412" y="40894"/>
                  </a:lnTo>
                  <a:lnTo>
                    <a:pt x="420825" y="13631"/>
                  </a:lnTo>
                  <a:lnTo>
                    <a:pt x="631237" y="13631"/>
                  </a:lnTo>
                  <a:lnTo>
                    <a:pt x="841650" y="13631"/>
                  </a:lnTo>
                  <a:lnTo>
                    <a:pt x="1052062" y="27263"/>
                  </a:lnTo>
                  <a:lnTo>
                    <a:pt x="1262475" y="13631"/>
                  </a:lnTo>
                  <a:lnTo>
                    <a:pt x="1472887" y="0"/>
                  </a:lnTo>
                </a:path>
              </a:pathLst>
            </a:custGeom>
            <a:ln w="20325" cap="flat">
              <a:solidFill>
                <a:srgbClr val="BEBEBE">
                  <a:alpha val="69803"/>
                </a:srgbClr>
              </a:solidFill>
              <a:prstDash val="solid"/>
              <a:round/>
            </a:ln>
          </p:spPr>
          <p:txBody>
            <a:bodyPr/>
            <a:lstStyle/>
            <a:p/>
          </p:txBody>
        </p:sp>
        <p:sp>
          <p:nvSpPr>
            <p:cNvPr id="561" name="pl561"/>
            <p:cNvSpPr/>
            <p:nvPr/>
          </p:nvSpPr>
          <p:spPr>
            <a:xfrm>
              <a:off x="7527878" y="4401894"/>
              <a:ext cx="1472887" cy="54526"/>
            </a:xfrm>
            <a:custGeom>
              <a:avLst/>
              <a:pathLst>
                <a:path w="1472887" h="54526">
                  <a:moveTo>
                    <a:pt x="0" y="54526"/>
                  </a:moveTo>
                  <a:lnTo>
                    <a:pt x="210412" y="54526"/>
                  </a:lnTo>
                  <a:lnTo>
                    <a:pt x="420825" y="40894"/>
                  </a:lnTo>
                  <a:lnTo>
                    <a:pt x="631237" y="0"/>
                  </a:lnTo>
                  <a:lnTo>
                    <a:pt x="841650" y="40894"/>
                  </a:lnTo>
                  <a:lnTo>
                    <a:pt x="1052062" y="54526"/>
                  </a:lnTo>
                  <a:lnTo>
                    <a:pt x="1262475" y="54526"/>
                  </a:lnTo>
                  <a:lnTo>
                    <a:pt x="1472887" y="54526"/>
                  </a:lnTo>
                </a:path>
              </a:pathLst>
            </a:custGeom>
            <a:ln w="40651" cap="flat">
              <a:solidFill>
                <a:srgbClr val="BEBEBE">
                  <a:alpha val="69803"/>
                </a:srgbClr>
              </a:solidFill>
              <a:prstDash val="solid"/>
              <a:round/>
            </a:ln>
          </p:spPr>
          <p:txBody>
            <a:bodyPr/>
            <a:lstStyle/>
            <a:p/>
          </p:txBody>
        </p:sp>
        <p:sp>
          <p:nvSpPr>
            <p:cNvPr id="562" name="pl562"/>
            <p:cNvSpPr/>
            <p:nvPr/>
          </p:nvSpPr>
          <p:spPr>
            <a:xfrm>
              <a:off x="7527878" y="4401894"/>
              <a:ext cx="1472887" cy="54526"/>
            </a:xfrm>
            <a:custGeom>
              <a:avLst/>
              <a:pathLst>
                <a:path w="1472887" h="54526">
                  <a:moveTo>
                    <a:pt x="0" y="54526"/>
                  </a:moveTo>
                  <a:lnTo>
                    <a:pt x="210412" y="54526"/>
                  </a:lnTo>
                  <a:lnTo>
                    <a:pt x="420825" y="40894"/>
                  </a:lnTo>
                  <a:lnTo>
                    <a:pt x="631237" y="0"/>
                  </a:lnTo>
                  <a:lnTo>
                    <a:pt x="841650" y="40894"/>
                  </a:lnTo>
                  <a:lnTo>
                    <a:pt x="1052062" y="54526"/>
                  </a:lnTo>
                  <a:lnTo>
                    <a:pt x="1262475" y="54526"/>
                  </a:lnTo>
                  <a:lnTo>
                    <a:pt x="1472887" y="54526"/>
                  </a:lnTo>
                </a:path>
              </a:pathLst>
            </a:custGeom>
            <a:ln w="35231" cap="flat">
              <a:solidFill>
                <a:srgbClr val="BEBEBE">
                  <a:alpha val="69803"/>
                </a:srgbClr>
              </a:solidFill>
              <a:prstDash val="solid"/>
              <a:round/>
            </a:ln>
          </p:spPr>
          <p:txBody>
            <a:bodyPr/>
            <a:lstStyle/>
            <a:p/>
          </p:txBody>
        </p:sp>
        <p:sp>
          <p:nvSpPr>
            <p:cNvPr id="563" name="pl563"/>
            <p:cNvSpPr/>
            <p:nvPr/>
          </p:nvSpPr>
          <p:spPr>
            <a:xfrm>
              <a:off x="7527878" y="4360999"/>
              <a:ext cx="1472887" cy="40894"/>
            </a:xfrm>
            <a:custGeom>
              <a:avLst/>
              <a:pathLst>
                <a:path w="1472887" h="40894">
                  <a:moveTo>
                    <a:pt x="0" y="40894"/>
                  </a:moveTo>
                  <a:lnTo>
                    <a:pt x="210412" y="40894"/>
                  </a:lnTo>
                  <a:lnTo>
                    <a:pt x="420825" y="13631"/>
                  </a:lnTo>
                  <a:lnTo>
                    <a:pt x="631237" y="13631"/>
                  </a:lnTo>
                  <a:lnTo>
                    <a:pt x="841650" y="13631"/>
                  </a:lnTo>
                  <a:lnTo>
                    <a:pt x="1052062" y="27263"/>
                  </a:lnTo>
                  <a:lnTo>
                    <a:pt x="1262475" y="13631"/>
                  </a:lnTo>
                  <a:lnTo>
                    <a:pt x="1472887" y="0"/>
                  </a:lnTo>
                </a:path>
              </a:pathLst>
            </a:custGeom>
            <a:ln w="20325" cap="flat">
              <a:solidFill>
                <a:srgbClr val="6B6B6B">
                  <a:alpha val="100000"/>
                </a:srgbClr>
              </a:solidFill>
              <a:prstDash val="solid"/>
              <a:round/>
            </a:ln>
          </p:spPr>
          <p:txBody>
            <a:bodyPr/>
            <a:lstStyle/>
            <a:p/>
          </p:txBody>
        </p:sp>
        <p:sp>
          <p:nvSpPr>
            <p:cNvPr id="564" name="pl564"/>
            <p:cNvSpPr/>
            <p:nvPr/>
          </p:nvSpPr>
          <p:spPr>
            <a:xfrm>
              <a:off x="7527878" y="4401894"/>
              <a:ext cx="1472887" cy="54526"/>
            </a:xfrm>
            <a:custGeom>
              <a:avLst/>
              <a:pathLst>
                <a:path w="1472887" h="54526">
                  <a:moveTo>
                    <a:pt x="0" y="54526"/>
                  </a:moveTo>
                  <a:lnTo>
                    <a:pt x="210412" y="54526"/>
                  </a:lnTo>
                  <a:lnTo>
                    <a:pt x="420825" y="40894"/>
                  </a:lnTo>
                  <a:lnTo>
                    <a:pt x="631237" y="0"/>
                  </a:lnTo>
                  <a:lnTo>
                    <a:pt x="841650" y="40894"/>
                  </a:lnTo>
                  <a:lnTo>
                    <a:pt x="1052062" y="54526"/>
                  </a:lnTo>
                  <a:lnTo>
                    <a:pt x="1262475" y="54526"/>
                  </a:lnTo>
                  <a:lnTo>
                    <a:pt x="1472887" y="54526"/>
                  </a:lnTo>
                </a:path>
              </a:pathLst>
            </a:custGeom>
            <a:ln w="40651" cap="flat">
              <a:solidFill>
                <a:srgbClr val="000000">
                  <a:alpha val="100000"/>
                </a:srgbClr>
              </a:solidFill>
              <a:prstDash val="solid"/>
              <a:round/>
            </a:ln>
          </p:spPr>
          <p:txBody>
            <a:bodyPr/>
            <a:lstStyle/>
            <a:p/>
          </p:txBody>
        </p:sp>
        <p:sp>
          <p:nvSpPr>
            <p:cNvPr id="565" name="pl565"/>
            <p:cNvSpPr/>
            <p:nvPr/>
          </p:nvSpPr>
          <p:spPr>
            <a:xfrm>
              <a:off x="7527878" y="4401894"/>
              <a:ext cx="1472887" cy="54526"/>
            </a:xfrm>
            <a:custGeom>
              <a:avLst/>
              <a:pathLst>
                <a:path w="1472887" h="54526">
                  <a:moveTo>
                    <a:pt x="0" y="54526"/>
                  </a:moveTo>
                  <a:lnTo>
                    <a:pt x="210412" y="54526"/>
                  </a:lnTo>
                  <a:lnTo>
                    <a:pt x="420825" y="40894"/>
                  </a:lnTo>
                  <a:lnTo>
                    <a:pt x="631237" y="0"/>
                  </a:lnTo>
                  <a:lnTo>
                    <a:pt x="841650" y="40894"/>
                  </a:lnTo>
                  <a:lnTo>
                    <a:pt x="1052062" y="54526"/>
                  </a:lnTo>
                  <a:lnTo>
                    <a:pt x="1262475" y="54526"/>
                  </a:lnTo>
                  <a:lnTo>
                    <a:pt x="1472887" y="54526"/>
                  </a:lnTo>
                </a:path>
              </a:pathLst>
            </a:custGeom>
            <a:ln w="35231" cap="flat">
              <a:solidFill>
                <a:srgbClr val="F26A21">
                  <a:alpha val="100000"/>
                </a:srgbClr>
              </a:solidFill>
              <a:prstDash val="solid"/>
              <a:round/>
            </a:ln>
          </p:spPr>
          <p:txBody>
            <a:bodyPr/>
            <a:lstStyle/>
            <a:p/>
          </p:txBody>
        </p:sp>
        <p:sp>
          <p:nvSpPr>
            <p:cNvPr id="566" name="pl566"/>
            <p:cNvSpPr/>
            <p:nvPr/>
          </p:nvSpPr>
          <p:spPr>
            <a:xfrm>
              <a:off x="7454234" y="4456420"/>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67" name="tx567"/>
            <p:cNvSpPr/>
            <p:nvPr/>
          </p:nvSpPr>
          <p:spPr>
            <a:xfrm>
              <a:off x="7497749" y="42933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68" name="tx568"/>
            <p:cNvSpPr/>
            <p:nvPr/>
          </p:nvSpPr>
          <p:spPr>
            <a:xfrm>
              <a:off x="7708161" y="42933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69" name="tx569"/>
            <p:cNvSpPr/>
            <p:nvPr/>
          </p:nvSpPr>
          <p:spPr>
            <a:xfrm>
              <a:off x="7918574" y="427976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70" name="tx570"/>
            <p:cNvSpPr/>
            <p:nvPr/>
          </p:nvSpPr>
          <p:spPr>
            <a:xfrm>
              <a:off x="8128986" y="423886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71" name="tx571"/>
            <p:cNvSpPr/>
            <p:nvPr/>
          </p:nvSpPr>
          <p:spPr>
            <a:xfrm>
              <a:off x="8339399" y="427976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72" name="tx572"/>
            <p:cNvSpPr/>
            <p:nvPr/>
          </p:nvSpPr>
          <p:spPr>
            <a:xfrm>
              <a:off x="8549811" y="42933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73" name="tx573"/>
            <p:cNvSpPr/>
            <p:nvPr/>
          </p:nvSpPr>
          <p:spPr>
            <a:xfrm>
              <a:off x="8760224" y="42933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74" name="tx574"/>
            <p:cNvSpPr/>
            <p:nvPr/>
          </p:nvSpPr>
          <p:spPr>
            <a:xfrm>
              <a:off x="8970637" y="42933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75" name="rc575"/>
            <p:cNvSpPr/>
            <p:nvPr/>
          </p:nvSpPr>
          <p:spPr>
            <a:xfrm>
              <a:off x="7454234" y="4787209"/>
              <a:ext cx="1620176" cy="1019640"/>
            </a:xfrm>
            <a:prstGeom prst="rect">
              <a:avLst/>
            </a:prstGeom>
            <a:solidFill>
              <a:srgbClr val="EBEBEB">
                <a:alpha val="100000"/>
              </a:srgbClr>
            </a:solidFill>
          </p:spPr>
          <p:txBody>
            <a:bodyPr/>
            <a:lstStyle/>
            <a:p/>
          </p:txBody>
        </p:sp>
        <p:sp>
          <p:nvSpPr>
            <p:cNvPr id="576" name="pl576"/>
            <p:cNvSpPr/>
            <p:nvPr/>
          </p:nvSpPr>
          <p:spPr>
            <a:xfrm>
              <a:off x="7454234" y="559010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77" name="pl577"/>
            <p:cNvSpPr/>
            <p:nvPr/>
          </p:nvSpPr>
          <p:spPr>
            <a:xfrm>
              <a:off x="7454234" y="524931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78" name="pl578"/>
            <p:cNvSpPr/>
            <p:nvPr/>
          </p:nvSpPr>
          <p:spPr>
            <a:xfrm>
              <a:off x="7454234" y="490853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79" name="pl579"/>
            <p:cNvSpPr/>
            <p:nvPr/>
          </p:nvSpPr>
          <p:spPr>
            <a:xfrm>
              <a:off x="7454234" y="576050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80" name="pl580"/>
            <p:cNvSpPr/>
            <p:nvPr/>
          </p:nvSpPr>
          <p:spPr>
            <a:xfrm>
              <a:off x="7454234" y="541971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81" name="pl581"/>
            <p:cNvSpPr/>
            <p:nvPr/>
          </p:nvSpPr>
          <p:spPr>
            <a:xfrm>
              <a:off x="7454234" y="507892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82" name="pl582"/>
            <p:cNvSpPr/>
            <p:nvPr/>
          </p:nvSpPr>
          <p:spPr>
            <a:xfrm>
              <a:off x="752787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83" name="pl583"/>
            <p:cNvSpPr/>
            <p:nvPr/>
          </p:nvSpPr>
          <p:spPr>
            <a:xfrm>
              <a:off x="773829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84" name="pl584"/>
            <p:cNvSpPr/>
            <p:nvPr/>
          </p:nvSpPr>
          <p:spPr>
            <a:xfrm>
              <a:off x="794870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85" name="pl585"/>
            <p:cNvSpPr/>
            <p:nvPr/>
          </p:nvSpPr>
          <p:spPr>
            <a:xfrm>
              <a:off x="815911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86" name="pl586"/>
            <p:cNvSpPr/>
            <p:nvPr/>
          </p:nvSpPr>
          <p:spPr>
            <a:xfrm>
              <a:off x="836952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87" name="pl587"/>
            <p:cNvSpPr/>
            <p:nvPr/>
          </p:nvSpPr>
          <p:spPr>
            <a:xfrm>
              <a:off x="857994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88" name="pl588"/>
            <p:cNvSpPr/>
            <p:nvPr/>
          </p:nvSpPr>
          <p:spPr>
            <a:xfrm>
              <a:off x="879035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89" name="pl589"/>
            <p:cNvSpPr/>
            <p:nvPr/>
          </p:nvSpPr>
          <p:spPr>
            <a:xfrm>
              <a:off x="900076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90" name="pl590"/>
            <p:cNvSpPr/>
            <p:nvPr/>
          </p:nvSpPr>
          <p:spPr>
            <a:xfrm>
              <a:off x="7527878" y="5665081"/>
              <a:ext cx="1472887" cy="40894"/>
            </a:xfrm>
            <a:custGeom>
              <a:avLst/>
              <a:pathLst>
                <a:path w="1472887" h="40894">
                  <a:moveTo>
                    <a:pt x="0" y="40894"/>
                  </a:moveTo>
                  <a:lnTo>
                    <a:pt x="210412" y="40894"/>
                  </a:lnTo>
                  <a:lnTo>
                    <a:pt x="420825" y="13631"/>
                  </a:lnTo>
                  <a:lnTo>
                    <a:pt x="631237" y="13631"/>
                  </a:lnTo>
                  <a:lnTo>
                    <a:pt x="841650" y="13631"/>
                  </a:lnTo>
                  <a:lnTo>
                    <a:pt x="1052062" y="27263"/>
                  </a:lnTo>
                  <a:lnTo>
                    <a:pt x="1262475" y="13631"/>
                  </a:lnTo>
                  <a:lnTo>
                    <a:pt x="1472887" y="0"/>
                  </a:lnTo>
                </a:path>
              </a:pathLst>
            </a:custGeom>
            <a:ln w="20325" cap="flat">
              <a:solidFill>
                <a:srgbClr val="BEBEBE">
                  <a:alpha val="69803"/>
                </a:srgbClr>
              </a:solidFill>
              <a:prstDash val="solid"/>
              <a:round/>
            </a:ln>
          </p:spPr>
          <p:txBody>
            <a:bodyPr/>
            <a:lstStyle/>
            <a:p/>
          </p:txBody>
        </p:sp>
        <p:sp>
          <p:nvSpPr>
            <p:cNvPr id="591" name="pl591"/>
            <p:cNvSpPr/>
            <p:nvPr/>
          </p:nvSpPr>
          <p:spPr>
            <a:xfrm>
              <a:off x="7527878" y="5474239"/>
              <a:ext cx="1472887" cy="177210"/>
            </a:xfrm>
            <a:custGeom>
              <a:avLst/>
              <a:pathLst>
                <a:path w="1472887" h="177210">
                  <a:moveTo>
                    <a:pt x="0" y="149947"/>
                  </a:moveTo>
                  <a:lnTo>
                    <a:pt x="210412" y="177210"/>
                  </a:lnTo>
                  <a:lnTo>
                    <a:pt x="420825" y="136315"/>
                  </a:lnTo>
                  <a:lnTo>
                    <a:pt x="631237" y="68157"/>
                  </a:lnTo>
                  <a:lnTo>
                    <a:pt x="841650" y="54526"/>
                  </a:lnTo>
                  <a:lnTo>
                    <a:pt x="1052062" y="27263"/>
                  </a:lnTo>
                  <a:lnTo>
                    <a:pt x="1262475" y="0"/>
                  </a:lnTo>
                  <a:lnTo>
                    <a:pt x="1472887" y="13631"/>
                  </a:lnTo>
                </a:path>
              </a:pathLst>
            </a:custGeom>
            <a:ln w="40651" cap="flat">
              <a:solidFill>
                <a:srgbClr val="BEBEBE">
                  <a:alpha val="69803"/>
                </a:srgbClr>
              </a:solidFill>
              <a:prstDash val="solid"/>
              <a:round/>
            </a:ln>
          </p:spPr>
          <p:txBody>
            <a:bodyPr/>
            <a:lstStyle/>
            <a:p/>
          </p:txBody>
        </p:sp>
        <p:sp>
          <p:nvSpPr>
            <p:cNvPr id="592" name="pl592"/>
            <p:cNvSpPr/>
            <p:nvPr/>
          </p:nvSpPr>
          <p:spPr>
            <a:xfrm>
              <a:off x="7527878" y="5474239"/>
              <a:ext cx="1472887" cy="177210"/>
            </a:xfrm>
            <a:custGeom>
              <a:avLst/>
              <a:pathLst>
                <a:path w="1472887" h="177210">
                  <a:moveTo>
                    <a:pt x="0" y="149947"/>
                  </a:moveTo>
                  <a:lnTo>
                    <a:pt x="210412" y="177210"/>
                  </a:lnTo>
                  <a:lnTo>
                    <a:pt x="420825" y="136315"/>
                  </a:lnTo>
                  <a:lnTo>
                    <a:pt x="631237" y="68157"/>
                  </a:lnTo>
                  <a:lnTo>
                    <a:pt x="841650" y="54526"/>
                  </a:lnTo>
                  <a:lnTo>
                    <a:pt x="1052062" y="27263"/>
                  </a:lnTo>
                  <a:lnTo>
                    <a:pt x="1262475" y="0"/>
                  </a:lnTo>
                  <a:lnTo>
                    <a:pt x="1472887" y="13631"/>
                  </a:lnTo>
                </a:path>
              </a:pathLst>
            </a:custGeom>
            <a:ln w="35231" cap="flat">
              <a:solidFill>
                <a:srgbClr val="BEBEBE">
                  <a:alpha val="69803"/>
                </a:srgbClr>
              </a:solidFill>
              <a:prstDash val="solid"/>
              <a:round/>
            </a:ln>
          </p:spPr>
          <p:txBody>
            <a:bodyPr/>
            <a:lstStyle/>
            <a:p/>
          </p:txBody>
        </p:sp>
        <p:sp>
          <p:nvSpPr>
            <p:cNvPr id="593" name="pl593"/>
            <p:cNvSpPr/>
            <p:nvPr/>
          </p:nvSpPr>
          <p:spPr>
            <a:xfrm>
              <a:off x="7527878" y="5665081"/>
              <a:ext cx="1472887" cy="40894"/>
            </a:xfrm>
            <a:custGeom>
              <a:avLst/>
              <a:pathLst>
                <a:path w="1472887" h="40894">
                  <a:moveTo>
                    <a:pt x="0" y="40894"/>
                  </a:moveTo>
                  <a:lnTo>
                    <a:pt x="210412" y="40894"/>
                  </a:lnTo>
                  <a:lnTo>
                    <a:pt x="420825" y="13631"/>
                  </a:lnTo>
                  <a:lnTo>
                    <a:pt x="631237" y="13631"/>
                  </a:lnTo>
                  <a:lnTo>
                    <a:pt x="841650" y="13631"/>
                  </a:lnTo>
                  <a:lnTo>
                    <a:pt x="1052062" y="27263"/>
                  </a:lnTo>
                  <a:lnTo>
                    <a:pt x="1262475" y="13631"/>
                  </a:lnTo>
                  <a:lnTo>
                    <a:pt x="1472887" y="0"/>
                  </a:lnTo>
                </a:path>
              </a:pathLst>
            </a:custGeom>
            <a:ln w="20325" cap="flat">
              <a:solidFill>
                <a:srgbClr val="6B6B6B">
                  <a:alpha val="100000"/>
                </a:srgbClr>
              </a:solidFill>
              <a:prstDash val="solid"/>
              <a:round/>
            </a:ln>
          </p:spPr>
          <p:txBody>
            <a:bodyPr/>
            <a:lstStyle/>
            <a:p/>
          </p:txBody>
        </p:sp>
        <p:sp>
          <p:nvSpPr>
            <p:cNvPr id="594" name="pl594"/>
            <p:cNvSpPr/>
            <p:nvPr/>
          </p:nvSpPr>
          <p:spPr>
            <a:xfrm>
              <a:off x="7527878" y="5474239"/>
              <a:ext cx="1472887" cy="177210"/>
            </a:xfrm>
            <a:custGeom>
              <a:avLst/>
              <a:pathLst>
                <a:path w="1472887" h="177210">
                  <a:moveTo>
                    <a:pt x="0" y="149947"/>
                  </a:moveTo>
                  <a:lnTo>
                    <a:pt x="210412" y="177210"/>
                  </a:lnTo>
                  <a:lnTo>
                    <a:pt x="420825" y="136315"/>
                  </a:lnTo>
                  <a:lnTo>
                    <a:pt x="631237" y="68157"/>
                  </a:lnTo>
                  <a:lnTo>
                    <a:pt x="841650" y="54526"/>
                  </a:lnTo>
                  <a:lnTo>
                    <a:pt x="1052062" y="27263"/>
                  </a:lnTo>
                  <a:lnTo>
                    <a:pt x="1262475" y="0"/>
                  </a:lnTo>
                  <a:lnTo>
                    <a:pt x="1472887" y="13631"/>
                  </a:lnTo>
                </a:path>
              </a:pathLst>
            </a:custGeom>
            <a:ln w="40651" cap="flat">
              <a:solidFill>
                <a:srgbClr val="000000">
                  <a:alpha val="100000"/>
                </a:srgbClr>
              </a:solidFill>
              <a:prstDash val="solid"/>
              <a:round/>
            </a:ln>
          </p:spPr>
          <p:txBody>
            <a:bodyPr/>
            <a:lstStyle/>
            <a:p/>
          </p:txBody>
        </p:sp>
        <p:sp>
          <p:nvSpPr>
            <p:cNvPr id="595" name="pl595"/>
            <p:cNvSpPr/>
            <p:nvPr/>
          </p:nvSpPr>
          <p:spPr>
            <a:xfrm>
              <a:off x="7527878" y="5474239"/>
              <a:ext cx="1472887" cy="177210"/>
            </a:xfrm>
            <a:custGeom>
              <a:avLst/>
              <a:pathLst>
                <a:path w="1472887" h="177210">
                  <a:moveTo>
                    <a:pt x="0" y="149947"/>
                  </a:moveTo>
                  <a:lnTo>
                    <a:pt x="210412" y="177210"/>
                  </a:lnTo>
                  <a:lnTo>
                    <a:pt x="420825" y="136315"/>
                  </a:lnTo>
                  <a:lnTo>
                    <a:pt x="631237" y="68157"/>
                  </a:lnTo>
                  <a:lnTo>
                    <a:pt x="841650" y="54526"/>
                  </a:lnTo>
                  <a:lnTo>
                    <a:pt x="1052062" y="27263"/>
                  </a:lnTo>
                  <a:lnTo>
                    <a:pt x="1262475" y="0"/>
                  </a:lnTo>
                  <a:lnTo>
                    <a:pt x="1472887" y="13631"/>
                  </a:lnTo>
                </a:path>
              </a:pathLst>
            </a:custGeom>
            <a:ln w="35231" cap="flat">
              <a:solidFill>
                <a:srgbClr val="F26A21">
                  <a:alpha val="100000"/>
                </a:srgbClr>
              </a:solidFill>
              <a:prstDash val="solid"/>
              <a:round/>
            </a:ln>
          </p:spPr>
          <p:txBody>
            <a:bodyPr/>
            <a:lstStyle/>
            <a:p/>
          </p:txBody>
        </p:sp>
        <p:sp>
          <p:nvSpPr>
            <p:cNvPr id="596" name="pl596"/>
            <p:cNvSpPr/>
            <p:nvPr/>
          </p:nvSpPr>
          <p:spPr>
            <a:xfrm>
              <a:off x="7454234" y="5760502"/>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97" name="tx597"/>
            <p:cNvSpPr/>
            <p:nvPr/>
          </p:nvSpPr>
          <p:spPr>
            <a:xfrm>
              <a:off x="7467619" y="54611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598" name="tx598"/>
            <p:cNvSpPr/>
            <p:nvPr/>
          </p:nvSpPr>
          <p:spPr>
            <a:xfrm>
              <a:off x="7708161" y="548842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599" name="tx599"/>
            <p:cNvSpPr/>
            <p:nvPr/>
          </p:nvSpPr>
          <p:spPr>
            <a:xfrm>
              <a:off x="7892468" y="5447527"/>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600" name="tx600"/>
            <p:cNvSpPr/>
            <p:nvPr/>
          </p:nvSpPr>
          <p:spPr>
            <a:xfrm>
              <a:off x="8098857" y="5379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601" name="tx601"/>
            <p:cNvSpPr/>
            <p:nvPr/>
          </p:nvSpPr>
          <p:spPr>
            <a:xfrm>
              <a:off x="8309269" y="53657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602" name="tx602"/>
            <p:cNvSpPr/>
            <p:nvPr/>
          </p:nvSpPr>
          <p:spPr>
            <a:xfrm>
              <a:off x="8519682" y="53384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603" name="tx603"/>
            <p:cNvSpPr/>
            <p:nvPr/>
          </p:nvSpPr>
          <p:spPr>
            <a:xfrm>
              <a:off x="8730095" y="53112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604" name="tx604"/>
            <p:cNvSpPr/>
            <p:nvPr/>
          </p:nvSpPr>
          <p:spPr>
            <a:xfrm>
              <a:off x="8940507" y="53248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605" name="tx605"/>
            <p:cNvSpPr/>
            <p:nvPr/>
          </p:nvSpPr>
          <p:spPr>
            <a:xfrm>
              <a:off x="1343639" y="4639778"/>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Sudan</a:t>
              </a:r>
            </a:p>
          </p:txBody>
        </p:sp>
        <p:sp>
          <p:nvSpPr>
            <p:cNvPr id="606" name="tx606"/>
            <p:cNvSpPr/>
            <p:nvPr/>
          </p:nvSpPr>
          <p:spPr>
            <a:xfrm>
              <a:off x="3067740" y="4639778"/>
              <a:ext cx="2545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Syria</a:t>
              </a:r>
            </a:p>
          </p:txBody>
        </p:sp>
        <p:sp>
          <p:nvSpPr>
            <p:cNvPr id="607" name="tx607"/>
            <p:cNvSpPr/>
            <p:nvPr/>
          </p:nvSpPr>
          <p:spPr>
            <a:xfrm>
              <a:off x="4706757" y="4639778"/>
              <a:ext cx="3560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Tunisia</a:t>
              </a:r>
            </a:p>
          </p:txBody>
        </p:sp>
        <p:sp>
          <p:nvSpPr>
            <p:cNvPr id="608" name="tx608"/>
            <p:cNvSpPr/>
            <p:nvPr/>
          </p:nvSpPr>
          <p:spPr>
            <a:xfrm>
              <a:off x="6046490" y="4639778"/>
              <a:ext cx="10561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United Arab Emirates</a:t>
              </a:r>
            </a:p>
          </p:txBody>
        </p:sp>
        <p:sp>
          <p:nvSpPr>
            <p:cNvPr id="609" name="tx609"/>
            <p:cNvSpPr/>
            <p:nvPr/>
          </p:nvSpPr>
          <p:spPr>
            <a:xfrm>
              <a:off x="8092369" y="4639778"/>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Yemen</a:t>
              </a:r>
            </a:p>
          </p:txBody>
        </p:sp>
        <p:sp>
          <p:nvSpPr>
            <p:cNvPr id="610" name="tx610"/>
            <p:cNvSpPr/>
            <p:nvPr/>
          </p:nvSpPr>
          <p:spPr>
            <a:xfrm>
              <a:off x="1290969" y="3335696"/>
              <a:ext cx="4285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Morocco</a:t>
              </a:r>
            </a:p>
          </p:txBody>
        </p:sp>
        <p:sp>
          <p:nvSpPr>
            <p:cNvPr id="611" name="tx611"/>
            <p:cNvSpPr/>
            <p:nvPr/>
          </p:nvSpPr>
          <p:spPr>
            <a:xfrm>
              <a:off x="3042823" y="3335696"/>
              <a:ext cx="30440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Oman</a:t>
              </a:r>
            </a:p>
          </p:txBody>
        </p:sp>
        <p:sp>
          <p:nvSpPr>
            <p:cNvPr id="612" name="tx612"/>
            <p:cNvSpPr/>
            <p:nvPr/>
          </p:nvSpPr>
          <p:spPr>
            <a:xfrm>
              <a:off x="4744979" y="3335696"/>
              <a:ext cx="2796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Qatar</a:t>
              </a:r>
            </a:p>
          </p:txBody>
        </p:sp>
        <p:sp>
          <p:nvSpPr>
            <p:cNvPr id="613" name="tx613"/>
            <p:cNvSpPr/>
            <p:nvPr/>
          </p:nvSpPr>
          <p:spPr>
            <a:xfrm>
              <a:off x="6257625" y="3335696"/>
              <a:ext cx="6338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Saudi Arabia</a:t>
              </a:r>
            </a:p>
          </p:txBody>
        </p:sp>
        <p:sp>
          <p:nvSpPr>
            <p:cNvPr id="614" name="tx614"/>
            <p:cNvSpPr/>
            <p:nvPr/>
          </p:nvSpPr>
          <p:spPr>
            <a:xfrm>
              <a:off x="7826187" y="3335696"/>
              <a:ext cx="87626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State of Palestine</a:t>
              </a:r>
            </a:p>
          </p:txBody>
        </p:sp>
        <p:sp>
          <p:nvSpPr>
            <p:cNvPr id="615" name="tx615"/>
            <p:cNvSpPr/>
            <p:nvPr/>
          </p:nvSpPr>
          <p:spPr>
            <a:xfrm>
              <a:off x="1408927" y="2031614"/>
              <a:ext cx="1926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Iraq</a:t>
              </a:r>
            </a:p>
          </p:txBody>
        </p:sp>
        <p:sp>
          <p:nvSpPr>
            <p:cNvPr id="616" name="tx616"/>
            <p:cNvSpPr/>
            <p:nvPr/>
          </p:nvSpPr>
          <p:spPr>
            <a:xfrm>
              <a:off x="3024123" y="2031614"/>
              <a:ext cx="3418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Jordan</a:t>
              </a:r>
            </a:p>
          </p:txBody>
        </p:sp>
        <p:sp>
          <p:nvSpPr>
            <p:cNvPr id="617" name="tx617"/>
            <p:cNvSpPr/>
            <p:nvPr/>
          </p:nvSpPr>
          <p:spPr>
            <a:xfrm>
              <a:off x="4717090" y="2031614"/>
              <a:ext cx="33540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Kuwait</a:t>
              </a:r>
            </a:p>
          </p:txBody>
        </p:sp>
        <p:sp>
          <p:nvSpPr>
            <p:cNvPr id="618" name="tx618"/>
            <p:cNvSpPr/>
            <p:nvPr/>
          </p:nvSpPr>
          <p:spPr>
            <a:xfrm>
              <a:off x="6356929" y="2031614"/>
              <a:ext cx="4352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Lebanon</a:t>
              </a:r>
            </a:p>
          </p:txBody>
        </p:sp>
        <p:sp>
          <p:nvSpPr>
            <p:cNvPr id="619" name="tx619"/>
            <p:cNvSpPr/>
            <p:nvPr/>
          </p:nvSpPr>
          <p:spPr>
            <a:xfrm>
              <a:off x="8130728" y="2031614"/>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Libya</a:t>
              </a:r>
            </a:p>
          </p:txBody>
        </p:sp>
        <p:sp>
          <p:nvSpPr>
            <p:cNvPr id="620" name="tx620"/>
            <p:cNvSpPr/>
            <p:nvPr/>
          </p:nvSpPr>
          <p:spPr>
            <a:xfrm>
              <a:off x="1331340" y="727533"/>
              <a:ext cx="3478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Algeria</a:t>
              </a:r>
            </a:p>
          </p:txBody>
        </p:sp>
        <p:sp>
          <p:nvSpPr>
            <p:cNvPr id="621" name="tx621"/>
            <p:cNvSpPr/>
            <p:nvPr/>
          </p:nvSpPr>
          <p:spPr>
            <a:xfrm>
              <a:off x="3002406" y="727533"/>
              <a:ext cx="3852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Bahrain</a:t>
              </a:r>
            </a:p>
          </p:txBody>
        </p:sp>
        <p:sp>
          <p:nvSpPr>
            <p:cNvPr id="622" name="tx622"/>
            <p:cNvSpPr/>
            <p:nvPr/>
          </p:nvSpPr>
          <p:spPr>
            <a:xfrm>
              <a:off x="4698482" y="727533"/>
              <a:ext cx="3726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Djibouti</a:t>
              </a:r>
            </a:p>
          </p:txBody>
        </p:sp>
        <p:sp>
          <p:nvSpPr>
            <p:cNvPr id="623" name="tx623"/>
            <p:cNvSpPr/>
            <p:nvPr/>
          </p:nvSpPr>
          <p:spPr>
            <a:xfrm>
              <a:off x="6431636" y="727533"/>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Egypt</a:t>
              </a:r>
            </a:p>
          </p:txBody>
        </p:sp>
        <p:sp>
          <p:nvSpPr>
            <p:cNvPr id="624" name="tx624"/>
            <p:cNvSpPr/>
            <p:nvPr/>
          </p:nvSpPr>
          <p:spPr>
            <a:xfrm>
              <a:off x="8167990" y="727533"/>
              <a:ext cx="1926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Iran</a:t>
              </a:r>
            </a:p>
          </p:txBody>
        </p:sp>
        <p:sp>
          <p:nvSpPr>
            <p:cNvPr id="625" name="pl625"/>
            <p:cNvSpPr/>
            <p:nvPr/>
          </p:nvSpPr>
          <p:spPr>
            <a:xfrm>
              <a:off x="76881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6" name="pl626"/>
            <p:cNvSpPr/>
            <p:nvPr/>
          </p:nvSpPr>
          <p:spPr>
            <a:xfrm>
              <a:off x="97922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7" name="pl627"/>
            <p:cNvSpPr/>
            <p:nvPr/>
          </p:nvSpPr>
          <p:spPr>
            <a:xfrm>
              <a:off x="118964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8" name="pl628"/>
            <p:cNvSpPr/>
            <p:nvPr/>
          </p:nvSpPr>
          <p:spPr>
            <a:xfrm>
              <a:off x="140005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9" name="pl629"/>
            <p:cNvSpPr/>
            <p:nvPr/>
          </p:nvSpPr>
          <p:spPr>
            <a:xfrm>
              <a:off x="161046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0" name="pl630"/>
            <p:cNvSpPr/>
            <p:nvPr/>
          </p:nvSpPr>
          <p:spPr>
            <a:xfrm>
              <a:off x="182087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1" name="pl631"/>
            <p:cNvSpPr/>
            <p:nvPr/>
          </p:nvSpPr>
          <p:spPr>
            <a:xfrm>
              <a:off x="203129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2" name="pl632"/>
            <p:cNvSpPr/>
            <p:nvPr/>
          </p:nvSpPr>
          <p:spPr>
            <a:xfrm>
              <a:off x="224170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3" name="tx633"/>
            <p:cNvSpPr/>
            <p:nvPr/>
          </p:nvSpPr>
          <p:spPr>
            <a:xfrm rot="-5400000">
              <a:off x="64445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34" name="tx634"/>
            <p:cNvSpPr/>
            <p:nvPr/>
          </p:nvSpPr>
          <p:spPr>
            <a:xfrm rot="-5400000">
              <a:off x="85486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35" name="tx635"/>
            <p:cNvSpPr/>
            <p:nvPr/>
          </p:nvSpPr>
          <p:spPr>
            <a:xfrm rot="-5400000">
              <a:off x="106528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36" name="tx636"/>
            <p:cNvSpPr/>
            <p:nvPr/>
          </p:nvSpPr>
          <p:spPr>
            <a:xfrm rot="-5400000">
              <a:off x="127569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37" name="tx637"/>
            <p:cNvSpPr/>
            <p:nvPr/>
          </p:nvSpPr>
          <p:spPr>
            <a:xfrm rot="-5400000">
              <a:off x="148610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38" name="tx638"/>
            <p:cNvSpPr/>
            <p:nvPr/>
          </p:nvSpPr>
          <p:spPr>
            <a:xfrm rot="-5400000">
              <a:off x="169651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39" name="tx639"/>
            <p:cNvSpPr/>
            <p:nvPr/>
          </p:nvSpPr>
          <p:spPr>
            <a:xfrm rot="-5400000">
              <a:off x="19069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40" name="tx640"/>
            <p:cNvSpPr/>
            <p:nvPr/>
          </p:nvSpPr>
          <p:spPr>
            <a:xfrm rot="-5400000">
              <a:off x="211734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41" name="pl641"/>
            <p:cNvSpPr/>
            <p:nvPr/>
          </p:nvSpPr>
          <p:spPr>
            <a:xfrm>
              <a:off x="245858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2" name="pl642"/>
            <p:cNvSpPr/>
            <p:nvPr/>
          </p:nvSpPr>
          <p:spPr>
            <a:xfrm>
              <a:off x="266899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3" name="pl643"/>
            <p:cNvSpPr/>
            <p:nvPr/>
          </p:nvSpPr>
          <p:spPr>
            <a:xfrm>
              <a:off x="287940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4" name="pl644"/>
            <p:cNvSpPr/>
            <p:nvPr/>
          </p:nvSpPr>
          <p:spPr>
            <a:xfrm>
              <a:off x="308981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5" name="pl645"/>
            <p:cNvSpPr/>
            <p:nvPr/>
          </p:nvSpPr>
          <p:spPr>
            <a:xfrm>
              <a:off x="330023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6" name="pl646"/>
            <p:cNvSpPr/>
            <p:nvPr/>
          </p:nvSpPr>
          <p:spPr>
            <a:xfrm>
              <a:off x="351064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7" name="pl647"/>
            <p:cNvSpPr/>
            <p:nvPr/>
          </p:nvSpPr>
          <p:spPr>
            <a:xfrm>
              <a:off x="372105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8" name="pl648"/>
            <p:cNvSpPr/>
            <p:nvPr/>
          </p:nvSpPr>
          <p:spPr>
            <a:xfrm>
              <a:off x="393146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9" name="tx649"/>
            <p:cNvSpPr/>
            <p:nvPr/>
          </p:nvSpPr>
          <p:spPr>
            <a:xfrm rot="-5400000">
              <a:off x="233422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50" name="tx650"/>
            <p:cNvSpPr/>
            <p:nvPr/>
          </p:nvSpPr>
          <p:spPr>
            <a:xfrm rot="-5400000">
              <a:off x="254463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51" name="tx651"/>
            <p:cNvSpPr/>
            <p:nvPr/>
          </p:nvSpPr>
          <p:spPr>
            <a:xfrm rot="-5400000">
              <a:off x="275504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52" name="tx652"/>
            <p:cNvSpPr/>
            <p:nvPr/>
          </p:nvSpPr>
          <p:spPr>
            <a:xfrm rot="-5400000">
              <a:off x="296546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53" name="tx653"/>
            <p:cNvSpPr/>
            <p:nvPr/>
          </p:nvSpPr>
          <p:spPr>
            <a:xfrm rot="-5400000">
              <a:off x="317587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54" name="tx654"/>
            <p:cNvSpPr/>
            <p:nvPr/>
          </p:nvSpPr>
          <p:spPr>
            <a:xfrm rot="-5400000">
              <a:off x="338628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55" name="tx655"/>
            <p:cNvSpPr/>
            <p:nvPr/>
          </p:nvSpPr>
          <p:spPr>
            <a:xfrm rot="-5400000">
              <a:off x="359669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56" name="tx656"/>
            <p:cNvSpPr/>
            <p:nvPr/>
          </p:nvSpPr>
          <p:spPr>
            <a:xfrm rot="-5400000">
              <a:off x="380711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57" name="pl657"/>
            <p:cNvSpPr/>
            <p:nvPr/>
          </p:nvSpPr>
          <p:spPr>
            <a:xfrm>
              <a:off x="414834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8" name="pl658"/>
            <p:cNvSpPr/>
            <p:nvPr/>
          </p:nvSpPr>
          <p:spPr>
            <a:xfrm>
              <a:off x="435875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9" name="pl659"/>
            <p:cNvSpPr/>
            <p:nvPr/>
          </p:nvSpPr>
          <p:spPr>
            <a:xfrm>
              <a:off x="456917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0" name="pl660"/>
            <p:cNvSpPr/>
            <p:nvPr/>
          </p:nvSpPr>
          <p:spPr>
            <a:xfrm>
              <a:off x="477958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1" name="pl661"/>
            <p:cNvSpPr/>
            <p:nvPr/>
          </p:nvSpPr>
          <p:spPr>
            <a:xfrm>
              <a:off x="498999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2" name="pl662"/>
            <p:cNvSpPr/>
            <p:nvPr/>
          </p:nvSpPr>
          <p:spPr>
            <a:xfrm>
              <a:off x="520040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3" name="pl663"/>
            <p:cNvSpPr/>
            <p:nvPr/>
          </p:nvSpPr>
          <p:spPr>
            <a:xfrm>
              <a:off x="541082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4" name="pl664"/>
            <p:cNvSpPr/>
            <p:nvPr/>
          </p:nvSpPr>
          <p:spPr>
            <a:xfrm>
              <a:off x="562123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5" name="tx665"/>
            <p:cNvSpPr/>
            <p:nvPr/>
          </p:nvSpPr>
          <p:spPr>
            <a:xfrm rot="-5400000">
              <a:off x="402398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66" name="tx666"/>
            <p:cNvSpPr/>
            <p:nvPr/>
          </p:nvSpPr>
          <p:spPr>
            <a:xfrm rot="-5400000">
              <a:off x="423440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67" name="tx667"/>
            <p:cNvSpPr/>
            <p:nvPr/>
          </p:nvSpPr>
          <p:spPr>
            <a:xfrm rot="-5400000">
              <a:off x="444481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68" name="tx668"/>
            <p:cNvSpPr/>
            <p:nvPr/>
          </p:nvSpPr>
          <p:spPr>
            <a:xfrm rot="-5400000">
              <a:off x="465522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69" name="tx669"/>
            <p:cNvSpPr/>
            <p:nvPr/>
          </p:nvSpPr>
          <p:spPr>
            <a:xfrm rot="-5400000">
              <a:off x="486563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70" name="tx670"/>
            <p:cNvSpPr/>
            <p:nvPr/>
          </p:nvSpPr>
          <p:spPr>
            <a:xfrm rot="-5400000">
              <a:off x="507605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71" name="tx671"/>
            <p:cNvSpPr/>
            <p:nvPr/>
          </p:nvSpPr>
          <p:spPr>
            <a:xfrm rot="-5400000">
              <a:off x="528646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72" name="tx672"/>
            <p:cNvSpPr/>
            <p:nvPr/>
          </p:nvSpPr>
          <p:spPr>
            <a:xfrm rot="-5400000">
              <a:off x="549687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73" name="pl673"/>
            <p:cNvSpPr/>
            <p:nvPr/>
          </p:nvSpPr>
          <p:spPr>
            <a:xfrm>
              <a:off x="583811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4" name="pl674"/>
            <p:cNvSpPr/>
            <p:nvPr/>
          </p:nvSpPr>
          <p:spPr>
            <a:xfrm>
              <a:off x="604852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5" name="pl675"/>
            <p:cNvSpPr/>
            <p:nvPr/>
          </p:nvSpPr>
          <p:spPr>
            <a:xfrm>
              <a:off x="625893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6" name="pl676"/>
            <p:cNvSpPr/>
            <p:nvPr/>
          </p:nvSpPr>
          <p:spPr>
            <a:xfrm>
              <a:off x="646935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7" name="pl677"/>
            <p:cNvSpPr/>
            <p:nvPr/>
          </p:nvSpPr>
          <p:spPr>
            <a:xfrm>
              <a:off x="667976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8" name="pl678"/>
            <p:cNvSpPr/>
            <p:nvPr/>
          </p:nvSpPr>
          <p:spPr>
            <a:xfrm>
              <a:off x="689017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9" name="pl679"/>
            <p:cNvSpPr/>
            <p:nvPr/>
          </p:nvSpPr>
          <p:spPr>
            <a:xfrm>
              <a:off x="710058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0" name="pl680"/>
            <p:cNvSpPr/>
            <p:nvPr/>
          </p:nvSpPr>
          <p:spPr>
            <a:xfrm>
              <a:off x="731100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1" name="tx681"/>
            <p:cNvSpPr/>
            <p:nvPr/>
          </p:nvSpPr>
          <p:spPr>
            <a:xfrm rot="-5400000">
              <a:off x="571375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82" name="tx682"/>
            <p:cNvSpPr/>
            <p:nvPr/>
          </p:nvSpPr>
          <p:spPr>
            <a:xfrm rot="-5400000">
              <a:off x="592416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83" name="tx683"/>
            <p:cNvSpPr/>
            <p:nvPr/>
          </p:nvSpPr>
          <p:spPr>
            <a:xfrm rot="-5400000">
              <a:off x="613457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84" name="tx684"/>
            <p:cNvSpPr/>
            <p:nvPr/>
          </p:nvSpPr>
          <p:spPr>
            <a:xfrm rot="-5400000">
              <a:off x="634499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85" name="tx685"/>
            <p:cNvSpPr/>
            <p:nvPr/>
          </p:nvSpPr>
          <p:spPr>
            <a:xfrm rot="-5400000">
              <a:off x="655540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86" name="tx686"/>
            <p:cNvSpPr/>
            <p:nvPr/>
          </p:nvSpPr>
          <p:spPr>
            <a:xfrm rot="-5400000">
              <a:off x="676581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87" name="tx687"/>
            <p:cNvSpPr/>
            <p:nvPr/>
          </p:nvSpPr>
          <p:spPr>
            <a:xfrm rot="-5400000">
              <a:off x="697622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88" name="tx688"/>
            <p:cNvSpPr/>
            <p:nvPr/>
          </p:nvSpPr>
          <p:spPr>
            <a:xfrm rot="-5400000">
              <a:off x="718664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89" name="pl689"/>
            <p:cNvSpPr/>
            <p:nvPr/>
          </p:nvSpPr>
          <p:spPr>
            <a:xfrm>
              <a:off x="752787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0" name="pl690"/>
            <p:cNvSpPr/>
            <p:nvPr/>
          </p:nvSpPr>
          <p:spPr>
            <a:xfrm>
              <a:off x="773829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1" name="pl691"/>
            <p:cNvSpPr/>
            <p:nvPr/>
          </p:nvSpPr>
          <p:spPr>
            <a:xfrm>
              <a:off x="794870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2" name="pl692"/>
            <p:cNvSpPr/>
            <p:nvPr/>
          </p:nvSpPr>
          <p:spPr>
            <a:xfrm>
              <a:off x="815911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3" name="pl693"/>
            <p:cNvSpPr/>
            <p:nvPr/>
          </p:nvSpPr>
          <p:spPr>
            <a:xfrm>
              <a:off x="836952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4" name="pl694"/>
            <p:cNvSpPr/>
            <p:nvPr/>
          </p:nvSpPr>
          <p:spPr>
            <a:xfrm>
              <a:off x="857994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5" name="pl695"/>
            <p:cNvSpPr/>
            <p:nvPr/>
          </p:nvSpPr>
          <p:spPr>
            <a:xfrm>
              <a:off x="879035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6" name="pl696"/>
            <p:cNvSpPr/>
            <p:nvPr/>
          </p:nvSpPr>
          <p:spPr>
            <a:xfrm>
              <a:off x="900076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7" name="tx697"/>
            <p:cNvSpPr/>
            <p:nvPr/>
          </p:nvSpPr>
          <p:spPr>
            <a:xfrm rot="-5400000">
              <a:off x="740352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98" name="tx698"/>
            <p:cNvSpPr/>
            <p:nvPr/>
          </p:nvSpPr>
          <p:spPr>
            <a:xfrm rot="-5400000">
              <a:off x="76139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99" name="tx699"/>
            <p:cNvSpPr/>
            <p:nvPr/>
          </p:nvSpPr>
          <p:spPr>
            <a:xfrm rot="-5400000">
              <a:off x="782434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00" name="tx700"/>
            <p:cNvSpPr/>
            <p:nvPr/>
          </p:nvSpPr>
          <p:spPr>
            <a:xfrm rot="-5400000">
              <a:off x="803475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01" name="tx701"/>
            <p:cNvSpPr/>
            <p:nvPr/>
          </p:nvSpPr>
          <p:spPr>
            <a:xfrm rot="-5400000">
              <a:off x="824517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02" name="tx702"/>
            <p:cNvSpPr/>
            <p:nvPr/>
          </p:nvSpPr>
          <p:spPr>
            <a:xfrm rot="-5400000">
              <a:off x="845558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03" name="tx703"/>
            <p:cNvSpPr/>
            <p:nvPr/>
          </p:nvSpPr>
          <p:spPr>
            <a:xfrm rot="-5400000">
              <a:off x="866599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04" name="tx704"/>
            <p:cNvSpPr/>
            <p:nvPr/>
          </p:nvSpPr>
          <p:spPr>
            <a:xfrm rot="-5400000">
              <a:off x="887640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05" name="tx705"/>
            <p:cNvSpPr/>
            <p:nvPr/>
          </p:nvSpPr>
          <p:spPr>
            <a:xfrm>
              <a:off x="570361" y="1808252"/>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06" name="tx706"/>
            <p:cNvSpPr/>
            <p:nvPr/>
          </p:nvSpPr>
          <p:spPr>
            <a:xfrm>
              <a:off x="508182" y="14674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07" name="tx707"/>
            <p:cNvSpPr/>
            <p:nvPr/>
          </p:nvSpPr>
          <p:spPr>
            <a:xfrm>
              <a:off x="508182" y="112667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08" name="pl708"/>
            <p:cNvSpPr/>
            <p:nvPr/>
          </p:nvSpPr>
          <p:spPr>
            <a:xfrm>
              <a:off x="660376" y="184825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09" name="pl709"/>
            <p:cNvSpPr/>
            <p:nvPr/>
          </p:nvSpPr>
          <p:spPr>
            <a:xfrm>
              <a:off x="660376" y="150746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10" name="pl710"/>
            <p:cNvSpPr/>
            <p:nvPr/>
          </p:nvSpPr>
          <p:spPr>
            <a:xfrm>
              <a:off x="660376" y="116667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11" name="tx711"/>
            <p:cNvSpPr/>
            <p:nvPr/>
          </p:nvSpPr>
          <p:spPr>
            <a:xfrm>
              <a:off x="570361" y="311233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12" name="tx712"/>
            <p:cNvSpPr/>
            <p:nvPr/>
          </p:nvSpPr>
          <p:spPr>
            <a:xfrm>
              <a:off x="508182" y="277154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13" name="tx713"/>
            <p:cNvSpPr/>
            <p:nvPr/>
          </p:nvSpPr>
          <p:spPr>
            <a:xfrm>
              <a:off x="508182" y="243075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14" name="pl714"/>
            <p:cNvSpPr/>
            <p:nvPr/>
          </p:nvSpPr>
          <p:spPr>
            <a:xfrm>
              <a:off x="660376" y="315233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15" name="pl715"/>
            <p:cNvSpPr/>
            <p:nvPr/>
          </p:nvSpPr>
          <p:spPr>
            <a:xfrm>
              <a:off x="660376" y="281155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16" name="pl716"/>
            <p:cNvSpPr/>
            <p:nvPr/>
          </p:nvSpPr>
          <p:spPr>
            <a:xfrm>
              <a:off x="660376" y="247076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17" name="tx717"/>
            <p:cNvSpPr/>
            <p:nvPr/>
          </p:nvSpPr>
          <p:spPr>
            <a:xfrm>
              <a:off x="570361" y="441641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18" name="tx718"/>
            <p:cNvSpPr/>
            <p:nvPr/>
          </p:nvSpPr>
          <p:spPr>
            <a:xfrm>
              <a:off x="508182" y="407562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19" name="tx719"/>
            <p:cNvSpPr/>
            <p:nvPr/>
          </p:nvSpPr>
          <p:spPr>
            <a:xfrm>
              <a:off x="508182" y="373483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20" name="pl720"/>
            <p:cNvSpPr/>
            <p:nvPr/>
          </p:nvSpPr>
          <p:spPr>
            <a:xfrm>
              <a:off x="660376" y="445642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21" name="pl721"/>
            <p:cNvSpPr/>
            <p:nvPr/>
          </p:nvSpPr>
          <p:spPr>
            <a:xfrm>
              <a:off x="660376" y="411563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22" name="pl722"/>
            <p:cNvSpPr/>
            <p:nvPr/>
          </p:nvSpPr>
          <p:spPr>
            <a:xfrm>
              <a:off x="660376" y="377484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23" name="tx723"/>
            <p:cNvSpPr/>
            <p:nvPr/>
          </p:nvSpPr>
          <p:spPr>
            <a:xfrm>
              <a:off x="570361" y="572049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24" name="tx724"/>
            <p:cNvSpPr/>
            <p:nvPr/>
          </p:nvSpPr>
          <p:spPr>
            <a:xfrm>
              <a:off x="508182" y="537970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25" name="tx725"/>
            <p:cNvSpPr/>
            <p:nvPr/>
          </p:nvSpPr>
          <p:spPr>
            <a:xfrm>
              <a:off x="508182" y="503891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26" name="pl726"/>
            <p:cNvSpPr/>
            <p:nvPr/>
          </p:nvSpPr>
          <p:spPr>
            <a:xfrm>
              <a:off x="660376" y="576050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27" name="pl727"/>
            <p:cNvSpPr/>
            <p:nvPr/>
          </p:nvSpPr>
          <p:spPr>
            <a:xfrm>
              <a:off x="660376" y="541971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28" name="pl728"/>
            <p:cNvSpPr/>
            <p:nvPr/>
          </p:nvSpPr>
          <p:spPr>
            <a:xfrm>
              <a:off x="660376" y="507892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29" name="tx729"/>
            <p:cNvSpPr/>
            <p:nvPr/>
          </p:nvSpPr>
          <p:spPr>
            <a:xfrm rot="-5400000">
              <a:off x="-6031" y="3290889"/>
              <a:ext cx="7999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a:t>
              </a:r>
            </a:p>
          </p:txBody>
        </p:sp>
        <p:sp>
          <p:nvSpPr>
            <p:cNvPr id="730" name="tx730"/>
            <p:cNvSpPr/>
            <p:nvPr/>
          </p:nvSpPr>
          <p:spPr>
            <a:xfrm>
              <a:off x="695171" y="435349"/>
              <a:ext cx="523923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Drop-out between DTP1 and DTP3 (%), by country, MENA, 2018-2025</a:t>
              </a:r>
            </a:p>
          </p:txBody>
        </p:sp>
        <p:sp>
          <p:nvSpPr>
            <p:cNvPr id="731" name="tx731"/>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732" name="tx732"/>
            <p:cNvSpPr/>
            <p:nvPr/>
          </p:nvSpPr>
          <p:spPr>
            <a:xfrm>
              <a:off x="6147873" y="6472760"/>
              <a:ext cx="292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dropout for reference</a:t>
              </a:r>
            </a:p>
          </p:txBody>
        </p:sp>
        <p:sp>
          <p:nvSpPr>
            <p:cNvPr id="733" name="tx733"/>
            <p:cNvSpPr/>
            <p:nvPr/>
          </p:nvSpPr>
          <p:spPr>
            <a:xfrm>
              <a:off x="5796652" y="6593460"/>
              <a:ext cx="32777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Drop-out classification: &lt;5% = low, 5-10% = medium, &gt;10% = high</a:t>
              </a:r>
            </a:p>
          </p:txBody>
        </p:sp>
      </p:grpSp>
      <p:sp>
        <p:nvSpPr>
          <p:cNvPr id="7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trends in drop-out rates between DTP1 and DTP3 by country.
In 2025, Lebanon had the highest drop-out with 41% of children who received DTP1 not receiving DTP3.
Oman, Saudi Arabia, State of Palestine, Tunisia, and United Arab Emirates had the lowest DTP drop-out (0%). Zero drop-out indicates that near enough all children that received DTP1 also received DTP3.
5 countries had DTP drop-out of more than 10%.</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695171" y="874964"/>
              <a:ext cx="1620176" cy="1019640"/>
            </a:xfrm>
            <a:prstGeom prst="rect">
              <a:avLst/>
            </a:prstGeom>
            <a:solidFill>
              <a:srgbClr val="EBEBEB">
                <a:alpha val="100000"/>
              </a:srgbClr>
            </a:solidFill>
          </p:spPr>
          <p:txBody>
            <a:bodyPr/>
            <a:lstStyle/>
            <a:p/>
          </p:txBody>
        </p:sp>
        <p:sp>
          <p:nvSpPr>
            <p:cNvPr id="6" name="pl6"/>
            <p:cNvSpPr/>
            <p:nvPr/>
          </p:nvSpPr>
          <p:spPr>
            <a:xfrm>
              <a:off x="695171" y="188446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7" name="pl7"/>
            <p:cNvSpPr/>
            <p:nvPr/>
          </p:nvSpPr>
          <p:spPr>
            <a:xfrm>
              <a:off x="695171" y="152237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8" name="pl8"/>
            <p:cNvSpPr/>
            <p:nvPr/>
          </p:nvSpPr>
          <p:spPr>
            <a:xfrm>
              <a:off x="695171" y="116028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9" name="pl9"/>
            <p:cNvSpPr/>
            <p:nvPr/>
          </p:nvSpPr>
          <p:spPr>
            <a:xfrm>
              <a:off x="695171" y="170342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0" name="pl10"/>
            <p:cNvSpPr/>
            <p:nvPr/>
          </p:nvSpPr>
          <p:spPr>
            <a:xfrm>
              <a:off x="695171" y="134133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1" name="pl11"/>
            <p:cNvSpPr/>
            <p:nvPr/>
          </p:nvSpPr>
          <p:spPr>
            <a:xfrm>
              <a:off x="695171" y="97924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2" name="pl12"/>
            <p:cNvSpPr/>
            <p:nvPr/>
          </p:nvSpPr>
          <p:spPr>
            <a:xfrm>
              <a:off x="76881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 name="pl13"/>
            <p:cNvSpPr/>
            <p:nvPr/>
          </p:nvSpPr>
          <p:spPr>
            <a:xfrm>
              <a:off x="97922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18964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40005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61046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82087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203129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224170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768815" y="1602037"/>
              <a:ext cx="1472887" cy="57934"/>
            </a:xfrm>
            <a:custGeom>
              <a:avLst/>
              <a:pathLst>
                <a:path w="1472887" h="57934">
                  <a:moveTo>
                    <a:pt x="0" y="28967"/>
                  </a:moveTo>
                  <a:lnTo>
                    <a:pt x="210412" y="28967"/>
                  </a:lnTo>
                  <a:lnTo>
                    <a:pt x="420825" y="28967"/>
                  </a:lnTo>
                  <a:lnTo>
                    <a:pt x="631237" y="14483"/>
                  </a:lnTo>
                  <a:lnTo>
                    <a:pt x="841650" y="0"/>
                  </a:lnTo>
                  <a:lnTo>
                    <a:pt x="1052062" y="57934"/>
                  </a:lnTo>
                  <a:lnTo>
                    <a:pt x="1262475" y="57934"/>
                  </a:lnTo>
                  <a:lnTo>
                    <a:pt x="1472887" y="28967"/>
                  </a:lnTo>
                </a:path>
              </a:pathLst>
            </a:custGeom>
            <a:ln w="20325" cap="flat">
              <a:solidFill>
                <a:srgbClr val="BEBEBE">
                  <a:alpha val="69803"/>
                </a:srgbClr>
              </a:solidFill>
              <a:prstDash val="solid"/>
              <a:round/>
            </a:ln>
          </p:spPr>
          <p:txBody>
            <a:bodyPr/>
            <a:lstStyle/>
            <a:p/>
          </p:txBody>
        </p:sp>
        <p:sp>
          <p:nvSpPr>
            <p:cNvPr id="21" name="pl21"/>
            <p:cNvSpPr/>
            <p:nvPr/>
          </p:nvSpPr>
          <p:spPr>
            <a:xfrm>
              <a:off x="768815" y="1457202"/>
              <a:ext cx="1472887" cy="260703"/>
            </a:xfrm>
            <a:custGeom>
              <a:avLst/>
              <a:pathLst>
                <a:path w="1472887" h="260703">
                  <a:moveTo>
                    <a:pt x="0" y="0"/>
                  </a:moveTo>
                  <a:lnTo>
                    <a:pt x="210412" y="14483"/>
                  </a:lnTo>
                  <a:lnTo>
                    <a:pt x="420825" y="28967"/>
                  </a:lnTo>
                  <a:lnTo>
                    <a:pt x="631237" y="43450"/>
                  </a:lnTo>
                  <a:lnTo>
                    <a:pt x="841650" y="57934"/>
                  </a:lnTo>
                  <a:lnTo>
                    <a:pt x="1052062" y="260703"/>
                  </a:lnTo>
                  <a:lnTo>
                    <a:pt x="1262475" y="188285"/>
                  </a:lnTo>
                  <a:lnTo>
                    <a:pt x="1472887" y="202769"/>
                  </a:lnTo>
                </a:path>
              </a:pathLst>
            </a:custGeom>
            <a:ln w="40651" cap="flat">
              <a:solidFill>
                <a:srgbClr val="BEBEBE">
                  <a:alpha val="69803"/>
                </a:srgbClr>
              </a:solidFill>
              <a:prstDash val="solid"/>
              <a:round/>
            </a:ln>
          </p:spPr>
          <p:txBody>
            <a:bodyPr/>
            <a:lstStyle/>
            <a:p/>
          </p:txBody>
        </p:sp>
        <p:sp>
          <p:nvSpPr>
            <p:cNvPr id="22" name="pl22"/>
            <p:cNvSpPr/>
            <p:nvPr/>
          </p:nvSpPr>
          <p:spPr>
            <a:xfrm>
              <a:off x="768815" y="1457202"/>
              <a:ext cx="1472887" cy="260703"/>
            </a:xfrm>
            <a:custGeom>
              <a:avLst/>
              <a:pathLst>
                <a:path w="1472887" h="260703">
                  <a:moveTo>
                    <a:pt x="0" y="0"/>
                  </a:moveTo>
                  <a:lnTo>
                    <a:pt x="210412" y="14483"/>
                  </a:lnTo>
                  <a:lnTo>
                    <a:pt x="420825" y="28967"/>
                  </a:lnTo>
                  <a:lnTo>
                    <a:pt x="631237" y="43450"/>
                  </a:lnTo>
                  <a:lnTo>
                    <a:pt x="841650" y="57934"/>
                  </a:lnTo>
                  <a:lnTo>
                    <a:pt x="1052062" y="260703"/>
                  </a:lnTo>
                  <a:lnTo>
                    <a:pt x="1262475" y="188285"/>
                  </a:lnTo>
                  <a:lnTo>
                    <a:pt x="1472887" y="202769"/>
                  </a:lnTo>
                </a:path>
              </a:pathLst>
            </a:custGeom>
            <a:ln w="35231" cap="flat">
              <a:solidFill>
                <a:srgbClr val="BEBEBE">
                  <a:alpha val="69803"/>
                </a:srgbClr>
              </a:solidFill>
              <a:prstDash val="solid"/>
              <a:round/>
            </a:ln>
          </p:spPr>
          <p:txBody>
            <a:bodyPr/>
            <a:lstStyle/>
            <a:p/>
          </p:txBody>
        </p:sp>
        <p:sp>
          <p:nvSpPr>
            <p:cNvPr id="23" name="pl23"/>
            <p:cNvSpPr/>
            <p:nvPr/>
          </p:nvSpPr>
          <p:spPr>
            <a:xfrm>
              <a:off x="768815" y="1602037"/>
              <a:ext cx="1472887" cy="57934"/>
            </a:xfrm>
            <a:custGeom>
              <a:avLst/>
              <a:pathLst>
                <a:path w="1472887" h="57934">
                  <a:moveTo>
                    <a:pt x="0" y="28967"/>
                  </a:moveTo>
                  <a:lnTo>
                    <a:pt x="210412" y="28967"/>
                  </a:lnTo>
                  <a:lnTo>
                    <a:pt x="420825" y="28967"/>
                  </a:lnTo>
                  <a:lnTo>
                    <a:pt x="631237" y="14483"/>
                  </a:lnTo>
                  <a:lnTo>
                    <a:pt x="841650" y="0"/>
                  </a:lnTo>
                  <a:lnTo>
                    <a:pt x="1052062" y="57934"/>
                  </a:lnTo>
                  <a:lnTo>
                    <a:pt x="1262475" y="57934"/>
                  </a:lnTo>
                  <a:lnTo>
                    <a:pt x="1472887" y="28967"/>
                  </a:lnTo>
                </a:path>
              </a:pathLst>
            </a:custGeom>
            <a:ln w="20325" cap="flat">
              <a:solidFill>
                <a:srgbClr val="6B6B6B">
                  <a:alpha val="100000"/>
                </a:srgbClr>
              </a:solidFill>
              <a:prstDash val="solid"/>
              <a:round/>
            </a:ln>
          </p:spPr>
          <p:txBody>
            <a:bodyPr/>
            <a:lstStyle/>
            <a:p/>
          </p:txBody>
        </p:sp>
        <p:sp>
          <p:nvSpPr>
            <p:cNvPr id="24" name="pl24"/>
            <p:cNvSpPr/>
            <p:nvPr/>
          </p:nvSpPr>
          <p:spPr>
            <a:xfrm>
              <a:off x="768815" y="1457202"/>
              <a:ext cx="1472887" cy="260703"/>
            </a:xfrm>
            <a:custGeom>
              <a:avLst/>
              <a:pathLst>
                <a:path w="1472887" h="260703">
                  <a:moveTo>
                    <a:pt x="0" y="0"/>
                  </a:moveTo>
                  <a:lnTo>
                    <a:pt x="210412" y="14483"/>
                  </a:lnTo>
                  <a:lnTo>
                    <a:pt x="420825" y="28967"/>
                  </a:lnTo>
                  <a:lnTo>
                    <a:pt x="631237" y="43450"/>
                  </a:lnTo>
                  <a:lnTo>
                    <a:pt x="841650" y="57934"/>
                  </a:lnTo>
                  <a:lnTo>
                    <a:pt x="1052062" y="260703"/>
                  </a:lnTo>
                  <a:lnTo>
                    <a:pt x="1262475" y="188285"/>
                  </a:lnTo>
                  <a:lnTo>
                    <a:pt x="1472887" y="202769"/>
                  </a:lnTo>
                </a:path>
              </a:pathLst>
            </a:custGeom>
            <a:ln w="40651" cap="flat">
              <a:solidFill>
                <a:srgbClr val="000000">
                  <a:alpha val="100000"/>
                </a:srgbClr>
              </a:solidFill>
              <a:prstDash val="solid"/>
              <a:round/>
            </a:ln>
          </p:spPr>
          <p:txBody>
            <a:bodyPr/>
            <a:lstStyle/>
            <a:p/>
          </p:txBody>
        </p:sp>
        <p:sp>
          <p:nvSpPr>
            <p:cNvPr id="25" name="pl25"/>
            <p:cNvSpPr/>
            <p:nvPr/>
          </p:nvSpPr>
          <p:spPr>
            <a:xfrm>
              <a:off x="768815" y="1457202"/>
              <a:ext cx="1472887" cy="260703"/>
            </a:xfrm>
            <a:custGeom>
              <a:avLst/>
              <a:pathLst>
                <a:path w="1472887" h="260703">
                  <a:moveTo>
                    <a:pt x="0" y="0"/>
                  </a:moveTo>
                  <a:lnTo>
                    <a:pt x="210412" y="14483"/>
                  </a:lnTo>
                  <a:lnTo>
                    <a:pt x="420825" y="28967"/>
                  </a:lnTo>
                  <a:lnTo>
                    <a:pt x="631237" y="43450"/>
                  </a:lnTo>
                  <a:lnTo>
                    <a:pt x="841650" y="57934"/>
                  </a:lnTo>
                  <a:lnTo>
                    <a:pt x="1052062" y="260703"/>
                  </a:lnTo>
                  <a:lnTo>
                    <a:pt x="1262475" y="188285"/>
                  </a:lnTo>
                  <a:lnTo>
                    <a:pt x="1472887" y="202769"/>
                  </a:lnTo>
                </a:path>
              </a:pathLst>
            </a:custGeom>
            <a:ln w="35231" cap="flat">
              <a:solidFill>
                <a:srgbClr val="F26A21">
                  <a:alpha val="100000"/>
                </a:srgbClr>
              </a:solidFill>
              <a:prstDash val="solid"/>
              <a:round/>
            </a:ln>
          </p:spPr>
          <p:txBody>
            <a:bodyPr/>
            <a:lstStyle/>
            <a:p/>
          </p:txBody>
        </p:sp>
        <p:sp>
          <p:nvSpPr>
            <p:cNvPr id="26" name="pl26"/>
            <p:cNvSpPr/>
            <p:nvPr/>
          </p:nvSpPr>
          <p:spPr>
            <a:xfrm>
              <a:off x="695171" y="1703421"/>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7" name="tx27"/>
            <p:cNvSpPr/>
            <p:nvPr/>
          </p:nvSpPr>
          <p:spPr>
            <a:xfrm>
              <a:off x="708556" y="12941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28" name="tx28"/>
            <p:cNvSpPr/>
            <p:nvPr/>
          </p:nvSpPr>
          <p:spPr>
            <a:xfrm>
              <a:off x="918969" y="13086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29" name="tx29"/>
            <p:cNvSpPr/>
            <p:nvPr/>
          </p:nvSpPr>
          <p:spPr>
            <a:xfrm>
              <a:off x="1129381" y="13231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30" name="tx30"/>
            <p:cNvSpPr/>
            <p:nvPr/>
          </p:nvSpPr>
          <p:spPr>
            <a:xfrm>
              <a:off x="1339794" y="13376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31" name="tx31"/>
            <p:cNvSpPr/>
            <p:nvPr/>
          </p:nvSpPr>
          <p:spPr>
            <a:xfrm>
              <a:off x="1550206" y="13521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32" name="tx32"/>
            <p:cNvSpPr/>
            <p:nvPr/>
          </p:nvSpPr>
          <p:spPr>
            <a:xfrm>
              <a:off x="1772689" y="155487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3" name="tx33"/>
            <p:cNvSpPr/>
            <p:nvPr/>
          </p:nvSpPr>
          <p:spPr>
            <a:xfrm>
              <a:off x="2001161" y="148245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4" name="tx34"/>
            <p:cNvSpPr/>
            <p:nvPr/>
          </p:nvSpPr>
          <p:spPr>
            <a:xfrm>
              <a:off x="2211573" y="14969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5" name="rc35"/>
            <p:cNvSpPr/>
            <p:nvPr/>
          </p:nvSpPr>
          <p:spPr>
            <a:xfrm>
              <a:off x="695171" y="2179046"/>
              <a:ext cx="1620176" cy="1019640"/>
            </a:xfrm>
            <a:prstGeom prst="rect">
              <a:avLst/>
            </a:prstGeom>
            <a:solidFill>
              <a:srgbClr val="EBEBEB">
                <a:alpha val="100000"/>
              </a:srgbClr>
            </a:solidFill>
          </p:spPr>
          <p:txBody>
            <a:bodyPr/>
            <a:lstStyle/>
            <a:p/>
          </p:txBody>
        </p:sp>
        <p:sp>
          <p:nvSpPr>
            <p:cNvPr id="36" name="pl36"/>
            <p:cNvSpPr/>
            <p:nvPr/>
          </p:nvSpPr>
          <p:spPr>
            <a:xfrm>
              <a:off x="695171" y="318854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7" name="pl37"/>
            <p:cNvSpPr/>
            <p:nvPr/>
          </p:nvSpPr>
          <p:spPr>
            <a:xfrm>
              <a:off x="695171" y="282645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8" name="pl38"/>
            <p:cNvSpPr/>
            <p:nvPr/>
          </p:nvSpPr>
          <p:spPr>
            <a:xfrm>
              <a:off x="695171" y="246437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9" name="pl39"/>
            <p:cNvSpPr/>
            <p:nvPr/>
          </p:nvSpPr>
          <p:spPr>
            <a:xfrm>
              <a:off x="695171" y="300750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0" name="pl40"/>
            <p:cNvSpPr/>
            <p:nvPr/>
          </p:nvSpPr>
          <p:spPr>
            <a:xfrm>
              <a:off x="695171" y="264541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1" name="pl41"/>
            <p:cNvSpPr/>
            <p:nvPr/>
          </p:nvSpPr>
          <p:spPr>
            <a:xfrm>
              <a:off x="695171" y="228332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2" name="pl42"/>
            <p:cNvSpPr/>
            <p:nvPr/>
          </p:nvSpPr>
          <p:spPr>
            <a:xfrm>
              <a:off x="76881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 name="pl43"/>
            <p:cNvSpPr/>
            <p:nvPr/>
          </p:nvSpPr>
          <p:spPr>
            <a:xfrm>
              <a:off x="97922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 name="pl44"/>
            <p:cNvSpPr/>
            <p:nvPr/>
          </p:nvSpPr>
          <p:spPr>
            <a:xfrm>
              <a:off x="118964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140005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161046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182087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203129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224170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0" name="pl50"/>
            <p:cNvSpPr/>
            <p:nvPr/>
          </p:nvSpPr>
          <p:spPr>
            <a:xfrm>
              <a:off x="768815" y="2906119"/>
              <a:ext cx="1472887" cy="57934"/>
            </a:xfrm>
            <a:custGeom>
              <a:avLst/>
              <a:pathLst>
                <a:path w="1472887" h="57934">
                  <a:moveTo>
                    <a:pt x="0" y="28967"/>
                  </a:moveTo>
                  <a:lnTo>
                    <a:pt x="210412" y="28967"/>
                  </a:lnTo>
                  <a:lnTo>
                    <a:pt x="420825" y="28967"/>
                  </a:lnTo>
                  <a:lnTo>
                    <a:pt x="631237" y="14483"/>
                  </a:lnTo>
                  <a:lnTo>
                    <a:pt x="841650" y="0"/>
                  </a:lnTo>
                  <a:lnTo>
                    <a:pt x="1052062" y="57934"/>
                  </a:lnTo>
                  <a:lnTo>
                    <a:pt x="1262475" y="57934"/>
                  </a:lnTo>
                  <a:lnTo>
                    <a:pt x="1472887" y="28967"/>
                  </a:lnTo>
                </a:path>
              </a:pathLst>
            </a:custGeom>
            <a:ln w="20325" cap="flat">
              <a:solidFill>
                <a:srgbClr val="BEBEBE">
                  <a:alpha val="69803"/>
                </a:srgbClr>
              </a:solidFill>
              <a:prstDash val="solid"/>
              <a:round/>
            </a:ln>
          </p:spPr>
          <p:txBody>
            <a:bodyPr/>
            <a:lstStyle/>
            <a:p/>
          </p:txBody>
        </p:sp>
        <p:sp>
          <p:nvSpPr>
            <p:cNvPr id="51" name="pl51"/>
            <p:cNvSpPr/>
            <p:nvPr/>
          </p:nvSpPr>
          <p:spPr>
            <a:xfrm>
              <a:off x="768815" y="2891635"/>
              <a:ext cx="1472887" cy="159318"/>
            </a:xfrm>
            <a:custGeom>
              <a:avLst/>
              <a:pathLst>
                <a:path w="1472887" h="159318">
                  <a:moveTo>
                    <a:pt x="0" y="14483"/>
                  </a:moveTo>
                  <a:lnTo>
                    <a:pt x="210412" y="0"/>
                  </a:lnTo>
                  <a:lnTo>
                    <a:pt x="420825" y="159318"/>
                  </a:lnTo>
                  <a:lnTo>
                    <a:pt x="631237" y="28967"/>
                  </a:lnTo>
                  <a:lnTo>
                    <a:pt x="841650" y="86901"/>
                  </a:lnTo>
                  <a:lnTo>
                    <a:pt x="1052062" y="101384"/>
                  </a:lnTo>
                  <a:lnTo>
                    <a:pt x="1262475" y="101384"/>
                  </a:lnTo>
                  <a:lnTo>
                    <a:pt x="1472887" y="101384"/>
                  </a:lnTo>
                </a:path>
              </a:pathLst>
            </a:custGeom>
            <a:ln w="40651" cap="flat">
              <a:solidFill>
                <a:srgbClr val="BEBEBE">
                  <a:alpha val="69803"/>
                </a:srgbClr>
              </a:solidFill>
              <a:prstDash val="solid"/>
              <a:round/>
            </a:ln>
          </p:spPr>
          <p:txBody>
            <a:bodyPr/>
            <a:lstStyle/>
            <a:p/>
          </p:txBody>
        </p:sp>
        <p:sp>
          <p:nvSpPr>
            <p:cNvPr id="52" name="pl52"/>
            <p:cNvSpPr/>
            <p:nvPr/>
          </p:nvSpPr>
          <p:spPr>
            <a:xfrm>
              <a:off x="768815" y="2891635"/>
              <a:ext cx="1472887" cy="159318"/>
            </a:xfrm>
            <a:custGeom>
              <a:avLst/>
              <a:pathLst>
                <a:path w="1472887" h="159318">
                  <a:moveTo>
                    <a:pt x="0" y="14483"/>
                  </a:moveTo>
                  <a:lnTo>
                    <a:pt x="210412" y="0"/>
                  </a:lnTo>
                  <a:lnTo>
                    <a:pt x="420825" y="159318"/>
                  </a:lnTo>
                  <a:lnTo>
                    <a:pt x="631237" y="28967"/>
                  </a:lnTo>
                  <a:lnTo>
                    <a:pt x="841650" y="86901"/>
                  </a:lnTo>
                  <a:lnTo>
                    <a:pt x="1052062" y="101384"/>
                  </a:lnTo>
                  <a:lnTo>
                    <a:pt x="1262475" y="101384"/>
                  </a:lnTo>
                  <a:lnTo>
                    <a:pt x="1472887" y="101384"/>
                  </a:lnTo>
                </a:path>
              </a:pathLst>
            </a:custGeom>
            <a:ln w="35231" cap="flat">
              <a:solidFill>
                <a:srgbClr val="BEBEBE">
                  <a:alpha val="69803"/>
                </a:srgbClr>
              </a:solidFill>
              <a:prstDash val="solid"/>
              <a:round/>
            </a:ln>
          </p:spPr>
          <p:txBody>
            <a:bodyPr/>
            <a:lstStyle/>
            <a:p/>
          </p:txBody>
        </p:sp>
        <p:sp>
          <p:nvSpPr>
            <p:cNvPr id="53" name="pl53"/>
            <p:cNvSpPr/>
            <p:nvPr/>
          </p:nvSpPr>
          <p:spPr>
            <a:xfrm>
              <a:off x="768815" y="2906119"/>
              <a:ext cx="1472887" cy="57934"/>
            </a:xfrm>
            <a:custGeom>
              <a:avLst/>
              <a:pathLst>
                <a:path w="1472887" h="57934">
                  <a:moveTo>
                    <a:pt x="0" y="28967"/>
                  </a:moveTo>
                  <a:lnTo>
                    <a:pt x="210412" y="28967"/>
                  </a:lnTo>
                  <a:lnTo>
                    <a:pt x="420825" y="28967"/>
                  </a:lnTo>
                  <a:lnTo>
                    <a:pt x="631237" y="14483"/>
                  </a:lnTo>
                  <a:lnTo>
                    <a:pt x="841650" y="0"/>
                  </a:lnTo>
                  <a:lnTo>
                    <a:pt x="1052062" y="57934"/>
                  </a:lnTo>
                  <a:lnTo>
                    <a:pt x="1262475" y="57934"/>
                  </a:lnTo>
                  <a:lnTo>
                    <a:pt x="1472887" y="28967"/>
                  </a:lnTo>
                </a:path>
              </a:pathLst>
            </a:custGeom>
            <a:ln w="20325" cap="flat">
              <a:solidFill>
                <a:srgbClr val="6B6B6B">
                  <a:alpha val="100000"/>
                </a:srgbClr>
              </a:solidFill>
              <a:prstDash val="solid"/>
              <a:round/>
            </a:ln>
          </p:spPr>
          <p:txBody>
            <a:bodyPr/>
            <a:lstStyle/>
            <a:p/>
          </p:txBody>
        </p:sp>
        <p:sp>
          <p:nvSpPr>
            <p:cNvPr id="54" name="pl54"/>
            <p:cNvSpPr/>
            <p:nvPr/>
          </p:nvSpPr>
          <p:spPr>
            <a:xfrm>
              <a:off x="768815" y="2891635"/>
              <a:ext cx="1472887" cy="159318"/>
            </a:xfrm>
            <a:custGeom>
              <a:avLst/>
              <a:pathLst>
                <a:path w="1472887" h="159318">
                  <a:moveTo>
                    <a:pt x="0" y="14483"/>
                  </a:moveTo>
                  <a:lnTo>
                    <a:pt x="210412" y="0"/>
                  </a:lnTo>
                  <a:lnTo>
                    <a:pt x="420825" y="159318"/>
                  </a:lnTo>
                  <a:lnTo>
                    <a:pt x="631237" y="28967"/>
                  </a:lnTo>
                  <a:lnTo>
                    <a:pt x="841650" y="86901"/>
                  </a:lnTo>
                  <a:lnTo>
                    <a:pt x="1052062" y="101384"/>
                  </a:lnTo>
                  <a:lnTo>
                    <a:pt x="1262475" y="101384"/>
                  </a:lnTo>
                  <a:lnTo>
                    <a:pt x="1472887" y="101384"/>
                  </a:lnTo>
                </a:path>
              </a:pathLst>
            </a:custGeom>
            <a:ln w="40651" cap="flat">
              <a:solidFill>
                <a:srgbClr val="000000">
                  <a:alpha val="100000"/>
                </a:srgbClr>
              </a:solidFill>
              <a:prstDash val="solid"/>
              <a:round/>
            </a:ln>
          </p:spPr>
          <p:txBody>
            <a:bodyPr/>
            <a:lstStyle/>
            <a:p/>
          </p:txBody>
        </p:sp>
        <p:sp>
          <p:nvSpPr>
            <p:cNvPr id="55" name="pl55"/>
            <p:cNvSpPr/>
            <p:nvPr/>
          </p:nvSpPr>
          <p:spPr>
            <a:xfrm>
              <a:off x="768815" y="2891635"/>
              <a:ext cx="1472887" cy="159318"/>
            </a:xfrm>
            <a:custGeom>
              <a:avLst/>
              <a:pathLst>
                <a:path w="1472887" h="159318">
                  <a:moveTo>
                    <a:pt x="0" y="14483"/>
                  </a:moveTo>
                  <a:lnTo>
                    <a:pt x="210412" y="0"/>
                  </a:lnTo>
                  <a:lnTo>
                    <a:pt x="420825" y="159318"/>
                  </a:lnTo>
                  <a:lnTo>
                    <a:pt x="631237" y="28967"/>
                  </a:lnTo>
                  <a:lnTo>
                    <a:pt x="841650" y="86901"/>
                  </a:lnTo>
                  <a:lnTo>
                    <a:pt x="1052062" y="101384"/>
                  </a:lnTo>
                  <a:lnTo>
                    <a:pt x="1262475" y="101384"/>
                  </a:lnTo>
                  <a:lnTo>
                    <a:pt x="1472887" y="101384"/>
                  </a:lnTo>
                </a:path>
              </a:pathLst>
            </a:custGeom>
            <a:ln w="35231" cap="flat">
              <a:solidFill>
                <a:srgbClr val="F26A21">
                  <a:alpha val="100000"/>
                </a:srgbClr>
              </a:solidFill>
              <a:prstDash val="solid"/>
              <a:round/>
            </a:ln>
          </p:spPr>
          <p:txBody>
            <a:bodyPr/>
            <a:lstStyle/>
            <a:p/>
          </p:txBody>
        </p:sp>
        <p:sp>
          <p:nvSpPr>
            <p:cNvPr id="56" name="pl56"/>
            <p:cNvSpPr/>
            <p:nvPr/>
          </p:nvSpPr>
          <p:spPr>
            <a:xfrm>
              <a:off x="695171" y="3007503"/>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7" name="tx57"/>
            <p:cNvSpPr/>
            <p:nvPr/>
          </p:nvSpPr>
          <p:spPr>
            <a:xfrm>
              <a:off x="738686" y="274309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58" name="tx58"/>
            <p:cNvSpPr/>
            <p:nvPr/>
          </p:nvSpPr>
          <p:spPr>
            <a:xfrm>
              <a:off x="949098" y="272860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59" name="tx59"/>
            <p:cNvSpPr/>
            <p:nvPr/>
          </p:nvSpPr>
          <p:spPr>
            <a:xfrm>
              <a:off x="1141451" y="288792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60" name="tx60"/>
            <p:cNvSpPr/>
            <p:nvPr/>
          </p:nvSpPr>
          <p:spPr>
            <a:xfrm>
              <a:off x="1369923" y="27575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61" name="tx61"/>
            <p:cNvSpPr/>
            <p:nvPr/>
          </p:nvSpPr>
          <p:spPr>
            <a:xfrm>
              <a:off x="1580336" y="28155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2" name="tx62"/>
            <p:cNvSpPr/>
            <p:nvPr/>
          </p:nvSpPr>
          <p:spPr>
            <a:xfrm>
              <a:off x="1790748" y="282999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3" name="tx63"/>
            <p:cNvSpPr/>
            <p:nvPr/>
          </p:nvSpPr>
          <p:spPr>
            <a:xfrm>
              <a:off x="2001161" y="282999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4" name="tx64"/>
            <p:cNvSpPr/>
            <p:nvPr/>
          </p:nvSpPr>
          <p:spPr>
            <a:xfrm>
              <a:off x="2211573" y="282999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5" name="rc65"/>
            <p:cNvSpPr/>
            <p:nvPr/>
          </p:nvSpPr>
          <p:spPr>
            <a:xfrm>
              <a:off x="695171" y="3483127"/>
              <a:ext cx="1620176" cy="1019640"/>
            </a:xfrm>
            <a:prstGeom prst="rect">
              <a:avLst/>
            </a:prstGeom>
            <a:solidFill>
              <a:srgbClr val="EBEBEB">
                <a:alpha val="100000"/>
              </a:srgbClr>
            </a:solidFill>
          </p:spPr>
          <p:txBody>
            <a:bodyPr/>
            <a:lstStyle/>
            <a:p/>
          </p:txBody>
        </p:sp>
        <p:sp>
          <p:nvSpPr>
            <p:cNvPr id="66" name="pl66"/>
            <p:cNvSpPr/>
            <p:nvPr/>
          </p:nvSpPr>
          <p:spPr>
            <a:xfrm>
              <a:off x="695171" y="449262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7" name="pl67"/>
            <p:cNvSpPr/>
            <p:nvPr/>
          </p:nvSpPr>
          <p:spPr>
            <a:xfrm>
              <a:off x="695171" y="413054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8" name="pl68"/>
            <p:cNvSpPr/>
            <p:nvPr/>
          </p:nvSpPr>
          <p:spPr>
            <a:xfrm>
              <a:off x="695171" y="376845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9" name="pl69"/>
            <p:cNvSpPr/>
            <p:nvPr/>
          </p:nvSpPr>
          <p:spPr>
            <a:xfrm>
              <a:off x="695171" y="431158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70" name="pl70"/>
            <p:cNvSpPr/>
            <p:nvPr/>
          </p:nvSpPr>
          <p:spPr>
            <a:xfrm>
              <a:off x="695171" y="394949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71" name="pl71"/>
            <p:cNvSpPr/>
            <p:nvPr/>
          </p:nvSpPr>
          <p:spPr>
            <a:xfrm>
              <a:off x="695171" y="358740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72" name="pl72"/>
            <p:cNvSpPr/>
            <p:nvPr/>
          </p:nvSpPr>
          <p:spPr>
            <a:xfrm>
              <a:off x="76881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3" name="pl73"/>
            <p:cNvSpPr/>
            <p:nvPr/>
          </p:nvSpPr>
          <p:spPr>
            <a:xfrm>
              <a:off x="97922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4" name="pl74"/>
            <p:cNvSpPr/>
            <p:nvPr/>
          </p:nvSpPr>
          <p:spPr>
            <a:xfrm>
              <a:off x="118964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5" name="pl75"/>
            <p:cNvSpPr/>
            <p:nvPr/>
          </p:nvSpPr>
          <p:spPr>
            <a:xfrm>
              <a:off x="140005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6" name="pl76"/>
            <p:cNvSpPr/>
            <p:nvPr/>
          </p:nvSpPr>
          <p:spPr>
            <a:xfrm>
              <a:off x="161046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182087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8" name="pl78"/>
            <p:cNvSpPr/>
            <p:nvPr/>
          </p:nvSpPr>
          <p:spPr>
            <a:xfrm>
              <a:off x="203129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9" name="pl79"/>
            <p:cNvSpPr/>
            <p:nvPr/>
          </p:nvSpPr>
          <p:spPr>
            <a:xfrm>
              <a:off x="224170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0" name="pl80"/>
            <p:cNvSpPr/>
            <p:nvPr/>
          </p:nvSpPr>
          <p:spPr>
            <a:xfrm>
              <a:off x="768815" y="4210200"/>
              <a:ext cx="1472887" cy="57934"/>
            </a:xfrm>
            <a:custGeom>
              <a:avLst/>
              <a:pathLst>
                <a:path w="1472887" h="57934">
                  <a:moveTo>
                    <a:pt x="0" y="28967"/>
                  </a:moveTo>
                  <a:lnTo>
                    <a:pt x="210412" y="28967"/>
                  </a:lnTo>
                  <a:lnTo>
                    <a:pt x="420825" y="28967"/>
                  </a:lnTo>
                  <a:lnTo>
                    <a:pt x="631237" y="14483"/>
                  </a:lnTo>
                  <a:lnTo>
                    <a:pt x="841650" y="0"/>
                  </a:lnTo>
                  <a:lnTo>
                    <a:pt x="1052062" y="57934"/>
                  </a:lnTo>
                  <a:lnTo>
                    <a:pt x="1262475" y="57934"/>
                  </a:lnTo>
                  <a:lnTo>
                    <a:pt x="1472887" y="28967"/>
                  </a:lnTo>
                </a:path>
              </a:pathLst>
            </a:custGeom>
            <a:ln w="20325" cap="flat">
              <a:solidFill>
                <a:srgbClr val="BEBEBE">
                  <a:alpha val="69803"/>
                </a:srgbClr>
              </a:solidFill>
              <a:prstDash val="solid"/>
              <a:round/>
            </a:ln>
          </p:spPr>
          <p:txBody>
            <a:bodyPr/>
            <a:lstStyle/>
            <a:p/>
          </p:txBody>
        </p:sp>
        <p:sp>
          <p:nvSpPr>
            <p:cNvPr id="81" name="pl81"/>
            <p:cNvSpPr/>
            <p:nvPr/>
          </p:nvSpPr>
          <p:spPr>
            <a:xfrm>
              <a:off x="768815" y="4311585"/>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40651" cap="flat">
              <a:solidFill>
                <a:srgbClr val="BEBEBE">
                  <a:alpha val="69803"/>
                </a:srgbClr>
              </a:solidFill>
              <a:prstDash val="solid"/>
              <a:round/>
            </a:ln>
          </p:spPr>
          <p:txBody>
            <a:bodyPr/>
            <a:lstStyle/>
            <a:p/>
          </p:txBody>
        </p:sp>
        <p:sp>
          <p:nvSpPr>
            <p:cNvPr id="82" name="pl82"/>
            <p:cNvSpPr/>
            <p:nvPr/>
          </p:nvSpPr>
          <p:spPr>
            <a:xfrm>
              <a:off x="768815" y="4311585"/>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35231" cap="flat">
              <a:solidFill>
                <a:srgbClr val="BEBEBE">
                  <a:alpha val="69803"/>
                </a:srgbClr>
              </a:solidFill>
              <a:prstDash val="solid"/>
              <a:round/>
            </a:ln>
          </p:spPr>
          <p:txBody>
            <a:bodyPr/>
            <a:lstStyle/>
            <a:p/>
          </p:txBody>
        </p:sp>
        <p:sp>
          <p:nvSpPr>
            <p:cNvPr id="83" name="pl83"/>
            <p:cNvSpPr/>
            <p:nvPr/>
          </p:nvSpPr>
          <p:spPr>
            <a:xfrm>
              <a:off x="768815" y="4210200"/>
              <a:ext cx="1472887" cy="57934"/>
            </a:xfrm>
            <a:custGeom>
              <a:avLst/>
              <a:pathLst>
                <a:path w="1472887" h="57934">
                  <a:moveTo>
                    <a:pt x="0" y="28967"/>
                  </a:moveTo>
                  <a:lnTo>
                    <a:pt x="210412" y="28967"/>
                  </a:lnTo>
                  <a:lnTo>
                    <a:pt x="420825" y="28967"/>
                  </a:lnTo>
                  <a:lnTo>
                    <a:pt x="631237" y="14483"/>
                  </a:lnTo>
                  <a:lnTo>
                    <a:pt x="841650" y="0"/>
                  </a:lnTo>
                  <a:lnTo>
                    <a:pt x="1052062" y="57934"/>
                  </a:lnTo>
                  <a:lnTo>
                    <a:pt x="1262475" y="57934"/>
                  </a:lnTo>
                  <a:lnTo>
                    <a:pt x="1472887" y="28967"/>
                  </a:lnTo>
                </a:path>
              </a:pathLst>
            </a:custGeom>
            <a:ln w="20325" cap="flat">
              <a:solidFill>
                <a:srgbClr val="6B6B6B">
                  <a:alpha val="100000"/>
                </a:srgbClr>
              </a:solidFill>
              <a:prstDash val="solid"/>
              <a:round/>
            </a:ln>
          </p:spPr>
          <p:txBody>
            <a:bodyPr/>
            <a:lstStyle/>
            <a:p/>
          </p:txBody>
        </p:sp>
        <p:sp>
          <p:nvSpPr>
            <p:cNvPr id="84" name="pl84"/>
            <p:cNvSpPr/>
            <p:nvPr/>
          </p:nvSpPr>
          <p:spPr>
            <a:xfrm>
              <a:off x="768815" y="4311585"/>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40651" cap="flat">
              <a:solidFill>
                <a:srgbClr val="000000">
                  <a:alpha val="100000"/>
                </a:srgbClr>
              </a:solidFill>
              <a:prstDash val="solid"/>
              <a:round/>
            </a:ln>
          </p:spPr>
          <p:txBody>
            <a:bodyPr/>
            <a:lstStyle/>
            <a:p/>
          </p:txBody>
        </p:sp>
        <p:sp>
          <p:nvSpPr>
            <p:cNvPr id="85" name="pl85"/>
            <p:cNvSpPr/>
            <p:nvPr/>
          </p:nvSpPr>
          <p:spPr>
            <a:xfrm>
              <a:off x="768815" y="4311585"/>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35231" cap="flat">
              <a:solidFill>
                <a:srgbClr val="F26A21">
                  <a:alpha val="100000"/>
                </a:srgbClr>
              </a:solidFill>
              <a:prstDash val="solid"/>
              <a:round/>
            </a:ln>
          </p:spPr>
          <p:txBody>
            <a:bodyPr/>
            <a:lstStyle/>
            <a:p/>
          </p:txBody>
        </p:sp>
        <p:sp>
          <p:nvSpPr>
            <p:cNvPr id="86" name="pl86"/>
            <p:cNvSpPr/>
            <p:nvPr/>
          </p:nvSpPr>
          <p:spPr>
            <a:xfrm>
              <a:off x="695171" y="4311585"/>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87" name="tx87"/>
            <p:cNvSpPr/>
            <p:nvPr/>
          </p:nvSpPr>
          <p:spPr>
            <a:xfrm>
              <a:off x="738686" y="41485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8" name="tx88"/>
            <p:cNvSpPr/>
            <p:nvPr/>
          </p:nvSpPr>
          <p:spPr>
            <a:xfrm>
              <a:off x="949098" y="41485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9" name="tx89"/>
            <p:cNvSpPr/>
            <p:nvPr/>
          </p:nvSpPr>
          <p:spPr>
            <a:xfrm>
              <a:off x="1159511" y="41485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90" name="tx90"/>
            <p:cNvSpPr/>
            <p:nvPr/>
          </p:nvSpPr>
          <p:spPr>
            <a:xfrm>
              <a:off x="1369923" y="41485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91" name="tx91"/>
            <p:cNvSpPr/>
            <p:nvPr/>
          </p:nvSpPr>
          <p:spPr>
            <a:xfrm>
              <a:off x="1580336" y="41485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92" name="tx92"/>
            <p:cNvSpPr/>
            <p:nvPr/>
          </p:nvSpPr>
          <p:spPr>
            <a:xfrm>
              <a:off x="1790748" y="41485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93" name="tx93"/>
            <p:cNvSpPr/>
            <p:nvPr/>
          </p:nvSpPr>
          <p:spPr>
            <a:xfrm>
              <a:off x="2001161" y="41485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94" name="tx94"/>
            <p:cNvSpPr/>
            <p:nvPr/>
          </p:nvSpPr>
          <p:spPr>
            <a:xfrm>
              <a:off x="2211573" y="41485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95" name="rc95"/>
            <p:cNvSpPr/>
            <p:nvPr/>
          </p:nvSpPr>
          <p:spPr>
            <a:xfrm>
              <a:off x="695171" y="4787209"/>
              <a:ext cx="1620176" cy="1019640"/>
            </a:xfrm>
            <a:prstGeom prst="rect">
              <a:avLst/>
            </a:prstGeom>
            <a:solidFill>
              <a:srgbClr val="EBEBEB">
                <a:alpha val="100000"/>
              </a:srgbClr>
            </a:solidFill>
          </p:spPr>
          <p:txBody>
            <a:bodyPr/>
            <a:lstStyle/>
            <a:p/>
          </p:txBody>
        </p:sp>
        <p:sp>
          <p:nvSpPr>
            <p:cNvPr id="96" name="pl96"/>
            <p:cNvSpPr/>
            <p:nvPr/>
          </p:nvSpPr>
          <p:spPr>
            <a:xfrm>
              <a:off x="695171" y="579671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97" name="pl97"/>
            <p:cNvSpPr/>
            <p:nvPr/>
          </p:nvSpPr>
          <p:spPr>
            <a:xfrm>
              <a:off x="695171" y="543462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98" name="pl98"/>
            <p:cNvSpPr/>
            <p:nvPr/>
          </p:nvSpPr>
          <p:spPr>
            <a:xfrm>
              <a:off x="695171" y="507253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99" name="pl99"/>
            <p:cNvSpPr/>
            <p:nvPr/>
          </p:nvSpPr>
          <p:spPr>
            <a:xfrm>
              <a:off x="695171" y="561566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00" name="pl100"/>
            <p:cNvSpPr/>
            <p:nvPr/>
          </p:nvSpPr>
          <p:spPr>
            <a:xfrm>
              <a:off x="695171" y="525357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01" name="pl101"/>
            <p:cNvSpPr/>
            <p:nvPr/>
          </p:nvSpPr>
          <p:spPr>
            <a:xfrm>
              <a:off x="695171" y="489149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02" name="pl102"/>
            <p:cNvSpPr/>
            <p:nvPr/>
          </p:nvSpPr>
          <p:spPr>
            <a:xfrm>
              <a:off x="76881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3" name="pl103"/>
            <p:cNvSpPr/>
            <p:nvPr/>
          </p:nvSpPr>
          <p:spPr>
            <a:xfrm>
              <a:off x="97922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4" name="pl104"/>
            <p:cNvSpPr/>
            <p:nvPr/>
          </p:nvSpPr>
          <p:spPr>
            <a:xfrm>
              <a:off x="118964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5" name="pl105"/>
            <p:cNvSpPr/>
            <p:nvPr/>
          </p:nvSpPr>
          <p:spPr>
            <a:xfrm>
              <a:off x="140005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6" name="pl106"/>
            <p:cNvSpPr/>
            <p:nvPr/>
          </p:nvSpPr>
          <p:spPr>
            <a:xfrm>
              <a:off x="161046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7" name="pl107"/>
            <p:cNvSpPr/>
            <p:nvPr/>
          </p:nvSpPr>
          <p:spPr>
            <a:xfrm>
              <a:off x="182087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8" name="pl108"/>
            <p:cNvSpPr/>
            <p:nvPr/>
          </p:nvSpPr>
          <p:spPr>
            <a:xfrm>
              <a:off x="203129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9" name="pl109"/>
            <p:cNvSpPr/>
            <p:nvPr/>
          </p:nvSpPr>
          <p:spPr>
            <a:xfrm>
              <a:off x="224170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0" name="pl110"/>
            <p:cNvSpPr/>
            <p:nvPr/>
          </p:nvSpPr>
          <p:spPr>
            <a:xfrm>
              <a:off x="768815" y="5514282"/>
              <a:ext cx="1472887" cy="57934"/>
            </a:xfrm>
            <a:custGeom>
              <a:avLst/>
              <a:pathLst>
                <a:path w="1472887" h="57934">
                  <a:moveTo>
                    <a:pt x="0" y="28967"/>
                  </a:moveTo>
                  <a:lnTo>
                    <a:pt x="210412" y="28967"/>
                  </a:lnTo>
                  <a:lnTo>
                    <a:pt x="420825" y="28967"/>
                  </a:lnTo>
                  <a:lnTo>
                    <a:pt x="631237" y="14483"/>
                  </a:lnTo>
                  <a:lnTo>
                    <a:pt x="841650" y="0"/>
                  </a:lnTo>
                  <a:lnTo>
                    <a:pt x="1052062" y="57934"/>
                  </a:lnTo>
                  <a:lnTo>
                    <a:pt x="1262475" y="57934"/>
                  </a:lnTo>
                  <a:lnTo>
                    <a:pt x="1472887" y="28967"/>
                  </a:lnTo>
                </a:path>
              </a:pathLst>
            </a:custGeom>
            <a:ln w="20325" cap="flat">
              <a:solidFill>
                <a:srgbClr val="BEBEBE">
                  <a:alpha val="69803"/>
                </a:srgbClr>
              </a:solidFill>
              <a:prstDash val="solid"/>
              <a:round/>
            </a:ln>
          </p:spPr>
          <p:txBody>
            <a:bodyPr/>
            <a:lstStyle/>
            <a:p/>
          </p:txBody>
        </p:sp>
        <p:sp>
          <p:nvSpPr>
            <p:cNvPr id="111" name="pl111"/>
            <p:cNvSpPr/>
            <p:nvPr/>
          </p:nvSpPr>
          <p:spPr>
            <a:xfrm>
              <a:off x="768815" y="5354963"/>
              <a:ext cx="1472887" cy="202769"/>
            </a:xfrm>
            <a:custGeom>
              <a:avLst/>
              <a:pathLst>
                <a:path w="1472887" h="202769">
                  <a:moveTo>
                    <a:pt x="0" y="101384"/>
                  </a:moveTo>
                  <a:lnTo>
                    <a:pt x="210412" y="130351"/>
                  </a:lnTo>
                  <a:lnTo>
                    <a:pt x="420825" y="86901"/>
                  </a:lnTo>
                  <a:lnTo>
                    <a:pt x="631237" y="72417"/>
                  </a:lnTo>
                  <a:lnTo>
                    <a:pt x="841650" y="57934"/>
                  </a:lnTo>
                  <a:lnTo>
                    <a:pt x="1052062" y="101384"/>
                  </a:lnTo>
                  <a:lnTo>
                    <a:pt x="1262475" y="202769"/>
                  </a:lnTo>
                  <a:lnTo>
                    <a:pt x="1472887" y="0"/>
                  </a:lnTo>
                </a:path>
              </a:pathLst>
            </a:custGeom>
            <a:ln w="40651" cap="flat">
              <a:solidFill>
                <a:srgbClr val="BEBEBE">
                  <a:alpha val="69803"/>
                </a:srgbClr>
              </a:solidFill>
              <a:prstDash val="solid"/>
              <a:round/>
            </a:ln>
          </p:spPr>
          <p:txBody>
            <a:bodyPr/>
            <a:lstStyle/>
            <a:p/>
          </p:txBody>
        </p:sp>
        <p:sp>
          <p:nvSpPr>
            <p:cNvPr id="112" name="pl112"/>
            <p:cNvSpPr/>
            <p:nvPr/>
          </p:nvSpPr>
          <p:spPr>
            <a:xfrm>
              <a:off x="768815" y="5354963"/>
              <a:ext cx="1472887" cy="202769"/>
            </a:xfrm>
            <a:custGeom>
              <a:avLst/>
              <a:pathLst>
                <a:path w="1472887" h="202769">
                  <a:moveTo>
                    <a:pt x="0" y="101384"/>
                  </a:moveTo>
                  <a:lnTo>
                    <a:pt x="210412" y="130351"/>
                  </a:lnTo>
                  <a:lnTo>
                    <a:pt x="420825" y="86901"/>
                  </a:lnTo>
                  <a:lnTo>
                    <a:pt x="631237" y="72417"/>
                  </a:lnTo>
                  <a:lnTo>
                    <a:pt x="841650" y="57934"/>
                  </a:lnTo>
                  <a:lnTo>
                    <a:pt x="1052062" y="101384"/>
                  </a:lnTo>
                  <a:lnTo>
                    <a:pt x="1262475" y="202769"/>
                  </a:lnTo>
                  <a:lnTo>
                    <a:pt x="1472887" y="0"/>
                  </a:lnTo>
                </a:path>
              </a:pathLst>
            </a:custGeom>
            <a:ln w="35231" cap="flat">
              <a:solidFill>
                <a:srgbClr val="BEBEBE">
                  <a:alpha val="69803"/>
                </a:srgbClr>
              </a:solidFill>
              <a:prstDash val="solid"/>
              <a:round/>
            </a:ln>
          </p:spPr>
          <p:txBody>
            <a:bodyPr/>
            <a:lstStyle/>
            <a:p/>
          </p:txBody>
        </p:sp>
        <p:sp>
          <p:nvSpPr>
            <p:cNvPr id="113" name="pl113"/>
            <p:cNvSpPr/>
            <p:nvPr/>
          </p:nvSpPr>
          <p:spPr>
            <a:xfrm>
              <a:off x="768815" y="5514282"/>
              <a:ext cx="1472887" cy="57934"/>
            </a:xfrm>
            <a:custGeom>
              <a:avLst/>
              <a:pathLst>
                <a:path w="1472887" h="57934">
                  <a:moveTo>
                    <a:pt x="0" y="28967"/>
                  </a:moveTo>
                  <a:lnTo>
                    <a:pt x="210412" y="28967"/>
                  </a:lnTo>
                  <a:lnTo>
                    <a:pt x="420825" y="28967"/>
                  </a:lnTo>
                  <a:lnTo>
                    <a:pt x="631237" y="14483"/>
                  </a:lnTo>
                  <a:lnTo>
                    <a:pt x="841650" y="0"/>
                  </a:lnTo>
                  <a:lnTo>
                    <a:pt x="1052062" y="57934"/>
                  </a:lnTo>
                  <a:lnTo>
                    <a:pt x="1262475" y="57934"/>
                  </a:lnTo>
                  <a:lnTo>
                    <a:pt x="1472887" y="28967"/>
                  </a:lnTo>
                </a:path>
              </a:pathLst>
            </a:custGeom>
            <a:ln w="20325" cap="flat">
              <a:solidFill>
                <a:srgbClr val="6B6B6B">
                  <a:alpha val="100000"/>
                </a:srgbClr>
              </a:solidFill>
              <a:prstDash val="solid"/>
              <a:round/>
            </a:ln>
          </p:spPr>
          <p:txBody>
            <a:bodyPr/>
            <a:lstStyle/>
            <a:p/>
          </p:txBody>
        </p:sp>
        <p:sp>
          <p:nvSpPr>
            <p:cNvPr id="114" name="pl114"/>
            <p:cNvSpPr/>
            <p:nvPr/>
          </p:nvSpPr>
          <p:spPr>
            <a:xfrm>
              <a:off x="768815" y="5354963"/>
              <a:ext cx="1472887" cy="202769"/>
            </a:xfrm>
            <a:custGeom>
              <a:avLst/>
              <a:pathLst>
                <a:path w="1472887" h="202769">
                  <a:moveTo>
                    <a:pt x="0" y="101384"/>
                  </a:moveTo>
                  <a:lnTo>
                    <a:pt x="210412" y="130351"/>
                  </a:lnTo>
                  <a:lnTo>
                    <a:pt x="420825" y="86901"/>
                  </a:lnTo>
                  <a:lnTo>
                    <a:pt x="631237" y="72417"/>
                  </a:lnTo>
                  <a:lnTo>
                    <a:pt x="841650" y="57934"/>
                  </a:lnTo>
                  <a:lnTo>
                    <a:pt x="1052062" y="101384"/>
                  </a:lnTo>
                  <a:lnTo>
                    <a:pt x="1262475" y="202769"/>
                  </a:lnTo>
                  <a:lnTo>
                    <a:pt x="1472887" y="0"/>
                  </a:lnTo>
                </a:path>
              </a:pathLst>
            </a:custGeom>
            <a:ln w="40651" cap="flat">
              <a:solidFill>
                <a:srgbClr val="000000">
                  <a:alpha val="100000"/>
                </a:srgbClr>
              </a:solidFill>
              <a:prstDash val="solid"/>
              <a:round/>
            </a:ln>
          </p:spPr>
          <p:txBody>
            <a:bodyPr/>
            <a:lstStyle/>
            <a:p/>
          </p:txBody>
        </p:sp>
        <p:sp>
          <p:nvSpPr>
            <p:cNvPr id="115" name="pl115"/>
            <p:cNvSpPr/>
            <p:nvPr/>
          </p:nvSpPr>
          <p:spPr>
            <a:xfrm>
              <a:off x="768815" y="5354963"/>
              <a:ext cx="1472887" cy="202769"/>
            </a:xfrm>
            <a:custGeom>
              <a:avLst/>
              <a:pathLst>
                <a:path w="1472887" h="202769">
                  <a:moveTo>
                    <a:pt x="0" y="101384"/>
                  </a:moveTo>
                  <a:lnTo>
                    <a:pt x="210412" y="130351"/>
                  </a:lnTo>
                  <a:lnTo>
                    <a:pt x="420825" y="86901"/>
                  </a:lnTo>
                  <a:lnTo>
                    <a:pt x="631237" y="72417"/>
                  </a:lnTo>
                  <a:lnTo>
                    <a:pt x="841650" y="57934"/>
                  </a:lnTo>
                  <a:lnTo>
                    <a:pt x="1052062" y="101384"/>
                  </a:lnTo>
                  <a:lnTo>
                    <a:pt x="1262475" y="202769"/>
                  </a:lnTo>
                  <a:lnTo>
                    <a:pt x="1472887" y="0"/>
                  </a:lnTo>
                </a:path>
              </a:pathLst>
            </a:custGeom>
            <a:ln w="35231" cap="flat">
              <a:solidFill>
                <a:srgbClr val="F26A21">
                  <a:alpha val="100000"/>
                </a:srgbClr>
              </a:solidFill>
              <a:prstDash val="solid"/>
              <a:round/>
            </a:ln>
          </p:spPr>
          <p:txBody>
            <a:bodyPr/>
            <a:lstStyle/>
            <a:p/>
          </p:txBody>
        </p:sp>
        <p:sp>
          <p:nvSpPr>
            <p:cNvPr id="116" name="pl116"/>
            <p:cNvSpPr/>
            <p:nvPr/>
          </p:nvSpPr>
          <p:spPr>
            <a:xfrm>
              <a:off x="695171" y="5615667"/>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117" name="tx117"/>
            <p:cNvSpPr/>
            <p:nvPr/>
          </p:nvSpPr>
          <p:spPr>
            <a:xfrm>
              <a:off x="712579" y="5293320"/>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118" name="tx118"/>
            <p:cNvSpPr/>
            <p:nvPr/>
          </p:nvSpPr>
          <p:spPr>
            <a:xfrm>
              <a:off x="949098" y="53222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119" name="tx119"/>
            <p:cNvSpPr/>
            <p:nvPr/>
          </p:nvSpPr>
          <p:spPr>
            <a:xfrm>
              <a:off x="1129381" y="52788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20" name="tx120"/>
            <p:cNvSpPr/>
            <p:nvPr/>
          </p:nvSpPr>
          <p:spPr>
            <a:xfrm>
              <a:off x="1339794" y="52643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121" name="tx121"/>
            <p:cNvSpPr/>
            <p:nvPr/>
          </p:nvSpPr>
          <p:spPr>
            <a:xfrm>
              <a:off x="1550206" y="52498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122" name="tx122"/>
            <p:cNvSpPr/>
            <p:nvPr/>
          </p:nvSpPr>
          <p:spPr>
            <a:xfrm>
              <a:off x="1764642" y="5293320"/>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123" name="tx123"/>
            <p:cNvSpPr/>
            <p:nvPr/>
          </p:nvSpPr>
          <p:spPr>
            <a:xfrm>
              <a:off x="2001161" y="539470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24" name="tx124"/>
            <p:cNvSpPr/>
            <p:nvPr/>
          </p:nvSpPr>
          <p:spPr>
            <a:xfrm>
              <a:off x="2181444" y="51919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125" name="rc125"/>
            <p:cNvSpPr/>
            <p:nvPr/>
          </p:nvSpPr>
          <p:spPr>
            <a:xfrm>
              <a:off x="2384936" y="874964"/>
              <a:ext cx="1620176" cy="1019640"/>
            </a:xfrm>
            <a:prstGeom prst="rect">
              <a:avLst/>
            </a:prstGeom>
            <a:solidFill>
              <a:srgbClr val="EBEBEB">
                <a:alpha val="100000"/>
              </a:srgbClr>
            </a:solidFill>
          </p:spPr>
          <p:txBody>
            <a:bodyPr/>
            <a:lstStyle/>
            <a:p/>
          </p:txBody>
        </p:sp>
        <p:sp>
          <p:nvSpPr>
            <p:cNvPr id="126" name="pl126"/>
            <p:cNvSpPr/>
            <p:nvPr/>
          </p:nvSpPr>
          <p:spPr>
            <a:xfrm>
              <a:off x="2384936" y="188446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27" name="pl127"/>
            <p:cNvSpPr/>
            <p:nvPr/>
          </p:nvSpPr>
          <p:spPr>
            <a:xfrm>
              <a:off x="2384936" y="152237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28" name="pl128"/>
            <p:cNvSpPr/>
            <p:nvPr/>
          </p:nvSpPr>
          <p:spPr>
            <a:xfrm>
              <a:off x="2384936" y="116028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29" name="pl129"/>
            <p:cNvSpPr/>
            <p:nvPr/>
          </p:nvSpPr>
          <p:spPr>
            <a:xfrm>
              <a:off x="2384936" y="170342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30" name="pl130"/>
            <p:cNvSpPr/>
            <p:nvPr/>
          </p:nvSpPr>
          <p:spPr>
            <a:xfrm>
              <a:off x="2384936" y="134133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31" name="pl131"/>
            <p:cNvSpPr/>
            <p:nvPr/>
          </p:nvSpPr>
          <p:spPr>
            <a:xfrm>
              <a:off x="2384936" y="97924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32" name="pl132"/>
            <p:cNvSpPr/>
            <p:nvPr/>
          </p:nvSpPr>
          <p:spPr>
            <a:xfrm>
              <a:off x="245858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3" name="pl133"/>
            <p:cNvSpPr/>
            <p:nvPr/>
          </p:nvSpPr>
          <p:spPr>
            <a:xfrm>
              <a:off x="266899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4" name="pl134"/>
            <p:cNvSpPr/>
            <p:nvPr/>
          </p:nvSpPr>
          <p:spPr>
            <a:xfrm>
              <a:off x="287940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5" name="pl135"/>
            <p:cNvSpPr/>
            <p:nvPr/>
          </p:nvSpPr>
          <p:spPr>
            <a:xfrm>
              <a:off x="308981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6" name="pl136"/>
            <p:cNvSpPr/>
            <p:nvPr/>
          </p:nvSpPr>
          <p:spPr>
            <a:xfrm>
              <a:off x="330023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7" name="pl137"/>
            <p:cNvSpPr/>
            <p:nvPr/>
          </p:nvSpPr>
          <p:spPr>
            <a:xfrm>
              <a:off x="351064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8" name="pl138"/>
            <p:cNvSpPr/>
            <p:nvPr/>
          </p:nvSpPr>
          <p:spPr>
            <a:xfrm>
              <a:off x="372105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9" name="pl139"/>
            <p:cNvSpPr/>
            <p:nvPr/>
          </p:nvSpPr>
          <p:spPr>
            <a:xfrm>
              <a:off x="393146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0" name="pl140"/>
            <p:cNvSpPr/>
            <p:nvPr/>
          </p:nvSpPr>
          <p:spPr>
            <a:xfrm>
              <a:off x="2458581" y="1602037"/>
              <a:ext cx="1472887" cy="57934"/>
            </a:xfrm>
            <a:custGeom>
              <a:avLst/>
              <a:pathLst>
                <a:path w="1472887" h="57934">
                  <a:moveTo>
                    <a:pt x="0" y="28967"/>
                  </a:moveTo>
                  <a:lnTo>
                    <a:pt x="210412" y="28967"/>
                  </a:lnTo>
                  <a:lnTo>
                    <a:pt x="420825" y="28967"/>
                  </a:lnTo>
                  <a:lnTo>
                    <a:pt x="631237" y="14483"/>
                  </a:lnTo>
                  <a:lnTo>
                    <a:pt x="841650" y="0"/>
                  </a:lnTo>
                  <a:lnTo>
                    <a:pt x="1052062" y="57934"/>
                  </a:lnTo>
                  <a:lnTo>
                    <a:pt x="1262475" y="57934"/>
                  </a:lnTo>
                  <a:lnTo>
                    <a:pt x="1472887" y="28967"/>
                  </a:lnTo>
                </a:path>
              </a:pathLst>
            </a:custGeom>
            <a:ln w="20325" cap="flat">
              <a:solidFill>
                <a:srgbClr val="BEBEBE">
                  <a:alpha val="69803"/>
                </a:srgbClr>
              </a:solidFill>
              <a:prstDash val="solid"/>
              <a:round/>
            </a:ln>
          </p:spPr>
          <p:txBody>
            <a:bodyPr/>
            <a:lstStyle/>
            <a:p/>
          </p:txBody>
        </p:sp>
        <p:sp>
          <p:nvSpPr>
            <p:cNvPr id="141" name="pl141"/>
            <p:cNvSpPr/>
            <p:nvPr/>
          </p:nvSpPr>
          <p:spPr>
            <a:xfrm>
              <a:off x="2458581" y="1703421"/>
              <a:ext cx="1472887" cy="28967"/>
            </a:xfrm>
            <a:custGeom>
              <a:avLst/>
              <a:pathLst>
                <a:path w="1472887" h="28967">
                  <a:moveTo>
                    <a:pt x="0" y="0"/>
                  </a:moveTo>
                  <a:lnTo>
                    <a:pt x="210412" y="0"/>
                  </a:lnTo>
                  <a:lnTo>
                    <a:pt x="420825" y="0"/>
                  </a:lnTo>
                  <a:lnTo>
                    <a:pt x="631237" y="0"/>
                  </a:lnTo>
                  <a:lnTo>
                    <a:pt x="841650" y="28967"/>
                  </a:lnTo>
                  <a:lnTo>
                    <a:pt x="1052062" y="0"/>
                  </a:lnTo>
                  <a:lnTo>
                    <a:pt x="1262475" y="14483"/>
                  </a:lnTo>
                  <a:lnTo>
                    <a:pt x="1472887" y="0"/>
                  </a:lnTo>
                </a:path>
              </a:pathLst>
            </a:custGeom>
            <a:ln w="40651" cap="flat">
              <a:solidFill>
                <a:srgbClr val="BEBEBE">
                  <a:alpha val="69803"/>
                </a:srgbClr>
              </a:solidFill>
              <a:prstDash val="solid"/>
              <a:round/>
            </a:ln>
          </p:spPr>
          <p:txBody>
            <a:bodyPr/>
            <a:lstStyle/>
            <a:p/>
          </p:txBody>
        </p:sp>
        <p:sp>
          <p:nvSpPr>
            <p:cNvPr id="142" name="pl142"/>
            <p:cNvSpPr/>
            <p:nvPr/>
          </p:nvSpPr>
          <p:spPr>
            <a:xfrm>
              <a:off x="2458581" y="1703421"/>
              <a:ext cx="1472887" cy="28967"/>
            </a:xfrm>
            <a:custGeom>
              <a:avLst/>
              <a:pathLst>
                <a:path w="1472887" h="28967">
                  <a:moveTo>
                    <a:pt x="0" y="0"/>
                  </a:moveTo>
                  <a:lnTo>
                    <a:pt x="210412" y="0"/>
                  </a:lnTo>
                  <a:lnTo>
                    <a:pt x="420825" y="0"/>
                  </a:lnTo>
                  <a:lnTo>
                    <a:pt x="631237" y="0"/>
                  </a:lnTo>
                  <a:lnTo>
                    <a:pt x="841650" y="28967"/>
                  </a:lnTo>
                  <a:lnTo>
                    <a:pt x="1052062" y="0"/>
                  </a:lnTo>
                  <a:lnTo>
                    <a:pt x="1262475" y="14483"/>
                  </a:lnTo>
                  <a:lnTo>
                    <a:pt x="1472887" y="0"/>
                  </a:lnTo>
                </a:path>
              </a:pathLst>
            </a:custGeom>
            <a:ln w="35231" cap="flat">
              <a:solidFill>
                <a:srgbClr val="BEBEBE">
                  <a:alpha val="69803"/>
                </a:srgbClr>
              </a:solidFill>
              <a:prstDash val="solid"/>
              <a:round/>
            </a:ln>
          </p:spPr>
          <p:txBody>
            <a:bodyPr/>
            <a:lstStyle/>
            <a:p/>
          </p:txBody>
        </p:sp>
        <p:sp>
          <p:nvSpPr>
            <p:cNvPr id="143" name="pl143"/>
            <p:cNvSpPr/>
            <p:nvPr/>
          </p:nvSpPr>
          <p:spPr>
            <a:xfrm>
              <a:off x="2458581" y="1602037"/>
              <a:ext cx="1472887" cy="57934"/>
            </a:xfrm>
            <a:custGeom>
              <a:avLst/>
              <a:pathLst>
                <a:path w="1472887" h="57934">
                  <a:moveTo>
                    <a:pt x="0" y="28967"/>
                  </a:moveTo>
                  <a:lnTo>
                    <a:pt x="210412" y="28967"/>
                  </a:lnTo>
                  <a:lnTo>
                    <a:pt x="420825" y="28967"/>
                  </a:lnTo>
                  <a:lnTo>
                    <a:pt x="631237" y="14483"/>
                  </a:lnTo>
                  <a:lnTo>
                    <a:pt x="841650" y="0"/>
                  </a:lnTo>
                  <a:lnTo>
                    <a:pt x="1052062" y="57934"/>
                  </a:lnTo>
                  <a:lnTo>
                    <a:pt x="1262475" y="57934"/>
                  </a:lnTo>
                  <a:lnTo>
                    <a:pt x="1472887" y="28967"/>
                  </a:lnTo>
                </a:path>
              </a:pathLst>
            </a:custGeom>
            <a:ln w="20325" cap="flat">
              <a:solidFill>
                <a:srgbClr val="6B6B6B">
                  <a:alpha val="100000"/>
                </a:srgbClr>
              </a:solidFill>
              <a:prstDash val="solid"/>
              <a:round/>
            </a:ln>
          </p:spPr>
          <p:txBody>
            <a:bodyPr/>
            <a:lstStyle/>
            <a:p/>
          </p:txBody>
        </p:sp>
        <p:sp>
          <p:nvSpPr>
            <p:cNvPr id="144" name="pl144"/>
            <p:cNvSpPr/>
            <p:nvPr/>
          </p:nvSpPr>
          <p:spPr>
            <a:xfrm>
              <a:off x="2458581" y="1703421"/>
              <a:ext cx="1472887" cy="28967"/>
            </a:xfrm>
            <a:custGeom>
              <a:avLst/>
              <a:pathLst>
                <a:path w="1472887" h="28967">
                  <a:moveTo>
                    <a:pt x="0" y="0"/>
                  </a:moveTo>
                  <a:lnTo>
                    <a:pt x="210412" y="0"/>
                  </a:lnTo>
                  <a:lnTo>
                    <a:pt x="420825" y="0"/>
                  </a:lnTo>
                  <a:lnTo>
                    <a:pt x="631237" y="0"/>
                  </a:lnTo>
                  <a:lnTo>
                    <a:pt x="841650" y="28967"/>
                  </a:lnTo>
                  <a:lnTo>
                    <a:pt x="1052062" y="0"/>
                  </a:lnTo>
                  <a:lnTo>
                    <a:pt x="1262475" y="14483"/>
                  </a:lnTo>
                  <a:lnTo>
                    <a:pt x="1472887" y="0"/>
                  </a:lnTo>
                </a:path>
              </a:pathLst>
            </a:custGeom>
            <a:ln w="40651" cap="flat">
              <a:solidFill>
                <a:srgbClr val="000000">
                  <a:alpha val="100000"/>
                </a:srgbClr>
              </a:solidFill>
              <a:prstDash val="solid"/>
              <a:round/>
            </a:ln>
          </p:spPr>
          <p:txBody>
            <a:bodyPr/>
            <a:lstStyle/>
            <a:p/>
          </p:txBody>
        </p:sp>
        <p:sp>
          <p:nvSpPr>
            <p:cNvPr id="145" name="pl145"/>
            <p:cNvSpPr/>
            <p:nvPr/>
          </p:nvSpPr>
          <p:spPr>
            <a:xfrm>
              <a:off x="2458581" y="1703421"/>
              <a:ext cx="1472887" cy="28967"/>
            </a:xfrm>
            <a:custGeom>
              <a:avLst/>
              <a:pathLst>
                <a:path w="1472887" h="28967">
                  <a:moveTo>
                    <a:pt x="0" y="0"/>
                  </a:moveTo>
                  <a:lnTo>
                    <a:pt x="210412" y="0"/>
                  </a:lnTo>
                  <a:lnTo>
                    <a:pt x="420825" y="0"/>
                  </a:lnTo>
                  <a:lnTo>
                    <a:pt x="631237" y="0"/>
                  </a:lnTo>
                  <a:lnTo>
                    <a:pt x="841650" y="28967"/>
                  </a:lnTo>
                  <a:lnTo>
                    <a:pt x="1052062" y="0"/>
                  </a:lnTo>
                  <a:lnTo>
                    <a:pt x="1262475" y="14483"/>
                  </a:lnTo>
                  <a:lnTo>
                    <a:pt x="1472887" y="0"/>
                  </a:lnTo>
                </a:path>
              </a:pathLst>
            </a:custGeom>
            <a:ln w="35231" cap="flat">
              <a:solidFill>
                <a:srgbClr val="F26A21">
                  <a:alpha val="100000"/>
                </a:srgbClr>
              </a:solidFill>
              <a:prstDash val="solid"/>
              <a:round/>
            </a:ln>
          </p:spPr>
          <p:txBody>
            <a:bodyPr/>
            <a:lstStyle/>
            <a:p/>
          </p:txBody>
        </p:sp>
        <p:sp>
          <p:nvSpPr>
            <p:cNvPr id="146" name="pl146"/>
            <p:cNvSpPr/>
            <p:nvPr/>
          </p:nvSpPr>
          <p:spPr>
            <a:xfrm>
              <a:off x="2384936" y="1703421"/>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147" name="tx147"/>
            <p:cNvSpPr/>
            <p:nvPr/>
          </p:nvSpPr>
          <p:spPr>
            <a:xfrm>
              <a:off x="2428451" y="154039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8" name="tx148"/>
            <p:cNvSpPr/>
            <p:nvPr/>
          </p:nvSpPr>
          <p:spPr>
            <a:xfrm>
              <a:off x="2638864" y="154039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9" name="tx149"/>
            <p:cNvSpPr/>
            <p:nvPr/>
          </p:nvSpPr>
          <p:spPr>
            <a:xfrm>
              <a:off x="2849276" y="154039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50" name="tx150"/>
            <p:cNvSpPr/>
            <p:nvPr/>
          </p:nvSpPr>
          <p:spPr>
            <a:xfrm>
              <a:off x="3059689" y="154039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51" name="tx151"/>
            <p:cNvSpPr/>
            <p:nvPr/>
          </p:nvSpPr>
          <p:spPr>
            <a:xfrm>
              <a:off x="3252042" y="156936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52" name="tx152"/>
            <p:cNvSpPr/>
            <p:nvPr/>
          </p:nvSpPr>
          <p:spPr>
            <a:xfrm>
              <a:off x="3480514" y="154039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53" name="tx153"/>
            <p:cNvSpPr/>
            <p:nvPr/>
          </p:nvSpPr>
          <p:spPr>
            <a:xfrm>
              <a:off x="3672867" y="155487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54" name="tx154"/>
            <p:cNvSpPr/>
            <p:nvPr/>
          </p:nvSpPr>
          <p:spPr>
            <a:xfrm>
              <a:off x="3901339" y="154039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55" name="rc155"/>
            <p:cNvSpPr/>
            <p:nvPr/>
          </p:nvSpPr>
          <p:spPr>
            <a:xfrm>
              <a:off x="2384936" y="2179046"/>
              <a:ext cx="1620176" cy="1019640"/>
            </a:xfrm>
            <a:prstGeom prst="rect">
              <a:avLst/>
            </a:prstGeom>
            <a:solidFill>
              <a:srgbClr val="EBEBEB">
                <a:alpha val="100000"/>
              </a:srgbClr>
            </a:solidFill>
          </p:spPr>
          <p:txBody>
            <a:bodyPr/>
            <a:lstStyle/>
            <a:p/>
          </p:txBody>
        </p:sp>
        <p:sp>
          <p:nvSpPr>
            <p:cNvPr id="156" name="pl156"/>
            <p:cNvSpPr/>
            <p:nvPr/>
          </p:nvSpPr>
          <p:spPr>
            <a:xfrm>
              <a:off x="2384936" y="318854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57" name="pl157"/>
            <p:cNvSpPr/>
            <p:nvPr/>
          </p:nvSpPr>
          <p:spPr>
            <a:xfrm>
              <a:off x="2384936" y="282645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58" name="pl158"/>
            <p:cNvSpPr/>
            <p:nvPr/>
          </p:nvSpPr>
          <p:spPr>
            <a:xfrm>
              <a:off x="2384936" y="246437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59" name="pl159"/>
            <p:cNvSpPr/>
            <p:nvPr/>
          </p:nvSpPr>
          <p:spPr>
            <a:xfrm>
              <a:off x="2384936" y="300750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60" name="pl160"/>
            <p:cNvSpPr/>
            <p:nvPr/>
          </p:nvSpPr>
          <p:spPr>
            <a:xfrm>
              <a:off x="2384936" y="264541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61" name="pl161"/>
            <p:cNvSpPr/>
            <p:nvPr/>
          </p:nvSpPr>
          <p:spPr>
            <a:xfrm>
              <a:off x="2384936" y="228332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62" name="pl162"/>
            <p:cNvSpPr/>
            <p:nvPr/>
          </p:nvSpPr>
          <p:spPr>
            <a:xfrm>
              <a:off x="245858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3" name="pl163"/>
            <p:cNvSpPr/>
            <p:nvPr/>
          </p:nvSpPr>
          <p:spPr>
            <a:xfrm>
              <a:off x="266899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4" name="pl164"/>
            <p:cNvSpPr/>
            <p:nvPr/>
          </p:nvSpPr>
          <p:spPr>
            <a:xfrm>
              <a:off x="287940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5" name="pl165"/>
            <p:cNvSpPr/>
            <p:nvPr/>
          </p:nvSpPr>
          <p:spPr>
            <a:xfrm>
              <a:off x="308981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6" name="pl166"/>
            <p:cNvSpPr/>
            <p:nvPr/>
          </p:nvSpPr>
          <p:spPr>
            <a:xfrm>
              <a:off x="330023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7" name="pl167"/>
            <p:cNvSpPr/>
            <p:nvPr/>
          </p:nvSpPr>
          <p:spPr>
            <a:xfrm>
              <a:off x="351064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8" name="pl168"/>
            <p:cNvSpPr/>
            <p:nvPr/>
          </p:nvSpPr>
          <p:spPr>
            <a:xfrm>
              <a:off x="372105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9" name="pl169"/>
            <p:cNvSpPr/>
            <p:nvPr/>
          </p:nvSpPr>
          <p:spPr>
            <a:xfrm>
              <a:off x="393146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0" name="pl170"/>
            <p:cNvSpPr/>
            <p:nvPr/>
          </p:nvSpPr>
          <p:spPr>
            <a:xfrm>
              <a:off x="2458581" y="2906119"/>
              <a:ext cx="1472887" cy="57934"/>
            </a:xfrm>
            <a:custGeom>
              <a:avLst/>
              <a:pathLst>
                <a:path w="1472887" h="57934">
                  <a:moveTo>
                    <a:pt x="0" y="28967"/>
                  </a:moveTo>
                  <a:lnTo>
                    <a:pt x="210412" y="28967"/>
                  </a:lnTo>
                  <a:lnTo>
                    <a:pt x="420825" y="28967"/>
                  </a:lnTo>
                  <a:lnTo>
                    <a:pt x="631237" y="14483"/>
                  </a:lnTo>
                  <a:lnTo>
                    <a:pt x="841650" y="0"/>
                  </a:lnTo>
                  <a:lnTo>
                    <a:pt x="1052062" y="57934"/>
                  </a:lnTo>
                  <a:lnTo>
                    <a:pt x="1262475" y="57934"/>
                  </a:lnTo>
                  <a:lnTo>
                    <a:pt x="1472887" y="28967"/>
                  </a:lnTo>
                </a:path>
              </a:pathLst>
            </a:custGeom>
            <a:ln w="20325" cap="flat">
              <a:solidFill>
                <a:srgbClr val="BEBEBE">
                  <a:alpha val="69803"/>
                </a:srgbClr>
              </a:solidFill>
              <a:prstDash val="solid"/>
              <a:round/>
            </a:ln>
          </p:spPr>
          <p:txBody>
            <a:bodyPr/>
            <a:lstStyle/>
            <a:p/>
          </p:txBody>
        </p:sp>
        <p:sp>
          <p:nvSpPr>
            <p:cNvPr id="171" name="pl171"/>
            <p:cNvSpPr/>
            <p:nvPr/>
          </p:nvSpPr>
          <p:spPr>
            <a:xfrm>
              <a:off x="2458581" y="2906119"/>
              <a:ext cx="1472887" cy="130351"/>
            </a:xfrm>
            <a:custGeom>
              <a:avLst/>
              <a:pathLst>
                <a:path w="1472887" h="130351">
                  <a:moveTo>
                    <a:pt x="0" y="14483"/>
                  </a:moveTo>
                  <a:lnTo>
                    <a:pt x="210412" y="57934"/>
                  </a:lnTo>
                  <a:lnTo>
                    <a:pt x="420825" y="57934"/>
                  </a:lnTo>
                  <a:lnTo>
                    <a:pt x="631237" y="28967"/>
                  </a:lnTo>
                  <a:lnTo>
                    <a:pt x="841650" y="0"/>
                  </a:lnTo>
                  <a:lnTo>
                    <a:pt x="1052062" y="72417"/>
                  </a:lnTo>
                  <a:lnTo>
                    <a:pt x="1262475" y="130351"/>
                  </a:lnTo>
                  <a:lnTo>
                    <a:pt x="1472887" y="43450"/>
                  </a:lnTo>
                </a:path>
              </a:pathLst>
            </a:custGeom>
            <a:ln w="40651" cap="flat">
              <a:solidFill>
                <a:srgbClr val="BEBEBE">
                  <a:alpha val="69803"/>
                </a:srgbClr>
              </a:solidFill>
              <a:prstDash val="solid"/>
              <a:round/>
            </a:ln>
          </p:spPr>
          <p:txBody>
            <a:bodyPr/>
            <a:lstStyle/>
            <a:p/>
          </p:txBody>
        </p:sp>
        <p:sp>
          <p:nvSpPr>
            <p:cNvPr id="172" name="pl172"/>
            <p:cNvSpPr/>
            <p:nvPr/>
          </p:nvSpPr>
          <p:spPr>
            <a:xfrm>
              <a:off x="2458581" y="2906119"/>
              <a:ext cx="1472887" cy="130351"/>
            </a:xfrm>
            <a:custGeom>
              <a:avLst/>
              <a:pathLst>
                <a:path w="1472887" h="130351">
                  <a:moveTo>
                    <a:pt x="0" y="14483"/>
                  </a:moveTo>
                  <a:lnTo>
                    <a:pt x="210412" y="57934"/>
                  </a:lnTo>
                  <a:lnTo>
                    <a:pt x="420825" y="57934"/>
                  </a:lnTo>
                  <a:lnTo>
                    <a:pt x="631237" y="28967"/>
                  </a:lnTo>
                  <a:lnTo>
                    <a:pt x="841650" y="0"/>
                  </a:lnTo>
                  <a:lnTo>
                    <a:pt x="1052062" y="72417"/>
                  </a:lnTo>
                  <a:lnTo>
                    <a:pt x="1262475" y="130351"/>
                  </a:lnTo>
                  <a:lnTo>
                    <a:pt x="1472887" y="43450"/>
                  </a:lnTo>
                </a:path>
              </a:pathLst>
            </a:custGeom>
            <a:ln w="35231" cap="flat">
              <a:solidFill>
                <a:srgbClr val="BEBEBE">
                  <a:alpha val="69803"/>
                </a:srgbClr>
              </a:solidFill>
              <a:prstDash val="solid"/>
              <a:round/>
            </a:ln>
          </p:spPr>
          <p:txBody>
            <a:bodyPr/>
            <a:lstStyle/>
            <a:p/>
          </p:txBody>
        </p:sp>
        <p:sp>
          <p:nvSpPr>
            <p:cNvPr id="173" name="pl173"/>
            <p:cNvSpPr/>
            <p:nvPr/>
          </p:nvSpPr>
          <p:spPr>
            <a:xfrm>
              <a:off x="2458581" y="2906119"/>
              <a:ext cx="1472887" cy="57934"/>
            </a:xfrm>
            <a:custGeom>
              <a:avLst/>
              <a:pathLst>
                <a:path w="1472887" h="57934">
                  <a:moveTo>
                    <a:pt x="0" y="28967"/>
                  </a:moveTo>
                  <a:lnTo>
                    <a:pt x="210412" y="28967"/>
                  </a:lnTo>
                  <a:lnTo>
                    <a:pt x="420825" y="28967"/>
                  </a:lnTo>
                  <a:lnTo>
                    <a:pt x="631237" y="14483"/>
                  </a:lnTo>
                  <a:lnTo>
                    <a:pt x="841650" y="0"/>
                  </a:lnTo>
                  <a:lnTo>
                    <a:pt x="1052062" y="57934"/>
                  </a:lnTo>
                  <a:lnTo>
                    <a:pt x="1262475" y="57934"/>
                  </a:lnTo>
                  <a:lnTo>
                    <a:pt x="1472887" y="28967"/>
                  </a:lnTo>
                </a:path>
              </a:pathLst>
            </a:custGeom>
            <a:ln w="20325" cap="flat">
              <a:solidFill>
                <a:srgbClr val="6B6B6B">
                  <a:alpha val="100000"/>
                </a:srgbClr>
              </a:solidFill>
              <a:prstDash val="solid"/>
              <a:round/>
            </a:ln>
          </p:spPr>
          <p:txBody>
            <a:bodyPr/>
            <a:lstStyle/>
            <a:p/>
          </p:txBody>
        </p:sp>
        <p:sp>
          <p:nvSpPr>
            <p:cNvPr id="174" name="pl174"/>
            <p:cNvSpPr/>
            <p:nvPr/>
          </p:nvSpPr>
          <p:spPr>
            <a:xfrm>
              <a:off x="2458581" y="2906119"/>
              <a:ext cx="1472887" cy="130351"/>
            </a:xfrm>
            <a:custGeom>
              <a:avLst/>
              <a:pathLst>
                <a:path w="1472887" h="130351">
                  <a:moveTo>
                    <a:pt x="0" y="14483"/>
                  </a:moveTo>
                  <a:lnTo>
                    <a:pt x="210412" y="57934"/>
                  </a:lnTo>
                  <a:lnTo>
                    <a:pt x="420825" y="57934"/>
                  </a:lnTo>
                  <a:lnTo>
                    <a:pt x="631237" y="28967"/>
                  </a:lnTo>
                  <a:lnTo>
                    <a:pt x="841650" y="0"/>
                  </a:lnTo>
                  <a:lnTo>
                    <a:pt x="1052062" y="72417"/>
                  </a:lnTo>
                  <a:lnTo>
                    <a:pt x="1262475" y="130351"/>
                  </a:lnTo>
                  <a:lnTo>
                    <a:pt x="1472887" y="43450"/>
                  </a:lnTo>
                </a:path>
              </a:pathLst>
            </a:custGeom>
            <a:ln w="40651" cap="flat">
              <a:solidFill>
                <a:srgbClr val="000000">
                  <a:alpha val="100000"/>
                </a:srgbClr>
              </a:solidFill>
              <a:prstDash val="solid"/>
              <a:round/>
            </a:ln>
          </p:spPr>
          <p:txBody>
            <a:bodyPr/>
            <a:lstStyle/>
            <a:p/>
          </p:txBody>
        </p:sp>
        <p:sp>
          <p:nvSpPr>
            <p:cNvPr id="175" name="pl175"/>
            <p:cNvSpPr/>
            <p:nvPr/>
          </p:nvSpPr>
          <p:spPr>
            <a:xfrm>
              <a:off x="2458581" y="2906119"/>
              <a:ext cx="1472887" cy="130351"/>
            </a:xfrm>
            <a:custGeom>
              <a:avLst/>
              <a:pathLst>
                <a:path w="1472887" h="130351">
                  <a:moveTo>
                    <a:pt x="0" y="14483"/>
                  </a:moveTo>
                  <a:lnTo>
                    <a:pt x="210412" y="57934"/>
                  </a:lnTo>
                  <a:lnTo>
                    <a:pt x="420825" y="57934"/>
                  </a:lnTo>
                  <a:lnTo>
                    <a:pt x="631237" y="28967"/>
                  </a:lnTo>
                  <a:lnTo>
                    <a:pt x="841650" y="0"/>
                  </a:lnTo>
                  <a:lnTo>
                    <a:pt x="1052062" y="72417"/>
                  </a:lnTo>
                  <a:lnTo>
                    <a:pt x="1262475" y="130351"/>
                  </a:lnTo>
                  <a:lnTo>
                    <a:pt x="1472887" y="43450"/>
                  </a:lnTo>
                </a:path>
              </a:pathLst>
            </a:custGeom>
            <a:ln w="35231" cap="flat">
              <a:solidFill>
                <a:srgbClr val="F26A21">
                  <a:alpha val="100000"/>
                </a:srgbClr>
              </a:solidFill>
              <a:prstDash val="solid"/>
              <a:round/>
            </a:ln>
          </p:spPr>
          <p:txBody>
            <a:bodyPr/>
            <a:lstStyle/>
            <a:p/>
          </p:txBody>
        </p:sp>
        <p:sp>
          <p:nvSpPr>
            <p:cNvPr id="176" name="pl176"/>
            <p:cNvSpPr/>
            <p:nvPr/>
          </p:nvSpPr>
          <p:spPr>
            <a:xfrm>
              <a:off x="2384936" y="3007503"/>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177" name="tx177"/>
            <p:cNvSpPr/>
            <p:nvPr/>
          </p:nvSpPr>
          <p:spPr>
            <a:xfrm>
              <a:off x="2428451" y="27575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78" name="tx178"/>
            <p:cNvSpPr/>
            <p:nvPr/>
          </p:nvSpPr>
          <p:spPr>
            <a:xfrm>
              <a:off x="2638864" y="280102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79" name="tx179"/>
            <p:cNvSpPr/>
            <p:nvPr/>
          </p:nvSpPr>
          <p:spPr>
            <a:xfrm>
              <a:off x="2849276" y="280102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80" name="tx180"/>
            <p:cNvSpPr/>
            <p:nvPr/>
          </p:nvSpPr>
          <p:spPr>
            <a:xfrm>
              <a:off x="3059689" y="27720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81" name="tx181"/>
            <p:cNvSpPr/>
            <p:nvPr/>
          </p:nvSpPr>
          <p:spPr>
            <a:xfrm>
              <a:off x="3270102" y="274309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82" name="tx182"/>
            <p:cNvSpPr/>
            <p:nvPr/>
          </p:nvSpPr>
          <p:spPr>
            <a:xfrm>
              <a:off x="3480514" y="28155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83" name="tx183"/>
            <p:cNvSpPr/>
            <p:nvPr/>
          </p:nvSpPr>
          <p:spPr>
            <a:xfrm>
              <a:off x="3672867" y="287344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84" name="tx184"/>
            <p:cNvSpPr/>
            <p:nvPr/>
          </p:nvSpPr>
          <p:spPr>
            <a:xfrm>
              <a:off x="3901339" y="278654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85" name="rc185"/>
            <p:cNvSpPr/>
            <p:nvPr/>
          </p:nvSpPr>
          <p:spPr>
            <a:xfrm>
              <a:off x="2384936" y="3483127"/>
              <a:ext cx="1620176" cy="1019640"/>
            </a:xfrm>
            <a:prstGeom prst="rect">
              <a:avLst/>
            </a:prstGeom>
            <a:solidFill>
              <a:srgbClr val="EBEBEB">
                <a:alpha val="100000"/>
              </a:srgbClr>
            </a:solidFill>
          </p:spPr>
          <p:txBody>
            <a:bodyPr/>
            <a:lstStyle/>
            <a:p/>
          </p:txBody>
        </p:sp>
        <p:sp>
          <p:nvSpPr>
            <p:cNvPr id="186" name="pl186"/>
            <p:cNvSpPr/>
            <p:nvPr/>
          </p:nvSpPr>
          <p:spPr>
            <a:xfrm>
              <a:off x="2384936" y="449262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87" name="pl187"/>
            <p:cNvSpPr/>
            <p:nvPr/>
          </p:nvSpPr>
          <p:spPr>
            <a:xfrm>
              <a:off x="2384936" y="413054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88" name="pl188"/>
            <p:cNvSpPr/>
            <p:nvPr/>
          </p:nvSpPr>
          <p:spPr>
            <a:xfrm>
              <a:off x="2384936" y="376845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89" name="pl189"/>
            <p:cNvSpPr/>
            <p:nvPr/>
          </p:nvSpPr>
          <p:spPr>
            <a:xfrm>
              <a:off x="2384936" y="431158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90" name="pl190"/>
            <p:cNvSpPr/>
            <p:nvPr/>
          </p:nvSpPr>
          <p:spPr>
            <a:xfrm>
              <a:off x="2384936" y="394949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91" name="pl191"/>
            <p:cNvSpPr/>
            <p:nvPr/>
          </p:nvSpPr>
          <p:spPr>
            <a:xfrm>
              <a:off x="2384936" y="358740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92" name="pl192"/>
            <p:cNvSpPr/>
            <p:nvPr/>
          </p:nvSpPr>
          <p:spPr>
            <a:xfrm>
              <a:off x="245858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3" name="pl193"/>
            <p:cNvSpPr/>
            <p:nvPr/>
          </p:nvSpPr>
          <p:spPr>
            <a:xfrm>
              <a:off x="266899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4" name="pl194"/>
            <p:cNvSpPr/>
            <p:nvPr/>
          </p:nvSpPr>
          <p:spPr>
            <a:xfrm>
              <a:off x="287940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5" name="pl195"/>
            <p:cNvSpPr/>
            <p:nvPr/>
          </p:nvSpPr>
          <p:spPr>
            <a:xfrm>
              <a:off x="308981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6" name="pl196"/>
            <p:cNvSpPr/>
            <p:nvPr/>
          </p:nvSpPr>
          <p:spPr>
            <a:xfrm>
              <a:off x="330023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7" name="pl197"/>
            <p:cNvSpPr/>
            <p:nvPr/>
          </p:nvSpPr>
          <p:spPr>
            <a:xfrm>
              <a:off x="351064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8" name="pl198"/>
            <p:cNvSpPr/>
            <p:nvPr/>
          </p:nvSpPr>
          <p:spPr>
            <a:xfrm>
              <a:off x="372105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9" name="pl199"/>
            <p:cNvSpPr/>
            <p:nvPr/>
          </p:nvSpPr>
          <p:spPr>
            <a:xfrm>
              <a:off x="393146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0" name="pl200"/>
            <p:cNvSpPr/>
            <p:nvPr/>
          </p:nvSpPr>
          <p:spPr>
            <a:xfrm>
              <a:off x="2458581" y="4210200"/>
              <a:ext cx="1472887" cy="57934"/>
            </a:xfrm>
            <a:custGeom>
              <a:avLst/>
              <a:pathLst>
                <a:path w="1472887" h="57934">
                  <a:moveTo>
                    <a:pt x="0" y="28967"/>
                  </a:moveTo>
                  <a:lnTo>
                    <a:pt x="210412" y="28967"/>
                  </a:lnTo>
                  <a:lnTo>
                    <a:pt x="420825" y="28967"/>
                  </a:lnTo>
                  <a:lnTo>
                    <a:pt x="631237" y="14483"/>
                  </a:lnTo>
                  <a:lnTo>
                    <a:pt x="841650" y="0"/>
                  </a:lnTo>
                  <a:lnTo>
                    <a:pt x="1052062" y="57934"/>
                  </a:lnTo>
                  <a:lnTo>
                    <a:pt x="1262475" y="57934"/>
                  </a:lnTo>
                  <a:lnTo>
                    <a:pt x="1472887" y="28967"/>
                  </a:lnTo>
                </a:path>
              </a:pathLst>
            </a:custGeom>
            <a:ln w="20325" cap="flat">
              <a:solidFill>
                <a:srgbClr val="BEBEBE">
                  <a:alpha val="69803"/>
                </a:srgbClr>
              </a:solidFill>
              <a:prstDash val="solid"/>
              <a:round/>
            </a:ln>
          </p:spPr>
          <p:txBody>
            <a:bodyPr/>
            <a:lstStyle/>
            <a:p/>
          </p:txBody>
        </p:sp>
        <p:sp>
          <p:nvSpPr>
            <p:cNvPr id="201" name="pl201"/>
            <p:cNvSpPr/>
            <p:nvPr/>
          </p:nvSpPr>
          <p:spPr>
            <a:xfrm>
              <a:off x="2458581" y="4282618"/>
              <a:ext cx="1472887" cy="28967"/>
            </a:xfrm>
            <a:custGeom>
              <a:avLst/>
              <a:pathLst>
                <a:path w="1472887" h="28967">
                  <a:moveTo>
                    <a:pt x="0" y="28967"/>
                  </a:moveTo>
                  <a:lnTo>
                    <a:pt x="210412" y="28967"/>
                  </a:lnTo>
                  <a:lnTo>
                    <a:pt x="420825" y="28967"/>
                  </a:lnTo>
                  <a:lnTo>
                    <a:pt x="631237" y="28967"/>
                  </a:lnTo>
                  <a:lnTo>
                    <a:pt x="841650" y="0"/>
                  </a:lnTo>
                  <a:lnTo>
                    <a:pt x="1052062" y="28967"/>
                  </a:lnTo>
                  <a:lnTo>
                    <a:pt x="1262475" y="28967"/>
                  </a:lnTo>
                  <a:lnTo>
                    <a:pt x="1472887" y="28967"/>
                  </a:lnTo>
                </a:path>
              </a:pathLst>
            </a:custGeom>
            <a:ln w="40651" cap="flat">
              <a:solidFill>
                <a:srgbClr val="BEBEBE">
                  <a:alpha val="69803"/>
                </a:srgbClr>
              </a:solidFill>
              <a:prstDash val="solid"/>
              <a:round/>
            </a:ln>
          </p:spPr>
          <p:txBody>
            <a:bodyPr/>
            <a:lstStyle/>
            <a:p/>
          </p:txBody>
        </p:sp>
        <p:sp>
          <p:nvSpPr>
            <p:cNvPr id="202" name="pl202"/>
            <p:cNvSpPr/>
            <p:nvPr/>
          </p:nvSpPr>
          <p:spPr>
            <a:xfrm>
              <a:off x="2458581" y="4282618"/>
              <a:ext cx="1472887" cy="28967"/>
            </a:xfrm>
            <a:custGeom>
              <a:avLst/>
              <a:pathLst>
                <a:path w="1472887" h="28967">
                  <a:moveTo>
                    <a:pt x="0" y="28967"/>
                  </a:moveTo>
                  <a:lnTo>
                    <a:pt x="210412" y="28967"/>
                  </a:lnTo>
                  <a:lnTo>
                    <a:pt x="420825" y="28967"/>
                  </a:lnTo>
                  <a:lnTo>
                    <a:pt x="631237" y="28967"/>
                  </a:lnTo>
                  <a:lnTo>
                    <a:pt x="841650" y="0"/>
                  </a:lnTo>
                  <a:lnTo>
                    <a:pt x="1052062" y="28967"/>
                  </a:lnTo>
                  <a:lnTo>
                    <a:pt x="1262475" y="28967"/>
                  </a:lnTo>
                  <a:lnTo>
                    <a:pt x="1472887" y="28967"/>
                  </a:lnTo>
                </a:path>
              </a:pathLst>
            </a:custGeom>
            <a:ln w="35231" cap="flat">
              <a:solidFill>
                <a:srgbClr val="BEBEBE">
                  <a:alpha val="69803"/>
                </a:srgbClr>
              </a:solidFill>
              <a:prstDash val="solid"/>
              <a:round/>
            </a:ln>
          </p:spPr>
          <p:txBody>
            <a:bodyPr/>
            <a:lstStyle/>
            <a:p/>
          </p:txBody>
        </p:sp>
        <p:sp>
          <p:nvSpPr>
            <p:cNvPr id="203" name="pl203"/>
            <p:cNvSpPr/>
            <p:nvPr/>
          </p:nvSpPr>
          <p:spPr>
            <a:xfrm>
              <a:off x="2458581" y="4210200"/>
              <a:ext cx="1472887" cy="57934"/>
            </a:xfrm>
            <a:custGeom>
              <a:avLst/>
              <a:pathLst>
                <a:path w="1472887" h="57934">
                  <a:moveTo>
                    <a:pt x="0" y="28967"/>
                  </a:moveTo>
                  <a:lnTo>
                    <a:pt x="210412" y="28967"/>
                  </a:lnTo>
                  <a:lnTo>
                    <a:pt x="420825" y="28967"/>
                  </a:lnTo>
                  <a:lnTo>
                    <a:pt x="631237" y="14483"/>
                  </a:lnTo>
                  <a:lnTo>
                    <a:pt x="841650" y="0"/>
                  </a:lnTo>
                  <a:lnTo>
                    <a:pt x="1052062" y="57934"/>
                  </a:lnTo>
                  <a:lnTo>
                    <a:pt x="1262475" y="57934"/>
                  </a:lnTo>
                  <a:lnTo>
                    <a:pt x="1472887" y="28967"/>
                  </a:lnTo>
                </a:path>
              </a:pathLst>
            </a:custGeom>
            <a:ln w="20325" cap="flat">
              <a:solidFill>
                <a:srgbClr val="6B6B6B">
                  <a:alpha val="100000"/>
                </a:srgbClr>
              </a:solidFill>
              <a:prstDash val="solid"/>
              <a:round/>
            </a:ln>
          </p:spPr>
          <p:txBody>
            <a:bodyPr/>
            <a:lstStyle/>
            <a:p/>
          </p:txBody>
        </p:sp>
        <p:sp>
          <p:nvSpPr>
            <p:cNvPr id="204" name="pl204"/>
            <p:cNvSpPr/>
            <p:nvPr/>
          </p:nvSpPr>
          <p:spPr>
            <a:xfrm>
              <a:off x="2458581" y="4282618"/>
              <a:ext cx="1472887" cy="28967"/>
            </a:xfrm>
            <a:custGeom>
              <a:avLst/>
              <a:pathLst>
                <a:path w="1472887" h="28967">
                  <a:moveTo>
                    <a:pt x="0" y="28967"/>
                  </a:moveTo>
                  <a:lnTo>
                    <a:pt x="210412" y="28967"/>
                  </a:lnTo>
                  <a:lnTo>
                    <a:pt x="420825" y="28967"/>
                  </a:lnTo>
                  <a:lnTo>
                    <a:pt x="631237" y="28967"/>
                  </a:lnTo>
                  <a:lnTo>
                    <a:pt x="841650" y="0"/>
                  </a:lnTo>
                  <a:lnTo>
                    <a:pt x="1052062" y="28967"/>
                  </a:lnTo>
                  <a:lnTo>
                    <a:pt x="1262475" y="28967"/>
                  </a:lnTo>
                  <a:lnTo>
                    <a:pt x="1472887" y="28967"/>
                  </a:lnTo>
                </a:path>
              </a:pathLst>
            </a:custGeom>
            <a:ln w="40651" cap="flat">
              <a:solidFill>
                <a:srgbClr val="000000">
                  <a:alpha val="100000"/>
                </a:srgbClr>
              </a:solidFill>
              <a:prstDash val="solid"/>
              <a:round/>
            </a:ln>
          </p:spPr>
          <p:txBody>
            <a:bodyPr/>
            <a:lstStyle/>
            <a:p/>
          </p:txBody>
        </p:sp>
        <p:sp>
          <p:nvSpPr>
            <p:cNvPr id="205" name="pl205"/>
            <p:cNvSpPr/>
            <p:nvPr/>
          </p:nvSpPr>
          <p:spPr>
            <a:xfrm>
              <a:off x="2458581" y="4282618"/>
              <a:ext cx="1472887" cy="28967"/>
            </a:xfrm>
            <a:custGeom>
              <a:avLst/>
              <a:pathLst>
                <a:path w="1472887" h="28967">
                  <a:moveTo>
                    <a:pt x="0" y="28967"/>
                  </a:moveTo>
                  <a:lnTo>
                    <a:pt x="210412" y="28967"/>
                  </a:lnTo>
                  <a:lnTo>
                    <a:pt x="420825" y="28967"/>
                  </a:lnTo>
                  <a:lnTo>
                    <a:pt x="631237" y="28967"/>
                  </a:lnTo>
                  <a:lnTo>
                    <a:pt x="841650" y="0"/>
                  </a:lnTo>
                  <a:lnTo>
                    <a:pt x="1052062" y="28967"/>
                  </a:lnTo>
                  <a:lnTo>
                    <a:pt x="1262475" y="28967"/>
                  </a:lnTo>
                  <a:lnTo>
                    <a:pt x="1472887" y="28967"/>
                  </a:lnTo>
                </a:path>
              </a:pathLst>
            </a:custGeom>
            <a:ln w="35231" cap="flat">
              <a:solidFill>
                <a:srgbClr val="F26A21">
                  <a:alpha val="100000"/>
                </a:srgbClr>
              </a:solidFill>
              <a:prstDash val="solid"/>
              <a:round/>
            </a:ln>
          </p:spPr>
          <p:txBody>
            <a:bodyPr/>
            <a:lstStyle/>
            <a:p/>
          </p:txBody>
        </p:sp>
        <p:sp>
          <p:nvSpPr>
            <p:cNvPr id="206" name="pl206"/>
            <p:cNvSpPr/>
            <p:nvPr/>
          </p:nvSpPr>
          <p:spPr>
            <a:xfrm>
              <a:off x="2384936" y="4311585"/>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07" name="tx207"/>
            <p:cNvSpPr/>
            <p:nvPr/>
          </p:nvSpPr>
          <p:spPr>
            <a:xfrm>
              <a:off x="2428451" y="41485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08" name="tx208"/>
            <p:cNvSpPr/>
            <p:nvPr/>
          </p:nvSpPr>
          <p:spPr>
            <a:xfrm>
              <a:off x="2638864" y="41485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09" name="tx209"/>
            <p:cNvSpPr/>
            <p:nvPr/>
          </p:nvSpPr>
          <p:spPr>
            <a:xfrm>
              <a:off x="2849276" y="41485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10" name="tx210"/>
            <p:cNvSpPr/>
            <p:nvPr/>
          </p:nvSpPr>
          <p:spPr>
            <a:xfrm>
              <a:off x="3059689" y="41485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11" name="tx211"/>
            <p:cNvSpPr/>
            <p:nvPr/>
          </p:nvSpPr>
          <p:spPr>
            <a:xfrm>
              <a:off x="3270102" y="411959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12" name="tx212"/>
            <p:cNvSpPr/>
            <p:nvPr/>
          </p:nvSpPr>
          <p:spPr>
            <a:xfrm>
              <a:off x="3480514" y="41485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13" name="tx213"/>
            <p:cNvSpPr/>
            <p:nvPr/>
          </p:nvSpPr>
          <p:spPr>
            <a:xfrm>
              <a:off x="3690927" y="41485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14" name="tx214"/>
            <p:cNvSpPr/>
            <p:nvPr/>
          </p:nvSpPr>
          <p:spPr>
            <a:xfrm>
              <a:off x="3901339" y="41485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15" name="rc215"/>
            <p:cNvSpPr/>
            <p:nvPr/>
          </p:nvSpPr>
          <p:spPr>
            <a:xfrm>
              <a:off x="2384936" y="4787209"/>
              <a:ext cx="1620176" cy="1019640"/>
            </a:xfrm>
            <a:prstGeom prst="rect">
              <a:avLst/>
            </a:prstGeom>
            <a:solidFill>
              <a:srgbClr val="EBEBEB">
                <a:alpha val="100000"/>
              </a:srgbClr>
            </a:solidFill>
          </p:spPr>
          <p:txBody>
            <a:bodyPr/>
            <a:lstStyle/>
            <a:p/>
          </p:txBody>
        </p:sp>
        <p:sp>
          <p:nvSpPr>
            <p:cNvPr id="216" name="pl216"/>
            <p:cNvSpPr/>
            <p:nvPr/>
          </p:nvSpPr>
          <p:spPr>
            <a:xfrm>
              <a:off x="2384936" y="579671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17" name="pl217"/>
            <p:cNvSpPr/>
            <p:nvPr/>
          </p:nvSpPr>
          <p:spPr>
            <a:xfrm>
              <a:off x="2384936" y="543462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18" name="pl218"/>
            <p:cNvSpPr/>
            <p:nvPr/>
          </p:nvSpPr>
          <p:spPr>
            <a:xfrm>
              <a:off x="2384936" y="507253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19" name="pl219"/>
            <p:cNvSpPr/>
            <p:nvPr/>
          </p:nvSpPr>
          <p:spPr>
            <a:xfrm>
              <a:off x="2384936" y="561566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20" name="pl220"/>
            <p:cNvSpPr/>
            <p:nvPr/>
          </p:nvSpPr>
          <p:spPr>
            <a:xfrm>
              <a:off x="2384936" y="525357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21" name="pl221"/>
            <p:cNvSpPr/>
            <p:nvPr/>
          </p:nvSpPr>
          <p:spPr>
            <a:xfrm>
              <a:off x="2384936" y="489149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22" name="pl222"/>
            <p:cNvSpPr/>
            <p:nvPr/>
          </p:nvSpPr>
          <p:spPr>
            <a:xfrm>
              <a:off x="245858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23" name="pl223"/>
            <p:cNvSpPr/>
            <p:nvPr/>
          </p:nvSpPr>
          <p:spPr>
            <a:xfrm>
              <a:off x="266899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24" name="pl224"/>
            <p:cNvSpPr/>
            <p:nvPr/>
          </p:nvSpPr>
          <p:spPr>
            <a:xfrm>
              <a:off x="287940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25" name="pl225"/>
            <p:cNvSpPr/>
            <p:nvPr/>
          </p:nvSpPr>
          <p:spPr>
            <a:xfrm>
              <a:off x="308981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26" name="pl226"/>
            <p:cNvSpPr/>
            <p:nvPr/>
          </p:nvSpPr>
          <p:spPr>
            <a:xfrm>
              <a:off x="330023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27" name="pl227"/>
            <p:cNvSpPr/>
            <p:nvPr/>
          </p:nvSpPr>
          <p:spPr>
            <a:xfrm>
              <a:off x="351064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28" name="pl228"/>
            <p:cNvSpPr/>
            <p:nvPr/>
          </p:nvSpPr>
          <p:spPr>
            <a:xfrm>
              <a:off x="372105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29" name="pl229"/>
            <p:cNvSpPr/>
            <p:nvPr/>
          </p:nvSpPr>
          <p:spPr>
            <a:xfrm>
              <a:off x="393146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0" name="pl230"/>
            <p:cNvSpPr/>
            <p:nvPr/>
          </p:nvSpPr>
          <p:spPr>
            <a:xfrm>
              <a:off x="2458581" y="5514282"/>
              <a:ext cx="1472887" cy="57934"/>
            </a:xfrm>
            <a:custGeom>
              <a:avLst/>
              <a:pathLst>
                <a:path w="1472887" h="57934">
                  <a:moveTo>
                    <a:pt x="0" y="28967"/>
                  </a:moveTo>
                  <a:lnTo>
                    <a:pt x="210412" y="28967"/>
                  </a:lnTo>
                  <a:lnTo>
                    <a:pt x="420825" y="28967"/>
                  </a:lnTo>
                  <a:lnTo>
                    <a:pt x="631237" y="14483"/>
                  </a:lnTo>
                  <a:lnTo>
                    <a:pt x="841650" y="0"/>
                  </a:lnTo>
                  <a:lnTo>
                    <a:pt x="1052062" y="57934"/>
                  </a:lnTo>
                  <a:lnTo>
                    <a:pt x="1262475" y="57934"/>
                  </a:lnTo>
                  <a:lnTo>
                    <a:pt x="1472887" y="28967"/>
                  </a:lnTo>
                </a:path>
              </a:pathLst>
            </a:custGeom>
            <a:ln w="20325" cap="flat">
              <a:solidFill>
                <a:srgbClr val="BEBEBE">
                  <a:alpha val="69803"/>
                </a:srgbClr>
              </a:solidFill>
              <a:prstDash val="solid"/>
              <a:round/>
            </a:ln>
          </p:spPr>
          <p:txBody>
            <a:bodyPr/>
            <a:lstStyle/>
            <a:p/>
          </p:txBody>
        </p:sp>
        <p:sp>
          <p:nvSpPr>
            <p:cNvPr id="231" name="pl231"/>
            <p:cNvSpPr/>
            <p:nvPr/>
          </p:nvSpPr>
          <p:spPr>
            <a:xfrm>
              <a:off x="2458581" y="5253579"/>
              <a:ext cx="1472887" cy="405538"/>
            </a:xfrm>
            <a:custGeom>
              <a:avLst/>
              <a:pathLst>
                <a:path w="1472887" h="405538">
                  <a:moveTo>
                    <a:pt x="0" y="405538"/>
                  </a:moveTo>
                  <a:lnTo>
                    <a:pt x="210412" y="347604"/>
                  </a:lnTo>
                  <a:lnTo>
                    <a:pt x="420825" y="362088"/>
                  </a:lnTo>
                  <a:lnTo>
                    <a:pt x="631237" y="362088"/>
                  </a:lnTo>
                  <a:lnTo>
                    <a:pt x="841650" y="0"/>
                  </a:lnTo>
                  <a:lnTo>
                    <a:pt x="1052062" y="405538"/>
                  </a:lnTo>
                  <a:lnTo>
                    <a:pt x="1262475" y="362088"/>
                  </a:lnTo>
                  <a:lnTo>
                    <a:pt x="1472887" y="246219"/>
                  </a:lnTo>
                </a:path>
              </a:pathLst>
            </a:custGeom>
            <a:ln w="40651" cap="flat">
              <a:solidFill>
                <a:srgbClr val="BEBEBE">
                  <a:alpha val="69803"/>
                </a:srgbClr>
              </a:solidFill>
              <a:prstDash val="solid"/>
              <a:round/>
            </a:ln>
          </p:spPr>
          <p:txBody>
            <a:bodyPr/>
            <a:lstStyle/>
            <a:p/>
          </p:txBody>
        </p:sp>
        <p:sp>
          <p:nvSpPr>
            <p:cNvPr id="232" name="pl232"/>
            <p:cNvSpPr/>
            <p:nvPr/>
          </p:nvSpPr>
          <p:spPr>
            <a:xfrm>
              <a:off x="2458581" y="5253579"/>
              <a:ext cx="1472887" cy="405538"/>
            </a:xfrm>
            <a:custGeom>
              <a:avLst/>
              <a:pathLst>
                <a:path w="1472887" h="405538">
                  <a:moveTo>
                    <a:pt x="0" y="405538"/>
                  </a:moveTo>
                  <a:lnTo>
                    <a:pt x="210412" y="347604"/>
                  </a:lnTo>
                  <a:lnTo>
                    <a:pt x="420825" y="362088"/>
                  </a:lnTo>
                  <a:lnTo>
                    <a:pt x="631237" y="362088"/>
                  </a:lnTo>
                  <a:lnTo>
                    <a:pt x="841650" y="0"/>
                  </a:lnTo>
                  <a:lnTo>
                    <a:pt x="1052062" y="405538"/>
                  </a:lnTo>
                  <a:lnTo>
                    <a:pt x="1262475" y="362088"/>
                  </a:lnTo>
                  <a:lnTo>
                    <a:pt x="1472887" y="246219"/>
                  </a:lnTo>
                </a:path>
              </a:pathLst>
            </a:custGeom>
            <a:ln w="35231" cap="flat">
              <a:solidFill>
                <a:srgbClr val="BEBEBE">
                  <a:alpha val="69803"/>
                </a:srgbClr>
              </a:solidFill>
              <a:prstDash val="solid"/>
              <a:round/>
            </a:ln>
          </p:spPr>
          <p:txBody>
            <a:bodyPr/>
            <a:lstStyle/>
            <a:p/>
          </p:txBody>
        </p:sp>
        <p:sp>
          <p:nvSpPr>
            <p:cNvPr id="233" name="pl233"/>
            <p:cNvSpPr/>
            <p:nvPr/>
          </p:nvSpPr>
          <p:spPr>
            <a:xfrm>
              <a:off x="2458581" y="5514282"/>
              <a:ext cx="1472887" cy="57934"/>
            </a:xfrm>
            <a:custGeom>
              <a:avLst/>
              <a:pathLst>
                <a:path w="1472887" h="57934">
                  <a:moveTo>
                    <a:pt x="0" y="28967"/>
                  </a:moveTo>
                  <a:lnTo>
                    <a:pt x="210412" y="28967"/>
                  </a:lnTo>
                  <a:lnTo>
                    <a:pt x="420825" y="28967"/>
                  </a:lnTo>
                  <a:lnTo>
                    <a:pt x="631237" y="14483"/>
                  </a:lnTo>
                  <a:lnTo>
                    <a:pt x="841650" y="0"/>
                  </a:lnTo>
                  <a:lnTo>
                    <a:pt x="1052062" y="57934"/>
                  </a:lnTo>
                  <a:lnTo>
                    <a:pt x="1262475" y="57934"/>
                  </a:lnTo>
                  <a:lnTo>
                    <a:pt x="1472887" y="28967"/>
                  </a:lnTo>
                </a:path>
              </a:pathLst>
            </a:custGeom>
            <a:ln w="20325" cap="flat">
              <a:solidFill>
                <a:srgbClr val="6B6B6B">
                  <a:alpha val="100000"/>
                </a:srgbClr>
              </a:solidFill>
              <a:prstDash val="solid"/>
              <a:round/>
            </a:ln>
          </p:spPr>
          <p:txBody>
            <a:bodyPr/>
            <a:lstStyle/>
            <a:p/>
          </p:txBody>
        </p:sp>
        <p:sp>
          <p:nvSpPr>
            <p:cNvPr id="234" name="pl234"/>
            <p:cNvSpPr/>
            <p:nvPr/>
          </p:nvSpPr>
          <p:spPr>
            <a:xfrm>
              <a:off x="2458581" y="5253579"/>
              <a:ext cx="1472887" cy="405538"/>
            </a:xfrm>
            <a:custGeom>
              <a:avLst/>
              <a:pathLst>
                <a:path w="1472887" h="405538">
                  <a:moveTo>
                    <a:pt x="0" y="405538"/>
                  </a:moveTo>
                  <a:lnTo>
                    <a:pt x="210412" y="347604"/>
                  </a:lnTo>
                  <a:lnTo>
                    <a:pt x="420825" y="362088"/>
                  </a:lnTo>
                  <a:lnTo>
                    <a:pt x="631237" y="362088"/>
                  </a:lnTo>
                  <a:lnTo>
                    <a:pt x="841650" y="0"/>
                  </a:lnTo>
                  <a:lnTo>
                    <a:pt x="1052062" y="405538"/>
                  </a:lnTo>
                  <a:lnTo>
                    <a:pt x="1262475" y="362088"/>
                  </a:lnTo>
                  <a:lnTo>
                    <a:pt x="1472887" y="246219"/>
                  </a:lnTo>
                </a:path>
              </a:pathLst>
            </a:custGeom>
            <a:ln w="40651" cap="flat">
              <a:solidFill>
                <a:srgbClr val="000000">
                  <a:alpha val="100000"/>
                </a:srgbClr>
              </a:solidFill>
              <a:prstDash val="solid"/>
              <a:round/>
            </a:ln>
          </p:spPr>
          <p:txBody>
            <a:bodyPr/>
            <a:lstStyle/>
            <a:p/>
          </p:txBody>
        </p:sp>
        <p:sp>
          <p:nvSpPr>
            <p:cNvPr id="235" name="pl235"/>
            <p:cNvSpPr/>
            <p:nvPr/>
          </p:nvSpPr>
          <p:spPr>
            <a:xfrm>
              <a:off x="2458581" y="5253579"/>
              <a:ext cx="1472887" cy="405538"/>
            </a:xfrm>
            <a:custGeom>
              <a:avLst/>
              <a:pathLst>
                <a:path w="1472887" h="405538">
                  <a:moveTo>
                    <a:pt x="0" y="405538"/>
                  </a:moveTo>
                  <a:lnTo>
                    <a:pt x="210412" y="347604"/>
                  </a:lnTo>
                  <a:lnTo>
                    <a:pt x="420825" y="362088"/>
                  </a:lnTo>
                  <a:lnTo>
                    <a:pt x="631237" y="362088"/>
                  </a:lnTo>
                  <a:lnTo>
                    <a:pt x="841650" y="0"/>
                  </a:lnTo>
                  <a:lnTo>
                    <a:pt x="1052062" y="405538"/>
                  </a:lnTo>
                  <a:lnTo>
                    <a:pt x="1262475" y="362088"/>
                  </a:lnTo>
                  <a:lnTo>
                    <a:pt x="1472887" y="246219"/>
                  </a:lnTo>
                </a:path>
              </a:pathLst>
            </a:custGeom>
            <a:ln w="35231" cap="flat">
              <a:solidFill>
                <a:srgbClr val="F26A21">
                  <a:alpha val="100000"/>
                </a:srgbClr>
              </a:solidFill>
              <a:prstDash val="solid"/>
              <a:round/>
            </a:ln>
          </p:spPr>
          <p:txBody>
            <a:bodyPr/>
            <a:lstStyle/>
            <a:p/>
          </p:txBody>
        </p:sp>
        <p:sp>
          <p:nvSpPr>
            <p:cNvPr id="236" name="pl236"/>
            <p:cNvSpPr/>
            <p:nvPr/>
          </p:nvSpPr>
          <p:spPr>
            <a:xfrm>
              <a:off x="2384936" y="5615667"/>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37" name="tx237"/>
            <p:cNvSpPr/>
            <p:nvPr/>
          </p:nvSpPr>
          <p:spPr>
            <a:xfrm>
              <a:off x="2410392" y="549608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38" name="tx238"/>
            <p:cNvSpPr/>
            <p:nvPr/>
          </p:nvSpPr>
          <p:spPr>
            <a:xfrm>
              <a:off x="2638864" y="543815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39" name="tx239"/>
            <p:cNvSpPr/>
            <p:nvPr/>
          </p:nvSpPr>
          <p:spPr>
            <a:xfrm>
              <a:off x="2849276" y="54526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40" name="tx240"/>
            <p:cNvSpPr/>
            <p:nvPr/>
          </p:nvSpPr>
          <p:spPr>
            <a:xfrm>
              <a:off x="3059689" y="54526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41" name="tx241"/>
            <p:cNvSpPr/>
            <p:nvPr/>
          </p:nvSpPr>
          <p:spPr>
            <a:xfrm>
              <a:off x="3239972" y="5090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242" name="tx242"/>
            <p:cNvSpPr/>
            <p:nvPr/>
          </p:nvSpPr>
          <p:spPr>
            <a:xfrm>
              <a:off x="3462455" y="549608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43" name="tx243"/>
            <p:cNvSpPr/>
            <p:nvPr/>
          </p:nvSpPr>
          <p:spPr>
            <a:xfrm>
              <a:off x="3690927" y="54526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44" name="tx244"/>
            <p:cNvSpPr/>
            <p:nvPr/>
          </p:nvSpPr>
          <p:spPr>
            <a:xfrm>
              <a:off x="3901339" y="533677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45" name="rc245"/>
            <p:cNvSpPr/>
            <p:nvPr/>
          </p:nvSpPr>
          <p:spPr>
            <a:xfrm>
              <a:off x="4074702" y="874964"/>
              <a:ext cx="1620176" cy="1019640"/>
            </a:xfrm>
            <a:prstGeom prst="rect">
              <a:avLst/>
            </a:prstGeom>
            <a:solidFill>
              <a:srgbClr val="EBEBEB">
                <a:alpha val="100000"/>
              </a:srgbClr>
            </a:solidFill>
          </p:spPr>
          <p:txBody>
            <a:bodyPr/>
            <a:lstStyle/>
            <a:p/>
          </p:txBody>
        </p:sp>
        <p:sp>
          <p:nvSpPr>
            <p:cNvPr id="246" name="pl246"/>
            <p:cNvSpPr/>
            <p:nvPr/>
          </p:nvSpPr>
          <p:spPr>
            <a:xfrm>
              <a:off x="4074702" y="188446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47" name="pl247"/>
            <p:cNvSpPr/>
            <p:nvPr/>
          </p:nvSpPr>
          <p:spPr>
            <a:xfrm>
              <a:off x="4074702" y="152237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48" name="pl248"/>
            <p:cNvSpPr/>
            <p:nvPr/>
          </p:nvSpPr>
          <p:spPr>
            <a:xfrm>
              <a:off x="4074702" y="116028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49" name="pl249"/>
            <p:cNvSpPr/>
            <p:nvPr/>
          </p:nvSpPr>
          <p:spPr>
            <a:xfrm>
              <a:off x="4074702" y="170342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50" name="pl250"/>
            <p:cNvSpPr/>
            <p:nvPr/>
          </p:nvSpPr>
          <p:spPr>
            <a:xfrm>
              <a:off x="4074702" y="134133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51" name="pl251"/>
            <p:cNvSpPr/>
            <p:nvPr/>
          </p:nvSpPr>
          <p:spPr>
            <a:xfrm>
              <a:off x="4074702" y="97924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52" name="pl252"/>
            <p:cNvSpPr/>
            <p:nvPr/>
          </p:nvSpPr>
          <p:spPr>
            <a:xfrm>
              <a:off x="414834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53" name="pl253"/>
            <p:cNvSpPr/>
            <p:nvPr/>
          </p:nvSpPr>
          <p:spPr>
            <a:xfrm>
              <a:off x="435875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54" name="pl254"/>
            <p:cNvSpPr/>
            <p:nvPr/>
          </p:nvSpPr>
          <p:spPr>
            <a:xfrm>
              <a:off x="456917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55" name="pl255"/>
            <p:cNvSpPr/>
            <p:nvPr/>
          </p:nvSpPr>
          <p:spPr>
            <a:xfrm>
              <a:off x="477958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56" name="pl256"/>
            <p:cNvSpPr/>
            <p:nvPr/>
          </p:nvSpPr>
          <p:spPr>
            <a:xfrm>
              <a:off x="498999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57" name="pl257"/>
            <p:cNvSpPr/>
            <p:nvPr/>
          </p:nvSpPr>
          <p:spPr>
            <a:xfrm>
              <a:off x="520040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58" name="pl258"/>
            <p:cNvSpPr/>
            <p:nvPr/>
          </p:nvSpPr>
          <p:spPr>
            <a:xfrm>
              <a:off x="541082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59" name="pl259"/>
            <p:cNvSpPr/>
            <p:nvPr/>
          </p:nvSpPr>
          <p:spPr>
            <a:xfrm>
              <a:off x="562123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0" name="pl260"/>
            <p:cNvSpPr/>
            <p:nvPr/>
          </p:nvSpPr>
          <p:spPr>
            <a:xfrm>
              <a:off x="4148347" y="1602037"/>
              <a:ext cx="1472887" cy="57934"/>
            </a:xfrm>
            <a:custGeom>
              <a:avLst/>
              <a:pathLst>
                <a:path w="1472887" h="57934">
                  <a:moveTo>
                    <a:pt x="0" y="28967"/>
                  </a:moveTo>
                  <a:lnTo>
                    <a:pt x="210412" y="28967"/>
                  </a:lnTo>
                  <a:lnTo>
                    <a:pt x="420825" y="28967"/>
                  </a:lnTo>
                  <a:lnTo>
                    <a:pt x="631237" y="14483"/>
                  </a:lnTo>
                  <a:lnTo>
                    <a:pt x="841650" y="0"/>
                  </a:lnTo>
                  <a:lnTo>
                    <a:pt x="1052062" y="57934"/>
                  </a:lnTo>
                  <a:lnTo>
                    <a:pt x="1262475" y="57934"/>
                  </a:lnTo>
                  <a:lnTo>
                    <a:pt x="1472887" y="28967"/>
                  </a:lnTo>
                </a:path>
              </a:pathLst>
            </a:custGeom>
            <a:ln w="20325" cap="flat">
              <a:solidFill>
                <a:srgbClr val="BEBEBE">
                  <a:alpha val="69803"/>
                </a:srgbClr>
              </a:solidFill>
              <a:prstDash val="solid"/>
              <a:round/>
            </a:ln>
          </p:spPr>
          <p:txBody>
            <a:bodyPr/>
            <a:lstStyle/>
            <a:p/>
          </p:txBody>
        </p:sp>
        <p:sp>
          <p:nvSpPr>
            <p:cNvPr id="261" name="pl261"/>
            <p:cNvSpPr/>
            <p:nvPr/>
          </p:nvSpPr>
          <p:spPr>
            <a:xfrm>
              <a:off x="4148347" y="1283399"/>
              <a:ext cx="1472887" cy="405538"/>
            </a:xfrm>
            <a:custGeom>
              <a:avLst/>
              <a:pathLst>
                <a:path w="1472887" h="405538">
                  <a:moveTo>
                    <a:pt x="0" y="347604"/>
                  </a:moveTo>
                  <a:lnTo>
                    <a:pt x="210412" y="289670"/>
                  </a:lnTo>
                  <a:lnTo>
                    <a:pt x="420825" y="159318"/>
                  </a:lnTo>
                  <a:lnTo>
                    <a:pt x="631237" y="0"/>
                  </a:lnTo>
                  <a:lnTo>
                    <a:pt x="841650" y="0"/>
                  </a:lnTo>
                  <a:lnTo>
                    <a:pt x="1052062" y="405538"/>
                  </a:lnTo>
                  <a:lnTo>
                    <a:pt x="1262475" y="289670"/>
                  </a:lnTo>
                  <a:lnTo>
                    <a:pt x="1472887" y="231736"/>
                  </a:lnTo>
                </a:path>
              </a:pathLst>
            </a:custGeom>
            <a:ln w="40651" cap="flat">
              <a:solidFill>
                <a:srgbClr val="BEBEBE">
                  <a:alpha val="69803"/>
                </a:srgbClr>
              </a:solidFill>
              <a:prstDash val="solid"/>
              <a:round/>
            </a:ln>
          </p:spPr>
          <p:txBody>
            <a:bodyPr/>
            <a:lstStyle/>
            <a:p/>
          </p:txBody>
        </p:sp>
        <p:sp>
          <p:nvSpPr>
            <p:cNvPr id="262" name="pl262"/>
            <p:cNvSpPr/>
            <p:nvPr/>
          </p:nvSpPr>
          <p:spPr>
            <a:xfrm>
              <a:off x="4148347" y="1283399"/>
              <a:ext cx="1472887" cy="405538"/>
            </a:xfrm>
            <a:custGeom>
              <a:avLst/>
              <a:pathLst>
                <a:path w="1472887" h="405538">
                  <a:moveTo>
                    <a:pt x="0" y="347604"/>
                  </a:moveTo>
                  <a:lnTo>
                    <a:pt x="210412" y="289670"/>
                  </a:lnTo>
                  <a:lnTo>
                    <a:pt x="420825" y="159318"/>
                  </a:lnTo>
                  <a:lnTo>
                    <a:pt x="631237" y="0"/>
                  </a:lnTo>
                  <a:lnTo>
                    <a:pt x="841650" y="0"/>
                  </a:lnTo>
                  <a:lnTo>
                    <a:pt x="1052062" y="405538"/>
                  </a:lnTo>
                  <a:lnTo>
                    <a:pt x="1262475" y="289670"/>
                  </a:lnTo>
                  <a:lnTo>
                    <a:pt x="1472887" y="231736"/>
                  </a:lnTo>
                </a:path>
              </a:pathLst>
            </a:custGeom>
            <a:ln w="35231" cap="flat">
              <a:solidFill>
                <a:srgbClr val="BEBEBE">
                  <a:alpha val="69803"/>
                </a:srgbClr>
              </a:solidFill>
              <a:prstDash val="solid"/>
              <a:round/>
            </a:ln>
          </p:spPr>
          <p:txBody>
            <a:bodyPr/>
            <a:lstStyle/>
            <a:p/>
          </p:txBody>
        </p:sp>
        <p:sp>
          <p:nvSpPr>
            <p:cNvPr id="263" name="pl263"/>
            <p:cNvSpPr/>
            <p:nvPr/>
          </p:nvSpPr>
          <p:spPr>
            <a:xfrm>
              <a:off x="4148347" y="1602037"/>
              <a:ext cx="1472887" cy="57934"/>
            </a:xfrm>
            <a:custGeom>
              <a:avLst/>
              <a:pathLst>
                <a:path w="1472887" h="57934">
                  <a:moveTo>
                    <a:pt x="0" y="28967"/>
                  </a:moveTo>
                  <a:lnTo>
                    <a:pt x="210412" y="28967"/>
                  </a:lnTo>
                  <a:lnTo>
                    <a:pt x="420825" y="28967"/>
                  </a:lnTo>
                  <a:lnTo>
                    <a:pt x="631237" y="14483"/>
                  </a:lnTo>
                  <a:lnTo>
                    <a:pt x="841650" y="0"/>
                  </a:lnTo>
                  <a:lnTo>
                    <a:pt x="1052062" y="57934"/>
                  </a:lnTo>
                  <a:lnTo>
                    <a:pt x="1262475" y="57934"/>
                  </a:lnTo>
                  <a:lnTo>
                    <a:pt x="1472887" y="28967"/>
                  </a:lnTo>
                </a:path>
              </a:pathLst>
            </a:custGeom>
            <a:ln w="20325" cap="flat">
              <a:solidFill>
                <a:srgbClr val="6B6B6B">
                  <a:alpha val="100000"/>
                </a:srgbClr>
              </a:solidFill>
              <a:prstDash val="solid"/>
              <a:round/>
            </a:ln>
          </p:spPr>
          <p:txBody>
            <a:bodyPr/>
            <a:lstStyle/>
            <a:p/>
          </p:txBody>
        </p:sp>
        <p:sp>
          <p:nvSpPr>
            <p:cNvPr id="264" name="pl264"/>
            <p:cNvSpPr/>
            <p:nvPr/>
          </p:nvSpPr>
          <p:spPr>
            <a:xfrm>
              <a:off x="4148347" y="1283399"/>
              <a:ext cx="1472887" cy="405538"/>
            </a:xfrm>
            <a:custGeom>
              <a:avLst/>
              <a:pathLst>
                <a:path w="1472887" h="405538">
                  <a:moveTo>
                    <a:pt x="0" y="347604"/>
                  </a:moveTo>
                  <a:lnTo>
                    <a:pt x="210412" y="289670"/>
                  </a:lnTo>
                  <a:lnTo>
                    <a:pt x="420825" y="159318"/>
                  </a:lnTo>
                  <a:lnTo>
                    <a:pt x="631237" y="0"/>
                  </a:lnTo>
                  <a:lnTo>
                    <a:pt x="841650" y="0"/>
                  </a:lnTo>
                  <a:lnTo>
                    <a:pt x="1052062" y="405538"/>
                  </a:lnTo>
                  <a:lnTo>
                    <a:pt x="1262475" y="289670"/>
                  </a:lnTo>
                  <a:lnTo>
                    <a:pt x="1472887" y="231736"/>
                  </a:lnTo>
                </a:path>
              </a:pathLst>
            </a:custGeom>
            <a:ln w="40651" cap="flat">
              <a:solidFill>
                <a:srgbClr val="000000">
                  <a:alpha val="100000"/>
                </a:srgbClr>
              </a:solidFill>
              <a:prstDash val="solid"/>
              <a:round/>
            </a:ln>
          </p:spPr>
          <p:txBody>
            <a:bodyPr/>
            <a:lstStyle/>
            <a:p/>
          </p:txBody>
        </p:sp>
        <p:sp>
          <p:nvSpPr>
            <p:cNvPr id="265" name="pl265"/>
            <p:cNvSpPr/>
            <p:nvPr/>
          </p:nvSpPr>
          <p:spPr>
            <a:xfrm>
              <a:off x="4148347" y="1283399"/>
              <a:ext cx="1472887" cy="405538"/>
            </a:xfrm>
            <a:custGeom>
              <a:avLst/>
              <a:pathLst>
                <a:path w="1472887" h="405538">
                  <a:moveTo>
                    <a:pt x="0" y="347604"/>
                  </a:moveTo>
                  <a:lnTo>
                    <a:pt x="210412" y="289670"/>
                  </a:lnTo>
                  <a:lnTo>
                    <a:pt x="420825" y="159318"/>
                  </a:lnTo>
                  <a:lnTo>
                    <a:pt x="631237" y="0"/>
                  </a:lnTo>
                  <a:lnTo>
                    <a:pt x="841650" y="0"/>
                  </a:lnTo>
                  <a:lnTo>
                    <a:pt x="1052062" y="405538"/>
                  </a:lnTo>
                  <a:lnTo>
                    <a:pt x="1262475" y="289670"/>
                  </a:lnTo>
                  <a:lnTo>
                    <a:pt x="1472887" y="231736"/>
                  </a:lnTo>
                </a:path>
              </a:pathLst>
            </a:custGeom>
            <a:ln w="35231" cap="flat">
              <a:solidFill>
                <a:srgbClr val="F26A21">
                  <a:alpha val="100000"/>
                </a:srgbClr>
              </a:solidFill>
              <a:prstDash val="solid"/>
              <a:round/>
            </a:ln>
          </p:spPr>
          <p:txBody>
            <a:bodyPr/>
            <a:lstStyle/>
            <a:p/>
          </p:txBody>
        </p:sp>
        <p:sp>
          <p:nvSpPr>
            <p:cNvPr id="266" name="pl266"/>
            <p:cNvSpPr/>
            <p:nvPr/>
          </p:nvSpPr>
          <p:spPr>
            <a:xfrm>
              <a:off x="4074702" y="1703421"/>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67" name="tx267"/>
            <p:cNvSpPr/>
            <p:nvPr/>
          </p:nvSpPr>
          <p:spPr>
            <a:xfrm>
              <a:off x="4118217" y="146797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68" name="tx268"/>
            <p:cNvSpPr/>
            <p:nvPr/>
          </p:nvSpPr>
          <p:spPr>
            <a:xfrm>
              <a:off x="4328630" y="141004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69" name="tx269"/>
            <p:cNvSpPr/>
            <p:nvPr/>
          </p:nvSpPr>
          <p:spPr>
            <a:xfrm>
              <a:off x="4508913" y="12796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270" name="tx270"/>
            <p:cNvSpPr/>
            <p:nvPr/>
          </p:nvSpPr>
          <p:spPr>
            <a:xfrm>
              <a:off x="4719325" y="11203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a:t>
              </a:r>
            </a:p>
          </p:txBody>
        </p:sp>
        <p:sp>
          <p:nvSpPr>
            <p:cNvPr id="271" name="tx271"/>
            <p:cNvSpPr/>
            <p:nvPr/>
          </p:nvSpPr>
          <p:spPr>
            <a:xfrm>
              <a:off x="4929738" y="11203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a:t>
              </a:r>
            </a:p>
          </p:txBody>
        </p:sp>
        <p:sp>
          <p:nvSpPr>
            <p:cNvPr id="272" name="tx272"/>
            <p:cNvSpPr/>
            <p:nvPr/>
          </p:nvSpPr>
          <p:spPr>
            <a:xfrm>
              <a:off x="5170280" y="15259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73" name="tx273"/>
            <p:cNvSpPr/>
            <p:nvPr/>
          </p:nvSpPr>
          <p:spPr>
            <a:xfrm>
              <a:off x="5380692" y="141004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74" name="tx274"/>
            <p:cNvSpPr/>
            <p:nvPr/>
          </p:nvSpPr>
          <p:spPr>
            <a:xfrm>
              <a:off x="5560976" y="13521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275" name="rc275"/>
            <p:cNvSpPr/>
            <p:nvPr/>
          </p:nvSpPr>
          <p:spPr>
            <a:xfrm>
              <a:off x="4074702" y="2179046"/>
              <a:ext cx="1620176" cy="1019640"/>
            </a:xfrm>
            <a:prstGeom prst="rect">
              <a:avLst/>
            </a:prstGeom>
            <a:solidFill>
              <a:srgbClr val="EBEBEB">
                <a:alpha val="100000"/>
              </a:srgbClr>
            </a:solidFill>
          </p:spPr>
          <p:txBody>
            <a:bodyPr/>
            <a:lstStyle/>
            <a:p/>
          </p:txBody>
        </p:sp>
        <p:sp>
          <p:nvSpPr>
            <p:cNvPr id="276" name="pl276"/>
            <p:cNvSpPr/>
            <p:nvPr/>
          </p:nvSpPr>
          <p:spPr>
            <a:xfrm>
              <a:off x="4074702" y="318854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77" name="pl277"/>
            <p:cNvSpPr/>
            <p:nvPr/>
          </p:nvSpPr>
          <p:spPr>
            <a:xfrm>
              <a:off x="4074702" y="282645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78" name="pl278"/>
            <p:cNvSpPr/>
            <p:nvPr/>
          </p:nvSpPr>
          <p:spPr>
            <a:xfrm>
              <a:off x="4074702" y="246437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79" name="pl279"/>
            <p:cNvSpPr/>
            <p:nvPr/>
          </p:nvSpPr>
          <p:spPr>
            <a:xfrm>
              <a:off x="4074702" y="300750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80" name="pl280"/>
            <p:cNvSpPr/>
            <p:nvPr/>
          </p:nvSpPr>
          <p:spPr>
            <a:xfrm>
              <a:off x="4074702" y="264541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81" name="pl281"/>
            <p:cNvSpPr/>
            <p:nvPr/>
          </p:nvSpPr>
          <p:spPr>
            <a:xfrm>
              <a:off x="4074702" y="228332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82" name="pl282"/>
            <p:cNvSpPr/>
            <p:nvPr/>
          </p:nvSpPr>
          <p:spPr>
            <a:xfrm>
              <a:off x="414834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83" name="pl283"/>
            <p:cNvSpPr/>
            <p:nvPr/>
          </p:nvSpPr>
          <p:spPr>
            <a:xfrm>
              <a:off x="435875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84" name="pl284"/>
            <p:cNvSpPr/>
            <p:nvPr/>
          </p:nvSpPr>
          <p:spPr>
            <a:xfrm>
              <a:off x="456917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85" name="pl285"/>
            <p:cNvSpPr/>
            <p:nvPr/>
          </p:nvSpPr>
          <p:spPr>
            <a:xfrm>
              <a:off x="477958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86" name="pl286"/>
            <p:cNvSpPr/>
            <p:nvPr/>
          </p:nvSpPr>
          <p:spPr>
            <a:xfrm>
              <a:off x="498999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87" name="pl287"/>
            <p:cNvSpPr/>
            <p:nvPr/>
          </p:nvSpPr>
          <p:spPr>
            <a:xfrm>
              <a:off x="520040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88" name="pl288"/>
            <p:cNvSpPr/>
            <p:nvPr/>
          </p:nvSpPr>
          <p:spPr>
            <a:xfrm>
              <a:off x="541082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89" name="pl289"/>
            <p:cNvSpPr/>
            <p:nvPr/>
          </p:nvSpPr>
          <p:spPr>
            <a:xfrm>
              <a:off x="562123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0" name="pl290"/>
            <p:cNvSpPr/>
            <p:nvPr/>
          </p:nvSpPr>
          <p:spPr>
            <a:xfrm>
              <a:off x="4148347" y="2906119"/>
              <a:ext cx="1472887" cy="57934"/>
            </a:xfrm>
            <a:custGeom>
              <a:avLst/>
              <a:pathLst>
                <a:path w="1472887" h="57934">
                  <a:moveTo>
                    <a:pt x="0" y="28967"/>
                  </a:moveTo>
                  <a:lnTo>
                    <a:pt x="210412" y="28967"/>
                  </a:lnTo>
                  <a:lnTo>
                    <a:pt x="420825" y="28967"/>
                  </a:lnTo>
                  <a:lnTo>
                    <a:pt x="631237" y="14483"/>
                  </a:lnTo>
                  <a:lnTo>
                    <a:pt x="841650" y="0"/>
                  </a:lnTo>
                  <a:lnTo>
                    <a:pt x="1052062" y="57934"/>
                  </a:lnTo>
                  <a:lnTo>
                    <a:pt x="1262475" y="57934"/>
                  </a:lnTo>
                  <a:lnTo>
                    <a:pt x="1472887" y="28967"/>
                  </a:lnTo>
                </a:path>
              </a:pathLst>
            </a:custGeom>
            <a:ln w="20325" cap="flat">
              <a:solidFill>
                <a:srgbClr val="BEBEBE">
                  <a:alpha val="69803"/>
                </a:srgbClr>
              </a:solidFill>
              <a:prstDash val="solid"/>
              <a:round/>
            </a:ln>
          </p:spPr>
          <p:txBody>
            <a:bodyPr/>
            <a:lstStyle/>
            <a:p/>
          </p:txBody>
        </p:sp>
        <p:sp>
          <p:nvSpPr>
            <p:cNvPr id="291" name="pl291"/>
            <p:cNvSpPr/>
            <p:nvPr/>
          </p:nvSpPr>
          <p:spPr>
            <a:xfrm>
              <a:off x="4148347" y="2935086"/>
              <a:ext cx="1472887" cy="72417"/>
            </a:xfrm>
            <a:custGeom>
              <a:avLst/>
              <a:pathLst>
                <a:path w="1472887" h="72417">
                  <a:moveTo>
                    <a:pt x="0" y="57934"/>
                  </a:moveTo>
                  <a:lnTo>
                    <a:pt x="210412" y="43450"/>
                  </a:lnTo>
                  <a:lnTo>
                    <a:pt x="420825" y="14483"/>
                  </a:lnTo>
                  <a:lnTo>
                    <a:pt x="631237" y="0"/>
                  </a:lnTo>
                  <a:lnTo>
                    <a:pt x="841650" y="72417"/>
                  </a:lnTo>
                  <a:lnTo>
                    <a:pt x="1052062" y="72417"/>
                  </a:lnTo>
                  <a:lnTo>
                    <a:pt x="1262475" y="57934"/>
                  </a:lnTo>
                  <a:lnTo>
                    <a:pt x="1472887" y="72417"/>
                  </a:lnTo>
                </a:path>
              </a:pathLst>
            </a:custGeom>
            <a:ln w="40651" cap="flat">
              <a:solidFill>
                <a:srgbClr val="BEBEBE">
                  <a:alpha val="69803"/>
                </a:srgbClr>
              </a:solidFill>
              <a:prstDash val="solid"/>
              <a:round/>
            </a:ln>
          </p:spPr>
          <p:txBody>
            <a:bodyPr/>
            <a:lstStyle/>
            <a:p/>
          </p:txBody>
        </p:sp>
        <p:sp>
          <p:nvSpPr>
            <p:cNvPr id="292" name="pl292"/>
            <p:cNvSpPr/>
            <p:nvPr/>
          </p:nvSpPr>
          <p:spPr>
            <a:xfrm>
              <a:off x="4148347" y="2935086"/>
              <a:ext cx="1472887" cy="72417"/>
            </a:xfrm>
            <a:custGeom>
              <a:avLst/>
              <a:pathLst>
                <a:path w="1472887" h="72417">
                  <a:moveTo>
                    <a:pt x="0" y="57934"/>
                  </a:moveTo>
                  <a:lnTo>
                    <a:pt x="210412" y="43450"/>
                  </a:lnTo>
                  <a:lnTo>
                    <a:pt x="420825" y="14483"/>
                  </a:lnTo>
                  <a:lnTo>
                    <a:pt x="631237" y="0"/>
                  </a:lnTo>
                  <a:lnTo>
                    <a:pt x="841650" y="72417"/>
                  </a:lnTo>
                  <a:lnTo>
                    <a:pt x="1052062" y="72417"/>
                  </a:lnTo>
                  <a:lnTo>
                    <a:pt x="1262475" y="57934"/>
                  </a:lnTo>
                  <a:lnTo>
                    <a:pt x="1472887" y="72417"/>
                  </a:lnTo>
                </a:path>
              </a:pathLst>
            </a:custGeom>
            <a:ln w="35231" cap="flat">
              <a:solidFill>
                <a:srgbClr val="BEBEBE">
                  <a:alpha val="69803"/>
                </a:srgbClr>
              </a:solidFill>
              <a:prstDash val="solid"/>
              <a:round/>
            </a:ln>
          </p:spPr>
          <p:txBody>
            <a:bodyPr/>
            <a:lstStyle/>
            <a:p/>
          </p:txBody>
        </p:sp>
        <p:sp>
          <p:nvSpPr>
            <p:cNvPr id="293" name="pl293"/>
            <p:cNvSpPr/>
            <p:nvPr/>
          </p:nvSpPr>
          <p:spPr>
            <a:xfrm>
              <a:off x="4148347" y="2906119"/>
              <a:ext cx="1472887" cy="57934"/>
            </a:xfrm>
            <a:custGeom>
              <a:avLst/>
              <a:pathLst>
                <a:path w="1472887" h="57934">
                  <a:moveTo>
                    <a:pt x="0" y="28967"/>
                  </a:moveTo>
                  <a:lnTo>
                    <a:pt x="210412" y="28967"/>
                  </a:lnTo>
                  <a:lnTo>
                    <a:pt x="420825" y="28967"/>
                  </a:lnTo>
                  <a:lnTo>
                    <a:pt x="631237" y="14483"/>
                  </a:lnTo>
                  <a:lnTo>
                    <a:pt x="841650" y="0"/>
                  </a:lnTo>
                  <a:lnTo>
                    <a:pt x="1052062" y="57934"/>
                  </a:lnTo>
                  <a:lnTo>
                    <a:pt x="1262475" y="57934"/>
                  </a:lnTo>
                  <a:lnTo>
                    <a:pt x="1472887" y="28967"/>
                  </a:lnTo>
                </a:path>
              </a:pathLst>
            </a:custGeom>
            <a:ln w="20325" cap="flat">
              <a:solidFill>
                <a:srgbClr val="6B6B6B">
                  <a:alpha val="100000"/>
                </a:srgbClr>
              </a:solidFill>
              <a:prstDash val="solid"/>
              <a:round/>
            </a:ln>
          </p:spPr>
          <p:txBody>
            <a:bodyPr/>
            <a:lstStyle/>
            <a:p/>
          </p:txBody>
        </p:sp>
        <p:sp>
          <p:nvSpPr>
            <p:cNvPr id="294" name="pl294"/>
            <p:cNvSpPr/>
            <p:nvPr/>
          </p:nvSpPr>
          <p:spPr>
            <a:xfrm>
              <a:off x="4148347" y="2935086"/>
              <a:ext cx="1472887" cy="72417"/>
            </a:xfrm>
            <a:custGeom>
              <a:avLst/>
              <a:pathLst>
                <a:path w="1472887" h="72417">
                  <a:moveTo>
                    <a:pt x="0" y="57934"/>
                  </a:moveTo>
                  <a:lnTo>
                    <a:pt x="210412" y="43450"/>
                  </a:lnTo>
                  <a:lnTo>
                    <a:pt x="420825" y="14483"/>
                  </a:lnTo>
                  <a:lnTo>
                    <a:pt x="631237" y="0"/>
                  </a:lnTo>
                  <a:lnTo>
                    <a:pt x="841650" y="72417"/>
                  </a:lnTo>
                  <a:lnTo>
                    <a:pt x="1052062" y="72417"/>
                  </a:lnTo>
                  <a:lnTo>
                    <a:pt x="1262475" y="57934"/>
                  </a:lnTo>
                  <a:lnTo>
                    <a:pt x="1472887" y="72417"/>
                  </a:lnTo>
                </a:path>
              </a:pathLst>
            </a:custGeom>
            <a:ln w="40651" cap="flat">
              <a:solidFill>
                <a:srgbClr val="000000">
                  <a:alpha val="100000"/>
                </a:srgbClr>
              </a:solidFill>
              <a:prstDash val="solid"/>
              <a:round/>
            </a:ln>
          </p:spPr>
          <p:txBody>
            <a:bodyPr/>
            <a:lstStyle/>
            <a:p/>
          </p:txBody>
        </p:sp>
        <p:sp>
          <p:nvSpPr>
            <p:cNvPr id="295" name="pl295"/>
            <p:cNvSpPr/>
            <p:nvPr/>
          </p:nvSpPr>
          <p:spPr>
            <a:xfrm>
              <a:off x="4148347" y="2935086"/>
              <a:ext cx="1472887" cy="72417"/>
            </a:xfrm>
            <a:custGeom>
              <a:avLst/>
              <a:pathLst>
                <a:path w="1472887" h="72417">
                  <a:moveTo>
                    <a:pt x="0" y="57934"/>
                  </a:moveTo>
                  <a:lnTo>
                    <a:pt x="210412" y="43450"/>
                  </a:lnTo>
                  <a:lnTo>
                    <a:pt x="420825" y="14483"/>
                  </a:lnTo>
                  <a:lnTo>
                    <a:pt x="631237" y="0"/>
                  </a:lnTo>
                  <a:lnTo>
                    <a:pt x="841650" y="72417"/>
                  </a:lnTo>
                  <a:lnTo>
                    <a:pt x="1052062" y="72417"/>
                  </a:lnTo>
                  <a:lnTo>
                    <a:pt x="1262475" y="57934"/>
                  </a:lnTo>
                  <a:lnTo>
                    <a:pt x="1472887" y="72417"/>
                  </a:lnTo>
                </a:path>
              </a:pathLst>
            </a:custGeom>
            <a:ln w="35231" cap="flat">
              <a:solidFill>
                <a:srgbClr val="F26A21">
                  <a:alpha val="100000"/>
                </a:srgbClr>
              </a:solidFill>
              <a:prstDash val="solid"/>
              <a:round/>
            </a:ln>
          </p:spPr>
          <p:txBody>
            <a:bodyPr/>
            <a:lstStyle/>
            <a:p/>
          </p:txBody>
        </p:sp>
        <p:sp>
          <p:nvSpPr>
            <p:cNvPr id="296" name="pl296"/>
            <p:cNvSpPr/>
            <p:nvPr/>
          </p:nvSpPr>
          <p:spPr>
            <a:xfrm>
              <a:off x="4074702" y="3007503"/>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97" name="tx297"/>
            <p:cNvSpPr/>
            <p:nvPr/>
          </p:nvSpPr>
          <p:spPr>
            <a:xfrm>
              <a:off x="4118217" y="282999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98" name="tx298"/>
            <p:cNvSpPr/>
            <p:nvPr/>
          </p:nvSpPr>
          <p:spPr>
            <a:xfrm>
              <a:off x="4328630" y="28155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99" name="tx299"/>
            <p:cNvSpPr/>
            <p:nvPr/>
          </p:nvSpPr>
          <p:spPr>
            <a:xfrm>
              <a:off x="4539042" y="278654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00" name="tx300"/>
            <p:cNvSpPr/>
            <p:nvPr/>
          </p:nvSpPr>
          <p:spPr>
            <a:xfrm>
              <a:off x="4749455" y="27720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01" name="tx301"/>
            <p:cNvSpPr/>
            <p:nvPr/>
          </p:nvSpPr>
          <p:spPr>
            <a:xfrm>
              <a:off x="4959867" y="284447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2" name="tx302"/>
            <p:cNvSpPr/>
            <p:nvPr/>
          </p:nvSpPr>
          <p:spPr>
            <a:xfrm>
              <a:off x="5170280" y="284447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3" name="tx303"/>
            <p:cNvSpPr/>
            <p:nvPr/>
          </p:nvSpPr>
          <p:spPr>
            <a:xfrm>
              <a:off x="5380692" y="282999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04" name="tx304"/>
            <p:cNvSpPr/>
            <p:nvPr/>
          </p:nvSpPr>
          <p:spPr>
            <a:xfrm>
              <a:off x="5591105" y="284447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5" name="rc305"/>
            <p:cNvSpPr/>
            <p:nvPr/>
          </p:nvSpPr>
          <p:spPr>
            <a:xfrm>
              <a:off x="4074702" y="3483127"/>
              <a:ext cx="1620176" cy="1019640"/>
            </a:xfrm>
            <a:prstGeom prst="rect">
              <a:avLst/>
            </a:prstGeom>
            <a:solidFill>
              <a:srgbClr val="EBEBEB">
                <a:alpha val="100000"/>
              </a:srgbClr>
            </a:solidFill>
          </p:spPr>
          <p:txBody>
            <a:bodyPr/>
            <a:lstStyle/>
            <a:p/>
          </p:txBody>
        </p:sp>
        <p:sp>
          <p:nvSpPr>
            <p:cNvPr id="306" name="pl306"/>
            <p:cNvSpPr/>
            <p:nvPr/>
          </p:nvSpPr>
          <p:spPr>
            <a:xfrm>
              <a:off x="4074702" y="449262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07" name="pl307"/>
            <p:cNvSpPr/>
            <p:nvPr/>
          </p:nvSpPr>
          <p:spPr>
            <a:xfrm>
              <a:off x="4074702" y="413054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08" name="pl308"/>
            <p:cNvSpPr/>
            <p:nvPr/>
          </p:nvSpPr>
          <p:spPr>
            <a:xfrm>
              <a:off x="4074702" y="376845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09" name="pl309"/>
            <p:cNvSpPr/>
            <p:nvPr/>
          </p:nvSpPr>
          <p:spPr>
            <a:xfrm>
              <a:off x="4074702" y="431158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10" name="pl310"/>
            <p:cNvSpPr/>
            <p:nvPr/>
          </p:nvSpPr>
          <p:spPr>
            <a:xfrm>
              <a:off x="4074702" y="394949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11" name="pl311"/>
            <p:cNvSpPr/>
            <p:nvPr/>
          </p:nvSpPr>
          <p:spPr>
            <a:xfrm>
              <a:off x="4074702" y="358740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12" name="pl312"/>
            <p:cNvSpPr/>
            <p:nvPr/>
          </p:nvSpPr>
          <p:spPr>
            <a:xfrm>
              <a:off x="414834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13" name="pl313"/>
            <p:cNvSpPr/>
            <p:nvPr/>
          </p:nvSpPr>
          <p:spPr>
            <a:xfrm>
              <a:off x="435875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14" name="pl314"/>
            <p:cNvSpPr/>
            <p:nvPr/>
          </p:nvSpPr>
          <p:spPr>
            <a:xfrm>
              <a:off x="456917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15" name="pl315"/>
            <p:cNvSpPr/>
            <p:nvPr/>
          </p:nvSpPr>
          <p:spPr>
            <a:xfrm>
              <a:off x="477958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16" name="pl316"/>
            <p:cNvSpPr/>
            <p:nvPr/>
          </p:nvSpPr>
          <p:spPr>
            <a:xfrm>
              <a:off x="498999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17" name="pl317"/>
            <p:cNvSpPr/>
            <p:nvPr/>
          </p:nvSpPr>
          <p:spPr>
            <a:xfrm>
              <a:off x="520040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18" name="pl318"/>
            <p:cNvSpPr/>
            <p:nvPr/>
          </p:nvSpPr>
          <p:spPr>
            <a:xfrm>
              <a:off x="541082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19" name="pl319"/>
            <p:cNvSpPr/>
            <p:nvPr/>
          </p:nvSpPr>
          <p:spPr>
            <a:xfrm>
              <a:off x="562123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0" name="pl320"/>
            <p:cNvSpPr/>
            <p:nvPr/>
          </p:nvSpPr>
          <p:spPr>
            <a:xfrm>
              <a:off x="4148347" y="4210200"/>
              <a:ext cx="1472887" cy="57934"/>
            </a:xfrm>
            <a:custGeom>
              <a:avLst/>
              <a:pathLst>
                <a:path w="1472887" h="57934">
                  <a:moveTo>
                    <a:pt x="0" y="28967"/>
                  </a:moveTo>
                  <a:lnTo>
                    <a:pt x="210412" y="28967"/>
                  </a:lnTo>
                  <a:lnTo>
                    <a:pt x="420825" y="28967"/>
                  </a:lnTo>
                  <a:lnTo>
                    <a:pt x="631237" y="14483"/>
                  </a:lnTo>
                  <a:lnTo>
                    <a:pt x="841650" y="0"/>
                  </a:lnTo>
                  <a:lnTo>
                    <a:pt x="1052062" y="57934"/>
                  </a:lnTo>
                  <a:lnTo>
                    <a:pt x="1262475" y="57934"/>
                  </a:lnTo>
                  <a:lnTo>
                    <a:pt x="1472887" y="28967"/>
                  </a:lnTo>
                </a:path>
              </a:pathLst>
            </a:custGeom>
            <a:ln w="20325" cap="flat">
              <a:solidFill>
                <a:srgbClr val="BEBEBE">
                  <a:alpha val="69803"/>
                </a:srgbClr>
              </a:solidFill>
              <a:prstDash val="solid"/>
              <a:round/>
            </a:ln>
          </p:spPr>
          <p:txBody>
            <a:bodyPr/>
            <a:lstStyle/>
            <a:p/>
          </p:txBody>
        </p:sp>
        <p:sp>
          <p:nvSpPr>
            <p:cNvPr id="321" name="pl321"/>
            <p:cNvSpPr/>
            <p:nvPr/>
          </p:nvSpPr>
          <p:spPr>
            <a:xfrm>
              <a:off x="4148347" y="4311585"/>
              <a:ext cx="1472887" cy="14483"/>
            </a:xfrm>
            <a:custGeom>
              <a:avLst/>
              <a:pathLst>
                <a:path w="1472887" h="14483">
                  <a:moveTo>
                    <a:pt x="0" y="0"/>
                  </a:moveTo>
                  <a:lnTo>
                    <a:pt x="210412" y="0"/>
                  </a:lnTo>
                  <a:lnTo>
                    <a:pt x="420825" y="14483"/>
                  </a:lnTo>
                  <a:lnTo>
                    <a:pt x="631237" y="0"/>
                  </a:lnTo>
                  <a:lnTo>
                    <a:pt x="841650" y="0"/>
                  </a:lnTo>
                  <a:lnTo>
                    <a:pt x="1052062" y="0"/>
                  </a:lnTo>
                  <a:lnTo>
                    <a:pt x="1262475" y="0"/>
                  </a:lnTo>
                  <a:lnTo>
                    <a:pt x="1472887" y="0"/>
                  </a:lnTo>
                </a:path>
              </a:pathLst>
            </a:custGeom>
            <a:ln w="40651" cap="flat">
              <a:solidFill>
                <a:srgbClr val="BEBEBE">
                  <a:alpha val="69803"/>
                </a:srgbClr>
              </a:solidFill>
              <a:prstDash val="solid"/>
              <a:round/>
            </a:ln>
          </p:spPr>
          <p:txBody>
            <a:bodyPr/>
            <a:lstStyle/>
            <a:p/>
          </p:txBody>
        </p:sp>
        <p:sp>
          <p:nvSpPr>
            <p:cNvPr id="322" name="pl322"/>
            <p:cNvSpPr/>
            <p:nvPr/>
          </p:nvSpPr>
          <p:spPr>
            <a:xfrm>
              <a:off x="4148347" y="4311585"/>
              <a:ext cx="1472887" cy="14483"/>
            </a:xfrm>
            <a:custGeom>
              <a:avLst/>
              <a:pathLst>
                <a:path w="1472887" h="14483">
                  <a:moveTo>
                    <a:pt x="0" y="0"/>
                  </a:moveTo>
                  <a:lnTo>
                    <a:pt x="210412" y="0"/>
                  </a:lnTo>
                  <a:lnTo>
                    <a:pt x="420825" y="14483"/>
                  </a:lnTo>
                  <a:lnTo>
                    <a:pt x="631237" y="0"/>
                  </a:lnTo>
                  <a:lnTo>
                    <a:pt x="841650" y="0"/>
                  </a:lnTo>
                  <a:lnTo>
                    <a:pt x="1052062" y="0"/>
                  </a:lnTo>
                  <a:lnTo>
                    <a:pt x="1262475" y="0"/>
                  </a:lnTo>
                  <a:lnTo>
                    <a:pt x="1472887" y="0"/>
                  </a:lnTo>
                </a:path>
              </a:pathLst>
            </a:custGeom>
            <a:ln w="35231" cap="flat">
              <a:solidFill>
                <a:srgbClr val="BEBEBE">
                  <a:alpha val="69803"/>
                </a:srgbClr>
              </a:solidFill>
              <a:prstDash val="solid"/>
              <a:round/>
            </a:ln>
          </p:spPr>
          <p:txBody>
            <a:bodyPr/>
            <a:lstStyle/>
            <a:p/>
          </p:txBody>
        </p:sp>
        <p:sp>
          <p:nvSpPr>
            <p:cNvPr id="323" name="pl323"/>
            <p:cNvSpPr/>
            <p:nvPr/>
          </p:nvSpPr>
          <p:spPr>
            <a:xfrm>
              <a:off x="4148347" y="4210200"/>
              <a:ext cx="1472887" cy="57934"/>
            </a:xfrm>
            <a:custGeom>
              <a:avLst/>
              <a:pathLst>
                <a:path w="1472887" h="57934">
                  <a:moveTo>
                    <a:pt x="0" y="28967"/>
                  </a:moveTo>
                  <a:lnTo>
                    <a:pt x="210412" y="28967"/>
                  </a:lnTo>
                  <a:lnTo>
                    <a:pt x="420825" y="28967"/>
                  </a:lnTo>
                  <a:lnTo>
                    <a:pt x="631237" y="14483"/>
                  </a:lnTo>
                  <a:lnTo>
                    <a:pt x="841650" y="0"/>
                  </a:lnTo>
                  <a:lnTo>
                    <a:pt x="1052062" y="57934"/>
                  </a:lnTo>
                  <a:lnTo>
                    <a:pt x="1262475" y="57934"/>
                  </a:lnTo>
                  <a:lnTo>
                    <a:pt x="1472887" y="28967"/>
                  </a:lnTo>
                </a:path>
              </a:pathLst>
            </a:custGeom>
            <a:ln w="20325" cap="flat">
              <a:solidFill>
                <a:srgbClr val="6B6B6B">
                  <a:alpha val="100000"/>
                </a:srgbClr>
              </a:solidFill>
              <a:prstDash val="solid"/>
              <a:round/>
            </a:ln>
          </p:spPr>
          <p:txBody>
            <a:bodyPr/>
            <a:lstStyle/>
            <a:p/>
          </p:txBody>
        </p:sp>
        <p:sp>
          <p:nvSpPr>
            <p:cNvPr id="324" name="pl324"/>
            <p:cNvSpPr/>
            <p:nvPr/>
          </p:nvSpPr>
          <p:spPr>
            <a:xfrm>
              <a:off x="4148347" y="4311585"/>
              <a:ext cx="1472887" cy="14483"/>
            </a:xfrm>
            <a:custGeom>
              <a:avLst/>
              <a:pathLst>
                <a:path w="1472887" h="14483">
                  <a:moveTo>
                    <a:pt x="0" y="0"/>
                  </a:moveTo>
                  <a:lnTo>
                    <a:pt x="210412" y="0"/>
                  </a:lnTo>
                  <a:lnTo>
                    <a:pt x="420825" y="14483"/>
                  </a:lnTo>
                  <a:lnTo>
                    <a:pt x="631237" y="0"/>
                  </a:lnTo>
                  <a:lnTo>
                    <a:pt x="841650" y="0"/>
                  </a:lnTo>
                  <a:lnTo>
                    <a:pt x="1052062" y="0"/>
                  </a:lnTo>
                  <a:lnTo>
                    <a:pt x="1262475" y="0"/>
                  </a:lnTo>
                  <a:lnTo>
                    <a:pt x="1472887" y="0"/>
                  </a:lnTo>
                </a:path>
              </a:pathLst>
            </a:custGeom>
            <a:ln w="40651" cap="flat">
              <a:solidFill>
                <a:srgbClr val="000000">
                  <a:alpha val="100000"/>
                </a:srgbClr>
              </a:solidFill>
              <a:prstDash val="solid"/>
              <a:round/>
            </a:ln>
          </p:spPr>
          <p:txBody>
            <a:bodyPr/>
            <a:lstStyle/>
            <a:p/>
          </p:txBody>
        </p:sp>
        <p:sp>
          <p:nvSpPr>
            <p:cNvPr id="325" name="pl325"/>
            <p:cNvSpPr/>
            <p:nvPr/>
          </p:nvSpPr>
          <p:spPr>
            <a:xfrm>
              <a:off x="4148347" y="4311585"/>
              <a:ext cx="1472887" cy="14483"/>
            </a:xfrm>
            <a:custGeom>
              <a:avLst/>
              <a:pathLst>
                <a:path w="1472887" h="14483">
                  <a:moveTo>
                    <a:pt x="0" y="0"/>
                  </a:moveTo>
                  <a:lnTo>
                    <a:pt x="210412" y="0"/>
                  </a:lnTo>
                  <a:lnTo>
                    <a:pt x="420825" y="14483"/>
                  </a:lnTo>
                  <a:lnTo>
                    <a:pt x="631237" y="0"/>
                  </a:lnTo>
                  <a:lnTo>
                    <a:pt x="841650" y="0"/>
                  </a:lnTo>
                  <a:lnTo>
                    <a:pt x="1052062" y="0"/>
                  </a:lnTo>
                  <a:lnTo>
                    <a:pt x="1262475" y="0"/>
                  </a:lnTo>
                  <a:lnTo>
                    <a:pt x="1472887" y="0"/>
                  </a:lnTo>
                </a:path>
              </a:pathLst>
            </a:custGeom>
            <a:ln w="35231" cap="flat">
              <a:solidFill>
                <a:srgbClr val="F26A21">
                  <a:alpha val="100000"/>
                </a:srgbClr>
              </a:solidFill>
              <a:prstDash val="solid"/>
              <a:round/>
            </a:ln>
          </p:spPr>
          <p:txBody>
            <a:bodyPr/>
            <a:lstStyle/>
            <a:p/>
          </p:txBody>
        </p:sp>
        <p:sp>
          <p:nvSpPr>
            <p:cNvPr id="326" name="pl326"/>
            <p:cNvSpPr/>
            <p:nvPr/>
          </p:nvSpPr>
          <p:spPr>
            <a:xfrm>
              <a:off x="4074702" y="4311585"/>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327" name="tx327"/>
            <p:cNvSpPr/>
            <p:nvPr/>
          </p:nvSpPr>
          <p:spPr>
            <a:xfrm>
              <a:off x="4118217" y="41485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28" name="tx328"/>
            <p:cNvSpPr/>
            <p:nvPr/>
          </p:nvSpPr>
          <p:spPr>
            <a:xfrm>
              <a:off x="4328630" y="41485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29" name="tx329"/>
            <p:cNvSpPr/>
            <p:nvPr/>
          </p:nvSpPr>
          <p:spPr>
            <a:xfrm>
              <a:off x="4520983" y="416304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30" name="tx330"/>
            <p:cNvSpPr/>
            <p:nvPr/>
          </p:nvSpPr>
          <p:spPr>
            <a:xfrm>
              <a:off x="4749455" y="41485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31" name="tx331"/>
            <p:cNvSpPr/>
            <p:nvPr/>
          </p:nvSpPr>
          <p:spPr>
            <a:xfrm>
              <a:off x="4959867" y="41485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32" name="tx332"/>
            <p:cNvSpPr/>
            <p:nvPr/>
          </p:nvSpPr>
          <p:spPr>
            <a:xfrm>
              <a:off x="5170280" y="41485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33" name="tx333"/>
            <p:cNvSpPr/>
            <p:nvPr/>
          </p:nvSpPr>
          <p:spPr>
            <a:xfrm>
              <a:off x="5380692" y="41485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34" name="tx334"/>
            <p:cNvSpPr/>
            <p:nvPr/>
          </p:nvSpPr>
          <p:spPr>
            <a:xfrm>
              <a:off x="5591105" y="41485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35" name="rc335"/>
            <p:cNvSpPr/>
            <p:nvPr/>
          </p:nvSpPr>
          <p:spPr>
            <a:xfrm>
              <a:off x="4074702" y="4787209"/>
              <a:ext cx="1620176" cy="1019640"/>
            </a:xfrm>
            <a:prstGeom prst="rect">
              <a:avLst/>
            </a:prstGeom>
            <a:solidFill>
              <a:srgbClr val="EBEBEB">
                <a:alpha val="100000"/>
              </a:srgbClr>
            </a:solidFill>
          </p:spPr>
          <p:txBody>
            <a:bodyPr/>
            <a:lstStyle/>
            <a:p/>
          </p:txBody>
        </p:sp>
        <p:sp>
          <p:nvSpPr>
            <p:cNvPr id="336" name="pl336"/>
            <p:cNvSpPr/>
            <p:nvPr/>
          </p:nvSpPr>
          <p:spPr>
            <a:xfrm>
              <a:off x="4074702" y="579671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37" name="pl337"/>
            <p:cNvSpPr/>
            <p:nvPr/>
          </p:nvSpPr>
          <p:spPr>
            <a:xfrm>
              <a:off x="4074702" y="543462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38" name="pl338"/>
            <p:cNvSpPr/>
            <p:nvPr/>
          </p:nvSpPr>
          <p:spPr>
            <a:xfrm>
              <a:off x="4074702" y="507253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39" name="pl339"/>
            <p:cNvSpPr/>
            <p:nvPr/>
          </p:nvSpPr>
          <p:spPr>
            <a:xfrm>
              <a:off x="4074702" y="561566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40" name="pl340"/>
            <p:cNvSpPr/>
            <p:nvPr/>
          </p:nvSpPr>
          <p:spPr>
            <a:xfrm>
              <a:off x="4074702" y="525357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41" name="pl341"/>
            <p:cNvSpPr/>
            <p:nvPr/>
          </p:nvSpPr>
          <p:spPr>
            <a:xfrm>
              <a:off x="4074702" y="489149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42" name="pl342"/>
            <p:cNvSpPr/>
            <p:nvPr/>
          </p:nvSpPr>
          <p:spPr>
            <a:xfrm>
              <a:off x="414834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43" name="pl343"/>
            <p:cNvSpPr/>
            <p:nvPr/>
          </p:nvSpPr>
          <p:spPr>
            <a:xfrm>
              <a:off x="435875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44" name="pl344"/>
            <p:cNvSpPr/>
            <p:nvPr/>
          </p:nvSpPr>
          <p:spPr>
            <a:xfrm>
              <a:off x="456917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45" name="pl345"/>
            <p:cNvSpPr/>
            <p:nvPr/>
          </p:nvSpPr>
          <p:spPr>
            <a:xfrm>
              <a:off x="477958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46" name="pl346"/>
            <p:cNvSpPr/>
            <p:nvPr/>
          </p:nvSpPr>
          <p:spPr>
            <a:xfrm>
              <a:off x="498999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47" name="pl347"/>
            <p:cNvSpPr/>
            <p:nvPr/>
          </p:nvSpPr>
          <p:spPr>
            <a:xfrm>
              <a:off x="520040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48" name="pl348"/>
            <p:cNvSpPr/>
            <p:nvPr/>
          </p:nvSpPr>
          <p:spPr>
            <a:xfrm>
              <a:off x="541082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49" name="pl349"/>
            <p:cNvSpPr/>
            <p:nvPr/>
          </p:nvSpPr>
          <p:spPr>
            <a:xfrm>
              <a:off x="562123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0" name="pl350"/>
            <p:cNvSpPr/>
            <p:nvPr/>
          </p:nvSpPr>
          <p:spPr>
            <a:xfrm>
              <a:off x="4148347" y="5514282"/>
              <a:ext cx="1472887" cy="57934"/>
            </a:xfrm>
            <a:custGeom>
              <a:avLst/>
              <a:pathLst>
                <a:path w="1472887" h="57934">
                  <a:moveTo>
                    <a:pt x="0" y="28967"/>
                  </a:moveTo>
                  <a:lnTo>
                    <a:pt x="210412" y="28967"/>
                  </a:lnTo>
                  <a:lnTo>
                    <a:pt x="420825" y="28967"/>
                  </a:lnTo>
                  <a:lnTo>
                    <a:pt x="631237" y="14483"/>
                  </a:lnTo>
                  <a:lnTo>
                    <a:pt x="841650" y="0"/>
                  </a:lnTo>
                  <a:lnTo>
                    <a:pt x="1052062" y="57934"/>
                  </a:lnTo>
                  <a:lnTo>
                    <a:pt x="1262475" y="57934"/>
                  </a:lnTo>
                  <a:lnTo>
                    <a:pt x="1472887" y="28967"/>
                  </a:lnTo>
                </a:path>
              </a:pathLst>
            </a:custGeom>
            <a:ln w="20325" cap="flat">
              <a:solidFill>
                <a:srgbClr val="BEBEBE">
                  <a:alpha val="69803"/>
                </a:srgbClr>
              </a:solidFill>
              <a:prstDash val="solid"/>
              <a:round/>
            </a:ln>
          </p:spPr>
          <p:txBody>
            <a:bodyPr/>
            <a:lstStyle/>
            <a:p/>
          </p:txBody>
        </p:sp>
        <p:sp>
          <p:nvSpPr>
            <p:cNvPr id="351" name="pl351"/>
            <p:cNvSpPr/>
            <p:nvPr/>
          </p:nvSpPr>
          <p:spPr>
            <a:xfrm>
              <a:off x="4148347" y="5586700"/>
              <a:ext cx="1472887" cy="43450"/>
            </a:xfrm>
            <a:custGeom>
              <a:avLst/>
              <a:pathLst>
                <a:path w="1472887" h="43450">
                  <a:moveTo>
                    <a:pt x="0" y="0"/>
                  </a:moveTo>
                  <a:lnTo>
                    <a:pt x="210412" y="28967"/>
                  </a:lnTo>
                  <a:lnTo>
                    <a:pt x="420825" y="43450"/>
                  </a:lnTo>
                  <a:lnTo>
                    <a:pt x="631237" y="0"/>
                  </a:lnTo>
                  <a:lnTo>
                    <a:pt x="841650" y="0"/>
                  </a:lnTo>
                  <a:lnTo>
                    <a:pt x="1052062" y="14483"/>
                  </a:lnTo>
                  <a:lnTo>
                    <a:pt x="1262475" y="14483"/>
                  </a:lnTo>
                  <a:lnTo>
                    <a:pt x="1472887" y="14483"/>
                  </a:lnTo>
                </a:path>
              </a:pathLst>
            </a:custGeom>
            <a:ln w="40651" cap="flat">
              <a:solidFill>
                <a:srgbClr val="BEBEBE">
                  <a:alpha val="69803"/>
                </a:srgbClr>
              </a:solidFill>
              <a:prstDash val="solid"/>
              <a:round/>
            </a:ln>
          </p:spPr>
          <p:txBody>
            <a:bodyPr/>
            <a:lstStyle/>
            <a:p/>
          </p:txBody>
        </p:sp>
        <p:sp>
          <p:nvSpPr>
            <p:cNvPr id="352" name="pl352"/>
            <p:cNvSpPr/>
            <p:nvPr/>
          </p:nvSpPr>
          <p:spPr>
            <a:xfrm>
              <a:off x="4148347" y="5586700"/>
              <a:ext cx="1472887" cy="43450"/>
            </a:xfrm>
            <a:custGeom>
              <a:avLst/>
              <a:pathLst>
                <a:path w="1472887" h="43450">
                  <a:moveTo>
                    <a:pt x="0" y="0"/>
                  </a:moveTo>
                  <a:lnTo>
                    <a:pt x="210412" y="28967"/>
                  </a:lnTo>
                  <a:lnTo>
                    <a:pt x="420825" y="43450"/>
                  </a:lnTo>
                  <a:lnTo>
                    <a:pt x="631237" y="0"/>
                  </a:lnTo>
                  <a:lnTo>
                    <a:pt x="841650" y="0"/>
                  </a:lnTo>
                  <a:lnTo>
                    <a:pt x="1052062" y="14483"/>
                  </a:lnTo>
                  <a:lnTo>
                    <a:pt x="1262475" y="14483"/>
                  </a:lnTo>
                  <a:lnTo>
                    <a:pt x="1472887" y="14483"/>
                  </a:lnTo>
                </a:path>
              </a:pathLst>
            </a:custGeom>
            <a:ln w="35231" cap="flat">
              <a:solidFill>
                <a:srgbClr val="BEBEBE">
                  <a:alpha val="69803"/>
                </a:srgbClr>
              </a:solidFill>
              <a:prstDash val="solid"/>
              <a:round/>
            </a:ln>
          </p:spPr>
          <p:txBody>
            <a:bodyPr/>
            <a:lstStyle/>
            <a:p/>
          </p:txBody>
        </p:sp>
        <p:sp>
          <p:nvSpPr>
            <p:cNvPr id="353" name="pl353"/>
            <p:cNvSpPr/>
            <p:nvPr/>
          </p:nvSpPr>
          <p:spPr>
            <a:xfrm>
              <a:off x="4148347" y="5514282"/>
              <a:ext cx="1472887" cy="57934"/>
            </a:xfrm>
            <a:custGeom>
              <a:avLst/>
              <a:pathLst>
                <a:path w="1472887" h="57934">
                  <a:moveTo>
                    <a:pt x="0" y="28967"/>
                  </a:moveTo>
                  <a:lnTo>
                    <a:pt x="210412" y="28967"/>
                  </a:lnTo>
                  <a:lnTo>
                    <a:pt x="420825" y="28967"/>
                  </a:lnTo>
                  <a:lnTo>
                    <a:pt x="631237" y="14483"/>
                  </a:lnTo>
                  <a:lnTo>
                    <a:pt x="841650" y="0"/>
                  </a:lnTo>
                  <a:lnTo>
                    <a:pt x="1052062" y="57934"/>
                  </a:lnTo>
                  <a:lnTo>
                    <a:pt x="1262475" y="57934"/>
                  </a:lnTo>
                  <a:lnTo>
                    <a:pt x="1472887" y="28967"/>
                  </a:lnTo>
                </a:path>
              </a:pathLst>
            </a:custGeom>
            <a:ln w="20325" cap="flat">
              <a:solidFill>
                <a:srgbClr val="6B6B6B">
                  <a:alpha val="100000"/>
                </a:srgbClr>
              </a:solidFill>
              <a:prstDash val="solid"/>
              <a:round/>
            </a:ln>
          </p:spPr>
          <p:txBody>
            <a:bodyPr/>
            <a:lstStyle/>
            <a:p/>
          </p:txBody>
        </p:sp>
        <p:sp>
          <p:nvSpPr>
            <p:cNvPr id="354" name="pl354"/>
            <p:cNvSpPr/>
            <p:nvPr/>
          </p:nvSpPr>
          <p:spPr>
            <a:xfrm>
              <a:off x="4148347" y="5586700"/>
              <a:ext cx="1472887" cy="43450"/>
            </a:xfrm>
            <a:custGeom>
              <a:avLst/>
              <a:pathLst>
                <a:path w="1472887" h="43450">
                  <a:moveTo>
                    <a:pt x="0" y="0"/>
                  </a:moveTo>
                  <a:lnTo>
                    <a:pt x="210412" y="28967"/>
                  </a:lnTo>
                  <a:lnTo>
                    <a:pt x="420825" y="43450"/>
                  </a:lnTo>
                  <a:lnTo>
                    <a:pt x="631237" y="0"/>
                  </a:lnTo>
                  <a:lnTo>
                    <a:pt x="841650" y="0"/>
                  </a:lnTo>
                  <a:lnTo>
                    <a:pt x="1052062" y="14483"/>
                  </a:lnTo>
                  <a:lnTo>
                    <a:pt x="1262475" y="14483"/>
                  </a:lnTo>
                  <a:lnTo>
                    <a:pt x="1472887" y="14483"/>
                  </a:lnTo>
                </a:path>
              </a:pathLst>
            </a:custGeom>
            <a:ln w="40651" cap="flat">
              <a:solidFill>
                <a:srgbClr val="000000">
                  <a:alpha val="100000"/>
                </a:srgbClr>
              </a:solidFill>
              <a:prstDash val="solid"/>
              <a:round/>
            </a:ln>
          </p:spPr>
          <p:txBody>
            <a:bodyPr/>
            <a:lstStyle/>
            <a:p/>
          </p:txBody>
        </p:sp>
        <p:sp>
          <p:nvSpPr>
            <p:cNvPr id="355" name="pl355"/>
            <p:cNvSpPr/>
            <p:nvPr/>
          </p:nvSpPr>
          <p:spPr>
            <a:xfrm>
              <a:off x="4148347" y="5586700"/>
              <a:ext cx="1472887" cy="43450"/>
            </a:xfrm>
            <a:custGeom>
              <a:avLst/>
              <a:pathLst>
                <a:path w="1472887" h="43450">
                  <a:moveTo>
                    <a:pt x="0" y="0"/>
                  </a:moveTo>
                  <a:lnTo>
                    <a:pt x="210412" y="28967"/>
                  </a:lnTo>
                  <a:lnTo>
                    <a:pt x="420825" y="43450"/>
                  </a:lnTo>
                  <a:lnTo>
                    <a:pt x="631237" y="0"/>
                  </a:lnTo>
                  <a:lnTo>
                    <a:pt x="841650" y="0"/>
                  </a:lnTo>
                  <a:lnTo>
                    <a:pt x="1052062" y="14483"/>
                  </a:lnTo>
                  <a:lnTo>
                    <a:pt x="1262475" y="14483"/>
                  </a:lnTo>
                  <a:lnTo>
                    <a:pt x="1472887" y="14483"/>
                  </a:lnTo>
                </a:path>
              </a:pathLst>
            </a:custGeom>
            <a:ln w="35231" cap="flat">
              <a:solidFill>
                <a:srgbClr val="F26A21">
                  <a:alpha val="100000"/>
                </a:srgbClr>
              </a:solidFill>
              <a:prstDash val="solid"/>
              <a:round/>
            </a:ln>
          </p:spPr>
          <p:txBody>
            <a:bodyPr/>
            <a:lstStyle/>
            <a:p/>
          </p:txBody>
        </p:sp>
        <p:sp>
          <p:nvSpPr>
            <p:cNvPr id="356" name="pl356"/>
            <p:cNvSpPr/>
            <p:nvPr/>
          </p:nvSpPr>
          <p:spPr>
            <a:xfrm>
              <a:off x="4074702" y="5615667"/>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357" name="tx357"/>
            <p:cNvSpPr/>
            <p:nvPr/>
          </p:nvSpPr>
          <p:spPr>
            <a:xfrm>
              <a:off x="4118217" y="542367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58" name="tx358"/>
            <p:cNvSpPr/>
            <p:nvPr/>
          </p:nvSpPr>
          <p:spPr>
            <a:xfrm>
              <a:off x="4328630" y="54526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59" name="tx359"/>
            <p:cNvSpPr/>
            <p:nvPr/>
          </p:nvSpPr>
          <p:spPr>
            <a:xfrm>
              <a:off x="4520983" y="546712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60" name="tx360"/>
            <p:cNvSpPr/>
            <p:nvPr/>
          </p:nvSpPr>
          <p:spPr>
            <a:xfrm>
              <a:off x="4749455" y="542367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61" name="tx361"/>
            <p:cNvSpPr/>
            <p:nvPr/>
          </p:nvSpPr>
          <p:spPr>
            <a:xfrm>
              <a:off x="4959867" y="542367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62" name="tx362"/>
            <p:cNvSpPr/>
            <p:nvPr/>
          </p:nvSpPr>
          <p:spPr>
            <a:xfrm>
              <a:off x="5170280" y="543815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63" name="tx363"/>
            <p:cNvSpPr/>
            <p:nvPr/>
          </p:nvSpPr>
          <p:spPr>
            <a:xfrm>
              <a:off x="5380692" y="543815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64" name="tx364"/>
            <p:cNvSpPr/>
            <p:nvPr/>
          </p:nvSpPr>
          <p:spPr>
            <a:xfrm>
              <a:off x="5591105" y="543815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65" name="rc365"/>
            <p:cNvSpPr/>
            <p:nvPr/>
          </p:nvSpPr>
          <p:spPr>
            <a:xfrm>
              <a:off x="5764468" y="874964"/>
              <a:ext cx="1620176" cy="1019640"/>
            </a:xfrm>
            <a:prstGeom prst="rect">
              <a:avLst/>
            </a:prstGeom>
            <a:solidFill>
              <a:srgbClr val="EBEBEB">
                <a:alpha val="100000"/>
              </a:srgbClr>
            </a:solidFill>
          </p:spPr>
          <p:txBody>
            <a:bodyPr/>
            <a:lstStyle/>
            <a:p/>
          </p:txBody>
        </p:sp>
        <p:sp>
          <p:nvSpPr>
            <p:cNvPr id="366" name="pl366"/>
            <p:cNvSpPr/>
            <p:nvPr/>
          </p:nvSpPr>
          <p:spPr>
            <a:xfrm>
              <a:off x="5764468" y="188446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67" name="pl367"/>
            <p:cNvSpPr/>
            <p:nvPr/>
          </p:nvSpPr>
          <p:spPr>
            <a:xfrm>
              <a:off x="5764468" y="152237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68" name="pl368"/>
            <p:cNvSpPr/>
            <p:nvPr/>
          </p:nvSpPr>
          <p:spPr>
            <a:xfrm>
              <a:off x="5764468" y="116028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69" name="pl369"/>
            <p:cNvSpPr/>
            <p:nvPr/>
          </p:nvSpPr>
          <p:spPr>
            <a:xfrm>
              <a:off x="5764468" y="170342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70" name="pl370"/>
            <p:cNvSpPr/>
            <p:nvPr/>
          </p:nvSpPr>
          <p:spPr>
            <a:xfrm>
              <a:off x="5764468" y="134133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71" name="pl371"/>
            <p:cNvSpPr/>
            <p:nvPr/>
          </p:nvSpPr>
          <p:spPr>
            <a:xfrm>
              <a:off x="5764468" y="97924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72" name="pl372"/>
            <p:cNvSpPr/>
            <p:nvPr/>
          </p:nvSpPr>
          <p:spPr>
            <a:xfrm>
              <a:off x="583811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3" name="pl373"/>
            <p:cNvSpPr/>
            <p:nvPr/>
          </p:nvSpPr>
          <p:spPr>
            <a:xfrm>
              <a:off x="604852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4" name="pl374"/>
            <p:cNvSpPr/>
            <p:nvPr/>
          </p:nvSpPr>
          <p:spPr>
            <a:xfrm>
              <a:off x="625893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5" name="pl375"/>
            <p:cNvSpPr/>
            <p:nvPr/>
          </p:nvSpPr>
          <p:spPr>
            <a:xfrm>
              <a:off x="646935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6" name="pl376"/>
            <p:cNvSpPr/>
            <p:nvPr/>
          </p:nvSpPr>
          <p:spPr>
            <a:xfrm>
              <a:off x="667976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7" name="pl377"/>
            <p:cNvSpPr/>
            <p:nvPr/>
          </p:nvSpPr>
          <p:spPr>
            <a:xfrm>
              <a:off x="689017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8" name="pl378"/>
            <p:cNvSpPr/>
            <p:nvPr/>
          </p:nvSpPr>
          <p:spPr>
            <a:xfrm>
              <a:off x="710058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9" name="pl379"/>
            <p:cNvSpPr/>
            <p:nvPr/>
          </p:nvSpPr>
          <p:spPr>
            <a:xfrm>
              <a:off x="731100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0" name="pl380"/>
            <p:cNvSpPr/>
            <p:nvPr/>
          </p:nvSpPr>
          <p:spPr>
            <a:xfrm>
              <a:off x="5838112" y="1602037"/>
              <a:ext cx="1472887" cy="57934"/>
            </a:xfrm>
            <a:custGeom>
              <a:avLst/>
              <a:pathLst>
                <a:path w="1472887" h="57934">
                  <a:moveTo>
                    <a:pt x="0" y="28967"/>
                  </a:moveTo>
                  <a:lnTo>
                    <a:pt x="210412" y="28967"/>
                  </a:lnTo>
                  <a:lnTo>
                    <a:pt x="420825" y="28967"/>
                  </a:lnTo>
                  <a:lnTo>
                    <a:pt x="631237" y="14483"/>
                  </a:lnTo>
                  <a:lnTo>
                    <a:pt x="841650" y="0"/>
                  </a:lnTo>
                  <a:lnTo>
                    <a:pt x="1052062" y="57934"/>
                  </a:lnTo>
                  <a:lnTo>
                    <a:pt x="1262475" y="57934"/>
                  </a:lnTo>
                  <a:lnTo>
                    <a:pt x="1472887" y="28967"/>
                  </a:lnTo>
                </a:path>
              </a:pathLst>
            </a:custGeom>
            <a:ln w="20325" cap="flat">
              <a:solidFill>
                <a:srgbClr val="BEBEBE">
                  <a:alpha val="69803"/>
                </a:srgbClr>
              </a:solidFill>
              <a:prstDash val="solid"/>
              <a:round/>
            </a:ln>
          </p:spPr>
          <p:txBody>
            <a:bodyPr/>
            <a:lstStyle/>
            <a:p/>
          </p:txBody>
        </p:sp>
        <p:sp>
          <p:nvSpPr>
            <p:cNvPr id="381" name="pl381"/>
            <p:cNvSpPr/>
            <p:nvPr/>
          </p:nvSpPr>
          <p:spPr>
            <a:xfrm>
              <a:off x="5838112" y="1674454"/>
              <a:ext cx="1472887" cy="14483"/>
            </a:xfrm>
            <a:custGeom>
              <a:avLst/>
              <a:pathLst>
                <a:path w="1472887" h="14483">
                  <a:moveTo>
                    <a:pt x="0" y="0"/>
                  </a:moveTo>
                  <a:lnTo>
                    <a:pt x="210412" y="14483"/>
                  </a:lnTo>
                  <a:lnTo>
                    <a:pt x="420825" y="14483"/>
                  </a:lnTo>
                  <a:lnTo>
                    <a:pt x="631237" y="14483"/>
                  </a:lnTo>
                  <a:lnTo>
                    <a:pt x="841650" y="14483"/>
                  </a:lnTo>
                  <a:lnTo>
                    <a:pt x="1052062" y="0"/>
                  </a:lnTo>
                  <a:lnTo>
                    <a:pt x="1262475" y="0"/>
                  </a:lnTo>
                  <a:lnTo>
                    <a:pt x="1472887" y="0"/>
                  </a:lnTo>
                </a:path>
              </a:pathLst>
            </a:custGeom>
            <a:ln w="40651" cap="flat">
              <a:solidFill>
                <a:srgbClr val="BEBEBE">
                  <a:alpha val="69803"/>
                </a:srgbClr>
              </a:solidFill>
              <a:prstDash val="solid"/>
              <a:round/>
            </a:ln>
          </p:spPr>
          <p:txBody>
            <a:bodyPr/>
            <a:lstStyle/>
            <a:p/>
          </p:txBody>
        </p:sp>
        <p:sp>
          <p:nvSpPr>
            <p:cNvPr id="382" name="pl382"/>
            <p:cNvSpPr/>
            <p:nvPr/>
          </p:nvSpPr>
          <p:spPr>
            <a:xfrm>
              <a:off x="5838112" y="1674454"/>
              <a:ext cx="1472887" cy="14483"/>
            </a:xfrm>
            <a:custGeom>
              <a:avLst/>
              <a:pathLst>
                <a:path w="1472887" h="14483">
                  <a:moveTo>
                    <a:pt x="0" y="0"/>
                  </a:moveTo>
                  <a:lnTo>
                    <a:pt x="210412" y="14483"/>
                  </a:lnTo>
                  <a:lnTo>
                    <a:pt x="420825" y="14483"/>
                  </a:lnTo>
                  <a:lnTo>
                    <a:pt x="631237" y="14483"/>
                  </a:lnTo>
                  <a:lnTo>
                    <a:pt x="841650" y="14483"/>
                  </a:lnTo>
                  <a:lnTo>
                    <a:pt x="1052062" y="0"/>
                  </a:lnTo>
                  <a:lnTo>
                    <a:pt x="1262475" y="0"/>
                  </a:lnTo>
                  <a:lnTo>
                    <a:pt x="1472887" y="0"/>
                  </a:lnTo>
                </a:path>
              </a:pathLst>
            </a:custGeom>
            <a:ln w="35231" cap="flat">
              <a:solidFill>
                <a:srgbClr val="BEBEBE">
                  <a:alpha val="69803"/>
                </a:srgbClr>
              </a:solidFill>
              <a:prstDash val="solid"/>
              <a:round/>
            </a:ln>
          </p:spPr>
          <p:txBody>
            <a:bodyPr/>
            <a:lstStyle/>
            <a:p/>
          </p:txBody>
        </p:sp>
        <p:sp>
          <p:nvSpPr>
            <p:cNvPr id="383" name="pl383"/>
            <p:cNvSpPr/>
            <p:nvPr/>
          </p:nvSpPr>
          <p:spPr>
            <a:xfrm>
              <a:off x="5838112" y="1602037"/>
              <a:ext cx="1472887" cy="57934"/>
            </a:xfrm>
            <a:custGeom>
              <a:avLst/>
              <a:pathLst>
                <a:path w="1472887" h="57934">
                  <a:moveTo>
                    <a:pt x="0" y="28967"/>
                  </a:moveTo>
                  <a:lnTo>
                    <a:pt x="210412" y="28967"/>
                  </a:lnTo>
                  <a:lnTo>
                    <a:pt x="420825" y="28967"/>
                  </a:lnTo>
                  <a:lnTo>
                    <a:pt x="631237" y="14483"/>
                  </a:lnTo>
                  <a:lnTo>
                    <a:pt x="841650" y="0"/>
                  </a:lnTo>
                  <a:lnTo>
                    <a:pt x="1052062" y="57934"/>
                  </a:lnTo>
                  <a:lnTo>
                    <a:pt x="1262475" y="57934"/>
                  </a:lnTo>
                  <a:lnTo>
                    <a:pt x="1472887" y="28967"/>
                  </a:lnTo>
                </a:path>
              </a:pathLst>
            </a:custGeom>
            <a:ln w="20325" cap="flat">
              <a:solidFill>
                <a:srgbClr val="6B6B6B">
                  <a:alpha val="100000"/>
                </a:srgbClr>
              </a:solidFill>
              <a:prstDash val="solid"/>
              <a:round/>
            </a:ln>
          </p:spPr>
          <p:txBody>
            <a:bodyPr/>
            <a:lstStyle/>
            <a:p/>
          </p:txBody>
        </p:sp>
        <p:sp>
          <p:nvSpPr>
            <p:cNvPr id="384" name="pl384"/>
            <p:cNvSpPr/>
            <p:nvPr/>
          </p:nvSpPr>
          <p:spPr>
            <a:xfrm>
              <a:off x="5838112" y="1674454"/>
              <a:ext cx="1472887" cy="14483"/>
            </a:xfrm>
            <a:custGeom>
              <a:avLst/>
              <a:pathLst>
                <a:path w="1472887" h="14483">
                  <a:moveTo>
                    <a:pt x="0" y="0"/>
                  </a:moveTo>
                  <a:lnTo>
                    <a:pt x="210412" y="14483"/>
                  </a:lnTo>
                  <a:lnTo>
                    <a:pt x="420825" y="14483"/>
                  </a:lnTo>
                  <a:lnTo>
                    <a:pt x="631237" y="14483"/>
                  </a:lnTo>
                  <a:lnTo>
                    <a:pt x="841650" y="14483"/>
                  </a:lnTo>
                  <a:lnTo>
                    <a:pt x="1052062" y="0"/>
                  </a:lnTo>
                  <a:lnTo>
                    <a:pt x="1262475" y="0"/>
                  </a:lnTo>
                  <a:lnTo>
                    <a:pt x="1472887" y="0"/>
                  </a:lnTo>
                </a:path>
              </a:pathLst>
            </a:custGeom>
            <a:ln w="40651" cap="flat">
              <a:solidFill>
                <a:srgbClr val="000000">
                  <a:alpha val="100000"/>
                </a:srgbClr>
              </a:solidFill>
              <a:prstDash val="solid"/>
              <a:round/>
            </a:ln>
          </p:spPr>
          <p:txBody>
            <a:bodyPr/>
            <a:lstStyle/>
            <a:p/>
          </p:txBody>
        </p:sp>
        <p:sp>
          <p:nvSpPr>
            <p:cNvPr id="385" name="pl385"/>
            <p:cNvSpPr/>
            <p:nvPr/>
          </p:nvSpPr>
          <p:spPr>
            <a:xfrm>
              <a:off x="5838112" y="1674454"/>
              <a:ext cx="1472887" cy="14483"/>
            </a:xfrm>
            <a:custGeom>
              <a:avLst/>
              <a:pathLst>
                <a:path w="1472887" h="14483">
                  <a:moveTo>
                    <a:pt x="0" y="0"/>
                  </a:moveTo>
                  <a:lnTo>
                    <a:pt x="210412" y="14483"/>
                  </a:lnTo>
                  <a:lnTo>
                    <a:pt x="420825" y="14483"/>
                  </a:lnTo>
                  <a:lnTo>
                    <a:pt x="631237" y="14483"/>
                  </a:lnTo>
                  <a:lnTo>
                    <a:pt x="841650" y="14483"/>
                  </a:lnTo>
                  <a:lnTo>
                    <a:pt x="1052062" y="0"/>
                  </a:lnTo>
                  <a:lnTo>
                    <a:pt x="1262475" y="0"/>
                  </a:lnTo>
                  <a:lnTo>
                    <a:pt x="1472887" y="0"/>
                  </a:lnTo>
                </a:path>
              </a:pathLst>
            </a:custGeom>
            <a:ln w="35231" cap="flat">
              <a:solidFill>
                <a:srgbClr val="F26A21">
                  <a:alpha val="100000"/>
                </a:srgbClr>
              </a:solidFill>
              <a:prstDash val="solid"/>
              <a:round/>
            </a:ln>
          </p:spPr>
          <p:txBody>
            <a:bodyPr/>
            <a:lstStyle/>
            <a:p/>
          </p:txBody>
        </p:sp>
        <p:sp>
          <p:nvSpPr>
            <p:cNvPr id="386" name="pl386"/>
            <p:cNvSpPr/>
            <p:nvPr/>
          </p:nvSpPr>
          <p:spPr>
            <a:xfrm>
              <a:off x="5764468" y="1703421"/>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387" name="tx387"/>
            <p:cNvSpPr/>
            <p:nvPr/>
          </p:nvSpPr>
          <p:spPr>
            <a:xfrm>
              <a:off x="5807983" y="151142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88" name="tx388"/>
            <p:cNvSpPr/>
            <p:nvPr/>
          </p:nvSpPr>
          <p:spPr>
            <a:xfrm>
              <a:off x="6018395" y="15259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89" name="tx389"/>
            <p:cNvSpPr/>
            <p:nvPr/>
          </p:nvSpPr>
          <p:spPr>
            <a:xfrm>
              <a:off x="6228808" y="15259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90" name="tx390"/>
            <p:cNvSpPr/>
            <p:nvPr/>
          </p:nvSpPr>
          <p:spPr>
            <a:xfrm>
              <a:off x="6439221" y="15259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91" name="tx391"/>
            <p:cNvSpPr/>
            <p:nvPr/>
          </p:nvSpPr>
          <p:spPr>
            <a:xfrm>
              <a:off x="6649633" y="15259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92" name="tx392"/>
            <p:cNvSpPr/>
            <p:nvPr/>
          </p:nvSpPr>
          <p:spPr>
            <a:xfrm>
              <a:off x="6860046" y="151142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93" name="tx393"/>
            <p:cNvSpPr/>
            <p:nvPr/>
          </p:nvSpPr>
          <p:spPr>
            <a:xfrm>
              <a:off x="7070458" y="151142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94" name="tx394"/>
            <p:cNvSpPr/>
            <p:nvPr/>
          </p:nvSpPr>
          <p:spPr>
            <a:xfrm>
              <a:off x="7280871" y="151142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95" name="rc395"/>
            <p:cNvSpPr/>
            <p:nvPr/>
          </p:nvSpPr>
          <p:spPr>
            <a:xfrm>
              <a:off x="5764468" y="2179046"/>
              <a:ext cx="1620176" cy="1019640"/>
            </a:xfrm>
            <a:prstGeom prst="rect">
              <a:avLst/>
            </a:prstGeom>
            <a:solidFill>
              <a:srgbClr val="EBEBEB">
                <a:alpha val="100000"/>
              </a:srgbClr>
            </a:solidFill>
          </p:spPr>
          <p:txBody>
            <a:bodyPr/>
            <a:lstStyle/>
            <a:p/>
          </p:txBody>
        </p:sp>
        <p:sp>
          <p:nvSpPr>
            <p:cNvPr id="396" name="pl396"/>
            <p:cNvSpPr/>
            <p:nvPr/>
          </p:nvSpPr>
          <p:spPr>
            <a:xfrm>
              <a:off x="5764468" y="318854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97" name="pl397"/>
            <p:cNvSpPr/>
            <p:nvPr/>
          </p:nvSpPr>
          <p:spPr>
            <a:xfrm>
              <a:off x="5764468" y="282645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98" name="pl398"/>
            <p:cNvSpPr/>
            <p:nvPr/>
          </p:nvSpPr>
          <p:spPr>
            <a:xfrm>
              <a:off x="5764468" y="246437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99" name="pl399"/>
            <p:cNvSpPr/>
            <p:nvPr/>
          </p:nvSpPr>
          <p:spPr>
            <a:xfrm>
              <a:off x="5764468" y="300750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00" name="pl400"/>
            <p:cNvSpPr/>
            <p:nvPr/>
          </p:nvSpPr>
          <p:spPr>
            <a:xfrm>
              <a:off x="5764468" y="264541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01" name="pl401"/>
            <p:cNvSpPr/>
            <p:nvPr/>
          </p:nvSpPr>
          <p:spPr>
            <a:xfrm>
              <a:off x="5764468" y="228332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02" name="pl402"/>
            <p:cNvSpPr/>
            <p:nvPr/>
          </p:nvSpPr>
          <p:spPr>
            <a:xfrm>
              <a:off x="583811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3" name="pl403"/>
            <p:cNvSpPr/>
            <p:nvPr/>
          </p:nvSpPr>
          <p:spPr>
            <a:xfrm>
              <a:off x="604852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4" name="pl404"/>
            <p:cNvSpPr/>
            <p:nvPr/>
          </p:nvSpPr>
          <p:spPr>
            <a:xfrm>
              <a:off x="625893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5" name="pl405"/>
            <p:cNvSpPr/>
            <p:nvPr/>
          </p:nvSpPr>
          <p:spPr>
            <a:xfrm>
              <a:off x="646935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6" name="pl406"/>
            <p:cNvSpPr/>
            <p:nvPr/>
          </p:nvSpPr>
          <p:spPr>
            <a:xfrm>
              <a:off x="667976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7" name="pl407"/>
            <p:cNvSpPr/>
            <p:nvPr/>
          </p:nvSpPr>
          <p:spPr>
            <a:xfrm>
              <a:off x="689017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8" name="pl408"/>
            <p:cNvSpPr/>
            <p:nvPr/>
          </p:nvSpPr>
          <p:spPr>
            <a:xfrm>
              <a:off x="710058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9" name="pl409"/>
            <p:cNvSpPr/>
            <p:nvPr/>
          </p:nvSpPr>
          <p:spPr>
            <a:xfrm>
              <a:off x="731100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0" name="pl410"/>
            <p:cNvSpPr/>
            <p:nvPr/>
          </p:nvSpPr>
          <p:spPr>
            <a:xfrm>
              <a:off x="5838112" y="2906119"/>
              <a:ext cx="1472887" cy="57934"/>
            </a:xfrm>
            <a:custGeom>
              <a:avLst/>
              <a:pathLst>
                <a:path w="1472887" h="57934">
                  <a:moveTo>
                    <a:pt x="0" y="28967"/>
                  </a:moveTo>
                  <a:lnTo>
                    <a:pt x="210412" y="28967"/>
                  </a:lnTo>
                  <a:lnTo>
                    <a:pt x="420825" y="28967"/>
                  </a:lnTo>
                  <a:lnTo>
                    <a:pt x="631237" y="14483"/>
                  </a:lnTo>
                  <a:lnTo>
                    <a:pt x="841650" y="0"/>
                  </a:lnTo>
                  <a:lnTo>
                    <a:pt x="1052062" y="57934"/>
                  </a:lnTo>
                  <a:lnTo>
                    <a:pt x="1262475" y="57934"/>
                  </a:lnTo>
                  <a:lnTo>
                    <a:pt x="1472887" y="28967"/>
                  </a:lnTo>
                </a:path>
              </a:pathLst>
            </a:custGeom>
            <a:ln w="20325" cap="flat">
              <a:solidFill>
                <a:srgbClr val="BEBEBE">
                  <a:alpha val="69803"/>
                </a:srgbClr>
              </a:solidFill>
              <a:prstDash val="solid"/>
              <a:round/>
            </a:ln>
          </p:spPr>
          <p:txBody>
            <a:bodyPr/>
            <a:lstStyle/>
            <a:p/>
          </p:txBody>
        </p:sp>
        <p:sp>
          <p:nvSpPr>
            <p:cNvPr id="411" name="pl411"/>
            <p:cNvSpPr/>
            <p:nvPr/>
          </p:nvSpPr>
          <p:spPr>
            <a:xfrm>
              <a:off x="5838112" y="2659899"/>
              <a:ext cx="1472887" cy="130351"/>
            </a:xfrm>
            <a:custGeom>
              <a:avLst/>
              <a:pathLst>
                <a:path w="1472887" h="130351">
                  <a:moveTo>
                    <a:pt x="0" y="130351"/>
                  </a:moveTo>
                  <a:lnTo>
                    <a:pt x="210412" y="130351"/>
                  </a:lnTo>
                  <a:lnTo>
                    <a:pt x="420825" y="130351"/>
                  </a:lnTo>
                  <a:lnTo>
                    <a:pt x="631237" y="0"/>
                  </a:lnTo>
                  <a:lnTo>
                    <a:pt x="841650" y="14483"/>
                  </a:lnTo>
                  <a:lnTo>
                    <a:pt x="1052062" y="28967"/>
                  </a:lnTo>
                  <a:lnTo>
                    <a:pt x="1262475" y="28967"/>
                  </a:lnTo>
                  <a:lnTo>
                    <a:pt x="1472887" y="0"/>
                  </a:lnTo>
                </a:path>
              </a:pathLst>
            </a:custGeom>
            <a:ln w="40651" cap="flat">
              <a:solidFill>
                <a:srgbClr val="BEBEBE">
                  <a:alpha val="69803"/>
                </a:srgbClr>
              </a:solidFill>
              <a:prstDash val="solid"/>
              <a:round/>
            </a:ln>
          </p:spPr>
          <p:txBody>
            <a:bodyPr/>
            <a:lstStyle/>
            <a:p/>
          </p:txBody>
        </p:sp>
        <p:sp>
          <p:nvSpPr>
            <p:cNvPr id="412" name="pl412"/>
            <p:cNvSpPr/>
            <p:nvPr/>
          </p:nvSpPr>
          <p:spPr>
            <a:xfrm>
              <a:off x="5838112" y="2659899"/>
              <a:ext cx="1472887" cy="130351"/>
            </a:xfrm>
            <a:custGeom>
              <a:avLst/>
              <a:pathLst>
                <a:path w="1472887" h="130351">
                  <a:moveTo>
                    <a:pt x="0" y="130351"/>
                  </a:moveTo>
                  <a:lnTo>
                    <a:pt x="210412" y="130351"/>
                  </a:lnTo>
                  <a:lnTo>
                    <a:pt x="420825" y="130351"/>
                  </a:lnTo>
                  <a:lnTo>
                    <a:pt x="631237" y="0"/>
                  </a:lnTo>
                  <a:lnTo>
                    <a:pt x="841650" y="14483"/>
                  </a:lnTo>
                  <a:lnTo>
                    <a:pt x="1052062" y="28967"/>
                  </a:lnTo>
                  <a:lnTo>
                    <a:pt x="1262475" y="28967"/>
                  </a:lnTo>
                  <a:lnTo>
                    <a:pt x="1472887" y="0"/>
                  </a:lnTo>
                </a:path>
              </a:pathLst>
            </a:custGeom>
            <a:ln w="35231" cap="flat">
              <a:solidFill>
                <a:srgbClr val="BEBEBE">
                  <a:alpha val="69803"/>
                </a:srgbClr>
              </a:solidFill>
              <a:prstDash val="solid"/>
              <a:round/>
            </a:ln>
          </p:spPr>
          <p:txBody>
            <a:bodyPr/>
            <a:lstStyle/>
            <a:p/>
          </p:txBody>
        </p:sp>
        <p:sp>
          <p:nvSpPr>
            <p:cNvPr id="413" name="pl413"/>
            <p:cNvSpPr/>
            <p:nvPr/>
          </p:nvSpPr>
          <p:spPr>
            <a:xfrm>
              <a:off x="5838112" y="2906119"/>
              <a:ext cx="1472887" cy="57934"/>
            </a:xfrm>
            <a:custGeom>
              <a:avLst/>
              <a:pathLst>
                <a:path w="1472887" h="57934">
                  <a:moveTo>
                    <a:pt x="0" y="28967"/>
                  </a:moveTo>
                  <a:lnTo>
                    <a:pt x="210412" y="28967"/>
                  </a:lnTo>
                  <a:lnTo>
                    <a:pt x="420825" y="28967"/>
                  </a:lnTo>
                  <a:lnTo>
                    <a:pt x="631237" y="14483"/>
                  </a:lnTo>
                  <a:lnTo>
                    <a:pt x="841650" y="0"/>
                  </a:lnTo>
                  <a:lnTo>
                    <a:pt x="1052062" y="57934"/>
                  </a:lnTo>
                  <a:lnTo>
                    <a:pt x="1262475" y="57934"/>
                  </a:lnTo>
                  <a:lnTo>
                    <a:pt x="1472887" y="28967"/>
                  </a:lnTo>
                </a:path>
              </a:pathLst>
            </a:custGeom>
            <a:ln w="20325" cap="flat">
              <a:solidFill>
                <a:srgbClr val="6B6B6B">
                  <a:alpha val="100000"/>
                </a:srgbClr>
              </a:solidFill>
              <a:prstDash val="solid"/>
              <a:round/>
            </a:ln>
          </p:spPr>
          <p:txBody>
            <a:bodyPr/>
            <a:lstStyle/>
            <a:p/>
          </p:txBody>
        </p:sp>
        <p:sp>
          <p:nvSpPr>
            <p:cNvPr id="414" name="pl414"/>
            <p:cNvSpPr/>
            <p:nvPr/>
          </p:nvSpPr>
          <p:spPr>
            <a:xfrm>
              <a:off x="5838112" y="2659899"/>
              <a:ext cx="1472887" cy="130351"/>
            </a:xfrm>
            <a:custGeom>
              <a:avLst/>
              <a:pathLst>
                <a:path w="1472887" h="130351">
                  <a:moveTo>
                    <a:pt x="0" y="130351"/>
                  </a:moveTo>
                  <a:lnTo>
                    <a:pt x="210412" y="130351"/>
                  </a:lnTo>
                  <a:lnTo>
                    <a:pt x="420825" y="130351"/>
                  </a:lnTo>
                  <a:lnTo>
                    <a:pt x="631237" y="0"/>
                  </a:lnTo>
                  <a:lnTo>
                    <a:pt x="841650" y="14483"/>
                  </a:lnTo>
                  <a:lnTo>
                    <a:pt x="1052062" y="28967"/>
                  </a:lnTo>
                  <a:lnTo>
                    <a:pt x="1262475" y="28967"/>
                  </a:lnTo>
                  <a:lnTo>
                    <a:pt x="1472887" y="0"/>
                  </a:lnTo>
                </a:path>
              </a:pathLst>
            </a:custGeom>
            <a:ln w="40651" cap="flat">
              <a:solidFill>
                <a:srgbClr val="000000">
                  <a:alpha val="100000"/>
                </a:srgbClr>
              </a:solidFill>
              <a:prstDash val="solid"/>
              <a:round/>
            </a:ln>
          </p:spPr>
          <p:txBody>
            <a:bodyPr/>
            <a:lstStyle/>
            <a:p/>
          </p:txBody>
        </p:sp>
        <p:sp>
          <p:nvSpPr>
            <p:cNvPr id="415" name="pl415"/>
            <p:cNvSpPr/>
            <p:nvPr/>
          </p:nvSpPr>
          <p:spPr>
            <a:xfrm>
              <a:off x="5838112" y="2659899"/>
              <a:ext cx="1472887" cy="130351"/>
            </a:xfrm>
            <a:custGeom>
              <a:avLst/>
              <a:pathLst>
                <a:path w="1472887" h="130351">
                  <a:moveTo>
                    <a:pt x="0" y="130351"/>
                  </a:moveTo>
                  <a:lnTo>
                    <a:pt x="210412" y="130351"/>
                  </a:lnTo>
                  <a:lnTo>
                    <a:pt x="420825" y="130351"/>
                  </a:lnTo>
                  <a:lnTo>
                    <a:pt x="631237" y="0"/>
                  </a:lnTo>
                  <a:lnTo>
                    <a:pt x="841650" y="14483"/>
                  </a:lnTo>
                  <a:lnTo>
                    <a:pt x="1052062" y="28967"/>
                  </a:lnTo>
                  <a:lnTo>
                    <a:pt x="1262475" y="28967"/>
                  </a:lnTo>
                  <a:lnTo>
                    <a:pt x="1472887" y="0"/>
                  </a:lnTo>
                </a:path>
              </a:pathLst>
            </a:custGeom>
            <a:ln w="35231" cap="flat">
              <a:solidFill>
                <a:srgbClr val="F26A21">
                  <a:alpha val="100000"/>
                </a:srgbClr>
              </a:solidFill>
              <a:prstDash val="solid"/>
              <a:round/>
            </a:ln>
          </p:spPr>
          <p:txBody>
            <a:bodyPr/>
            <a:lstStyle/>
            <a:p/>
          </p:txBody>
        </p:sp>
        <p:sp>
          <p:nvSpPr>
            <p:cNvPr id="416" name="pl416"/>
            <p:cNvSpPr/>
            <p:nvPr/>
          </p:nvSpPr>
          <p:spPr>
            <a:xfrm>
              <a:off x="5764468" y="3007503"/>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417" name="tx417"/>
            <p:cNvSpPr/>
            <p:nvPr/>
          </p:nvSpPr>
          <p:spPr>
            <a:xfrm>
              <a:off x="5777853" y="26272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418" name="tx418"/>
            <p:cNvSpPr/>
            <p:nvPr/>
          </p:nvSpPr>
          <p:spPr>
            <a:xfrm>
              <a:off x="5988266" y="26272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419" name="tx419"/>
            <p:cNvSpPr/>
            <p:nvPr/>
          </p:nvSpPr>
          <p:spPr>
            <a:xfrm>
              <a:off x="6198679" y="26272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420" name="tx420"/>
            <p:cNvSpPr/>
            <p:nvPr/>
          </p:nvSpPr>
          <p:spPr>
            <a:xfrm>
              <a:off x="6409091" y="24968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421" name="tx421"/>
            <p:cNvSpPr/>
            <p:nvPr/>
          </p:nvSpPr>
          <p:spPr>
            <a:xfrm>
              <a:off x="6619504" y="25113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422" name="tx422"/>
            <p:cNvSpPr/>
            <p:nvPr/>
          </p:nvSpPr>
          <p:spPr>
            <a:xfrm>
              <a:off x="6829916" y="25258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423" name="tx423"/>
            <p:cNvSpPr/>
            <p:nvPr/>
          </p:nvSpPr>
          <p:spPr>
            <a:xfrm>
              <a:off x="7040329" y="25258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424" name="tx424"/>
            <p:cNvSpPr/>
            <p:nvPr/>
          </p:nvSpPr>
          <p:spPr>
            <a:xfrm>
              <a:off x="7250741" y="24968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425" name="rc425"/>
            <p:cNvSpPr/>
            <p:nvPr/>
          </p:nvSpPr>
          <p:spPr>
            <a:xfrm>
              <a:off x="5764468" y="3483127"/>
              <a:ext cx="1620176" cy="1019640"/>
            </a:xfrm>
            <a:prstGeom prst="rect">
              <a:avLst/>
            </a:prstGeom>
            <a:solidFill>
              <a:srgbClr val="EBEBEB">
                <a:alpha val="100000"/>
              </a:srgbClr>
            </a:solidFill>
          </p:spPr>
          <p:txBody>
            <a:bodyPr/>
            <a:lstStyle/>
            <a:p/>
          </p:txBody>
        </p:sp>
        <p:sp>
          <p:nvSpPr>
            <p:cNvPr id="426" name="pl426"/>
            <p:cNvSpPr/>
            <p:nvPr/>
          </p:nvSpPr>
          <p:spPr>
            <a:xfrm>
              <a:off x="5764468" y="449262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27" name="pl427"/>
            <p:cNvSpPr/>
            <p:nvPr/>
          </p:nvSpPr>
          <p:spPr>
            <a:xfrm>
              <a:off x="5764468" y="413054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28" name="pl428"/>
            <p:cNvSpPr/>
            <p:nvPr/>
          </p:nvSpPr>
          <p:spPr>
            <a:xfrm>
              <a:off x="5764468" y="376845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29" name="pl429"/>
            <p:cNvSpPr/>
            <p:nvPr/>
          </p:nvSpPr>
          <p:spPr>
            <a:xfrm>
              <a:off x="5764468" y="431158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30" name="pl430"/>
            <p:cNvSpPr/>
            <p:nvPr/>
          </p:nvSpPr>
          <p:spPr>
            <a:xfrm>
              <a:off x="5764468" y="394949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31" name="pl431"/>
            <p:cNvSpPr/>
            <p:nvPr/>
          </p:nvSpPr>
          <p:spPr>
            <a:xfrm>
              <a:off x="5764468" y="358740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32" name="pl432"/>
            <p:cNvSpPr/>
            <p:nvPr/>
          </p:nvSpPr>
          <p:spPr>
            <a:xfrm>
              <a:off x="583811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3" name="pl433"/>
            <p:cNvSpPr/>
            <p:nvPr/>
          </p:nvSpPr>
          <p:spPr>
            <a:xfrm>
              <a:off x="604852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4" name="pl434"/>
            <p:cNvSpPr/>
            <p:nvPr/>
          </p:nvSpPr>
          <p:spPr>
            <a:xfrm>
              <a:off x="625893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5" name="pl435"/>
            <p:cNvSpPr/>
            <p:nvPr/>
          </p:nvSpPr>
          <p:spPr>
            <a:xfrm>
              <a:off x="646935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6" name="pl436"/>
            <p:cNvSpPr/>
            <p:nvPr/>
          </p:nvSpPr>
          <p:spPr>
            <a:xfrm>
              <a:off x="667976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7" name="pl437"/>
            <p:cNvSpPr/>
            <p:nvPr/>
          </p:nvSpPr>
          <p:spPr>
            <a:xfrm>
              <a:off x="689017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8" name="pl438"/>
            <p:cNvSpPr/>
            <p:nvPr/>
          </p:nvSpPr>
          <p:spPr>
            <a:xfrm>
              <a:off x="710058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9" name="pl439"/>
            <p:cNvSpPr/>
            <p:nvPr/>
          </p:nvSpPr>
          <p:spPr>
            <a:xfrm>
              <a:off x="731100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0" name="pl440"/>
            <p:cNvSpPr/>
            <p:nvPr/>
          </p:nvSpPr>
          <p:spPr>
            <a:xfrm>
              <a:off x="5838112" y="4210200"/>
              <a:ext cx="1472887" cy="57934"/>
            </a:xfrm>
            <a:custGeom>
              <a:avLst/>
              <a:pathLst>
                <a:path w="1472887" h="57934">
                  <a:moveTo>
                    <a:pt x="0" y="28967"/>
                  </a:moveTo>
                  <a:lnTo>
                    <a:pt x="210412" y="28967"/>
                  </a:lnTo>
                  <a:lnTo>
                    <a:pt x="420825" y="28967"/>
                  </a:lnTo>
                  <a:lnTo>
                    <a:pt x="631237" y="14483"/>
                  </a:lnTo>
                  <a:lnTo>
                    <a:pt x="841650" y="0"/>
                  </a:lnTo>
                  <a:lnTo>
                    <a:pt x="1052062" y="57934"/>
                  </a:lnTo>
                  <a:lnTo>
                    <a:pt x="1262475" y="57934"/>
                  </a:lnTo>
                  <a:lnTo>
                    <a:pt x="1472887" y="28967"/>
                  </a:lnTo>
                </a:path>
              </a:pathLst>
            </a:custGeom>
            <a:ln w="20325" cap="flat">
              <a:solidFill>
                <a:srgbClr val="BEBEBE">
                  <a:alpha val="69803"/>
                </a:srgbClr>
              </a:solidFill>
              <a:prstDash val="solid"/>
              <a:round/>
            </a:ln>
          </p:spPr>
          <p:txBody>
            <a:bodyPr/>
            <a:lstStyle/>
            <a:p/>
          </p:txBody>
        </p:sp>
        <p:sp>
          <p:nvSpPr>
            <p:cNvPr id="441" name="pl441"/>
            <p:cNvSpPr/>
            <p:nvPr/>
          </p:nvSpPr>
          <p:spPr>
            <a:xfrm>
              <a:off x="5838112" y="4282618"/>
              <a:ext cx="1472887" cy="57934"/>
            </a:xfrm>
            <a:custGeom>
              <a:avLst/>
              <a:pathLst>
                <a:path w="1472887" h="57934">
                  <a:moveTo>
                    <a:pt x="0" y="57934"/>
                  </a:moveTo>
                  <a:lnTo>
                    <a:pt x="210412" y="0"/>
                  </a:lnTo>
                  <a:lnTo>
                    <a:pt x="420825" y="28967"/>
                  </a:lnTo>
                  <a:lnTo>
                    <a:pt x="631237" y="43450"/>
                  </a:lnTo>
                  <a:lnTo>
                    <a:pt x="841650" y="28967"/>
                  </a:lnTo>
                  <a:lnTo>
                    <a:pt x="1052062" y="28967"/>
                  </a:lnTo>
                  <a:lnTo>
                    <a:pt x="1262475" y="14483"/>
                  </a:lnTo>
                  <a:lnTo>
                    <a:pt x="1472887" y="43450"/>
                  </a:lnTo>
                </a:path>
              </a:pathLst>
            </a:custGeom>
            <a:ln w="40651" cap="flat">
              <a:solidFill>
                <a:srgbClr val="BEBEBE">
                  <a:alpha val="69803"/>
                </a:srgbClr>
              </a:solidFill>
              <a:prstDash val="solid"/>
              <a:round/>
            </a:ln>
          </p:spPr>
          <p:txBody>
            <a:bodyPr/>
            <a:lstStyle/>
            <a:p/>
          </p:txBody>
        </p:sp>
        <p:sp>
          <p:nvSpPr>
            <p:cNvPr id="442" name="pl442"/>
            <p:cNvSpPr/>
            <p:nvPr/>
          </p:nvSpPr>
          <p:spPr>
            <a:xfrm>
              <a:off x="5838112" y="4282618"/>
              <a:ext cx="1472887" cy="57934"/>
            </a:xfrm>
            <a:custGeom>
              <a:avLst/>
              <a:pathLst>
                <a:path w="1472887" h="57934">
                  <a:moveTo>
                    <a:pt x="0" y="57934"/>
                  </a:moveTo>
                  <a:lnTo>
                    <a:pt x="210412" y="0"/>
                  </a:lnTo>
                  <a:lnTo>
                    <a:pt x="420825" y="28967"/>
                  </a:lnTo>
                  <a:lnTo>
                    <a:pt x="631237" y="43450"/>
                  </a:lnTo>
                  <a:lnTo>
                    <a:pt x="841650" y="28967"/>
                  </a:lnTo>
                  <a:lnTo>
                    <a:pt x="1052062" y="28967"/>
                  </a:lnTo>
                  <a:lnTo>
                    <a:pt x="1262475" y="14483"/>
                  </a:lnTo>
                  <a:lnTo>
                    <a:pt x="1472887" y="43450"/>
                  </a:lnTo>
                </a:path>
              </a:pathLst>
            </a:custGeom>
            <a:ln w="35231" cap="flat">
              <a:solidFill>
                <a:srgbClr val="BEBEBE">
                  <a:alpha val="69803"/>
                </a:srgbClr>
              </a:solidFill>
              <a:prstDash val="solid"/>
              <a:round/>
            </a:ln>
          </p:spPr>
          <p:txBody>
            <a:bodyPr/>
            <a:lstStyle/>
            <a:p/>
          </p:txBody>
        </p:sp>
        <p:sp>
          <p:nvSpPr>
            <p:cNvPr id="443" name="pl443"/>
            <p:cNvSpPr/>
            <p:nvPr/>
          </p:nvSpPr>
          <p:spPr>
            <a:xfrm>
              <a:off x="5838112" y="4210200"/>
              <a:ext cx="1472887" cy="57934"/>
            </a:xfrm>
            <a:custGeom>
              <a:avLst/>
              <a:pathLst>
                <a:path w="1472887" h="57934">
                  <a:moveTo>
                    <a:pt x="0" y="28967"/>
                  </a:moveTo>
                  <a:lnTo>
                    <a:pt x="210412" y="28967"/>
                  </a:lnTo>
                  <a:lnTo>
                    <a:pt x="420825" y="28967"/>
                  </a:lnTo>
                  <a:lnTo>
                    <a:pt x="631237" y="14483"/>
                  </a:lnTo>
                  <a:lnTo>
                    <a:pt x="841650" y="0"/>
                  </a:lnTo>
                  <a:lnTo>
                    <a:pt x="1052062" y="57934"/>
                  </a:lnTo>
                  <a:lnTo>
                    <a:pt x="1262475" y="57934"/>
                  </a:lnTo>
                  <a:lnTo>
                    <a:pt x="1472887" y="28967"/>
                  </a:lnTo>
                </a:path>
              </a:pathLst>
            </a:custGeom>
            <a:ln w="20325" cap="flat">
              <a:solidFill>
                <a:srgbClr val="6B6B6B">
                  <a:alpha val="100000"/>
                </a:srgbClr>
              </a:solidFill>
              <a:prstDash val="solid"/>
              <a:round/>
            </a:ln>
          </p:spPr>
          <p:txBody>
            <a:bodyPr/>
            <a:lstStyle/>
            <a:p/>
          </p:txBody>
        </p:sp>
        <p:sp>
          <p:nvSpPr>
            <p:cNvPr id="444" name="pl444"/>
            <p:cNvSpPr/>
            <p:nvPr/>
          </p:nvSpPr>
          <p:spPr>
            <a:xfrm>
              <a:off x="5838112" y="4282618"/>
              <a:ext cx="1472887" cy="57934"/>
            </a:xfrm>
            <a:custGeom>
              <a:avLst/>
              <a:pathLst>
                <a:path w="1472887" h="57934">
                  <a:moveTo>
                    <a:pt x="0" y="57934"/>
                  </a:moveTo>
                  <a:lnTo>
                    <a:pt x="210412" y="0"/>
                  </a:lnTo>
                  <a:lnTo>
                    <a:pt x="420825" y="28967"/>
                  </a:lnTo>
                  <a:lnTo>
                    <a:pt x="631237" y="43450"/>
                  </a:lnTo>
                  <a:lnTo>
                    <a:pt x="841650" y="28967"/>
                  </a:lnTo>
                  <a:lnTo>
                    <a:pt x="1052062" y="28967"/>
                  </a:lnTo>
                  <a:lnTo>
                    <a:pt x="1262475" y="14483"/>
                  </a:lnTo>
                  <a:lnTo>
                    <a:pt x="1472887" y="43450"/>
                  </a:lnTo>
                </a:path>
              </a:pathLst>
            </a:custGeom>
            <a:ln w="40651" cap="flat">
              <a:solidFill>
                <a:srgbClr val="000000">
                  <a:alpha val="100000"/>
                </a:srgbClr>
              </a:solidFill>
              <a:prstDash val="solid"/>
              <a:round/>
            </a:ln>
          </p:spPr>
          <p:txBody>
            <a:bodyPr/>
            <a:lstStyle/>
            <a:p/>
          </p:txBody>
        </p:sp>
        <p:sp>
          <p:nvSpPr>
            <p:cNvPr id="445" name="pl445"/>
            <p:cNvSpPr/>
            <p:nvPr/>
          </p:nvSpPr>
          <p:spPr>
            <a:xfrm>
              <a:off x="5838112" y="4282618"/>
              <a:ext cx="1472887" cy="57934"/>
            </a:xfrm>
            <a:custGeom>
              <a:avLst/>
              <a:pathLst>
                <a:path w="1472887" h="57934">
                  <a:moveTo>
                    <a:pt x="0" y="57934"/>
                  </a:moveTo>
                  <a:lnTo>
                    <a:pt x="210412" y="0"/>
                  </a:lnTo>
                  <a:lnTo>
                    <a:pt x="420825" y="28967"/>
                  </a:lnTo>
                  <a:lnTo>
                    <a:pt x="631237" y="43450"/>
                  </a:lnTo>
                  <a:lnTo>
                    <a:pt x="841650" y="28967"/>
                  </a:lnTo>
                  <a:lnTo>
                    <a:pt x="1052062" y="28967"/>
                  </a:lnTo>
                  <a:lnTo>
                    <a:pt x="1262475" y="14483"/>
                  </a:lnTo>
                  <a:lnTo>
                    <a:pt x="1472887" y="43450"/>
                  </a:lnTo>
                </a:path>
              </a:pathLst>
            </a:custGeom>
            <a:ln w="35231" cap="flat">
              <a:solidFill>
                <a:srgbClr val="F26A21">
                  <a:alpha val="100000"/>
                </a:srgbClr>
              </a:solidFill>
              <a:prstDash val="solid"/>
              <a:round/>
            </a:ln>
          </p:spPr>
          <p:txBody>
            <a:bodyPr/>
            <a:lstStyle/>
            <a:p/>
          </p:txBody>
        </p:sp>
        <p:sp>
          <p:nvSpPr>
            <p:cNvPr id="446" name="pl446"/>
            <p:cNvSpPr/>
            <p:nvPr/>
          </p:nvSpPr>
          <p:spPr>
            <a:xfrm>
              <a:off x="5764468" y="4311585"/>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447" name="tx447"/>
            <p:cNvSpPr/>
            <p:nvPr/>
          </p:nvSpPr>
          <p:spPr>
            <a:xfrm>
              <a:off x="5789923" y="417752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48" name="tx448"/>
            <p:cNvSpPr/>
            <p:nvPr/>
          </p:nvSpPr>
          <p:spPr>
            <a:xfrm>
              <a:off x="6018395" y="411959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49" name="tx449"/>
            <p:cNvSpPr/>
            <p:nvPr/>
          </p:nvSpPr>
          <p:spPr>
            <a:xfrm>
              <a:off x="6228808" y="41485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50" name="tx450"/>
            <p:cNvSpPr/>
            <p:nvPr/>
          </p:nvSpPr>
          <p:spPr>
            <a:xfrm>
              <a:off x="6421161" y="416304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51" name="tx451"/>
            <p:cNvSpPr/>
            <p:nvPr/>
          </p:nvSpPr>
          <p:spPr>
            <a:xfrm>
              <a:off x="6649633" y="41485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52" name="tx452"/>
            <p:cNvSpPr/>
            <p:nvPr/>
          </p:nvSpPr>
          <p:spPr>
            <a:xfrm>
              <a:off x="6860046" y="41485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53" name="tx453"/>
            <p:cNvSpPr/>
            <p:nvPr/>
          </p:nvSpPr>
          <p:spPr>
            <a:xfrm>
              <a:off x="7070458" y="413407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54" name="tx454"/>
            <p:cNvSpPr/>
            <p:nvPr/>
          </p:nvSpPr>
          <p:spPr>
            <a:xfrm>
              <a:off x="7262811" y="416304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55" name="rc455"/>
            <p:cNvSpPr/>
            <p:nvPr/>
          </p:nvSpPr>
          <p:spPr>
            <a:xfrm>
              <a:off x="5764468" y="4787209"/>
              <a:ext cx="1620176" cy="1019640"/>
            </a:xfrm>
            <a:prstGeom prst="rect">
              <a:avLst/>
            </a:prstGeom>
            <a:solidFill>
              <a:srgbClr val="EBEBEB">
                <a:alpha val="100000"/>
              </a:srgbClr>
            </a:solidFill>
          </p:spPr>
          <p:txBody>
            <a:bodyPr/>
            <a:lstStyle/>
            <a:p/>
          </p:txBody>
        </p:sp>
        <p:sp>
          <p:nvSpPr>
            <p:cNvPr id="456" name="pl456"/>
            <p:cNvSpPr/>
            <p:nvPr/>
          </p:nvSpPr>
          <p:spPr>
            <a:xfrm>
              <a:off x="5764468" y="579671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57" name="pl457"/>
            <p:cNvSpPr/>
            <p:nvPr/>
          </p:nvSpPr>
          <p:spPr>
            <a:xfrm>
              <a:off x="5764468" y="543462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58" name="pl458"/>
            <p:cNvSpPr/>
            <p:nvPr/>
          </p:nvSpPr>
          <p:spPr>
            <a:xfrm>
              <a:off x="5764468" y="507253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59" name="pl459"/>
            <p:cNvSpPr/>
            <p:nvPr/>
          </p:nvSpPr>
          <p:spPr>
            <a:xfrm>
              <a:off x="5764468" y="561566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60" name="pl460"/>
            <p:cNvSpPr/>
            <p:nvPr/>
          </p:nvSpPr>
          <p:spPr>
            <a:xfrm>
              <a:off x="5764468" y="525357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61" name="pl461"/>
            <p:cNvSpPr/>
            <p:nvPr/>
          </p:nvSpPr>
          <p:spPr>
            <a:xfrm>
              <a:off x="5764468" y="489149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62" name="pl462"/>
            <p:cNvSpPr/>
            <p:nvPr/>
          </p:nvSpPr>
          <p:spPr>
            <a:xfrm>
              <a:off x="583811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3" name="pl463"/>
            <p:cNvSpPr/>
            <p:nvPr/>
          </p:nvSpPr>
          <p:spPr>
            <a:xfrm>
              <a:off x="604852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4" name="pl464"/>
            <p:cNvSpPr/>
            <p:nvPr/>
          </p:nvSpPr>
          <p:spPr>
            <a:xfrm>
              <a:off x="625893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5" name="pl465"/>
            <p:cNvSpPr/>
            <p:nvPr/>
          </p:nvSpPr>
          <p:spPr>
            <a:xfrm>
              <a:off x="646935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6" name="pl466"/>
            <p:cNvSpPr/>
            <p:nvPr/>
          </p:nvSpPr>
          <p:spPr>
            <a:xfrm>
              <a:off x="667976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7" name="pl467"/>
            <p:cNvSpPr/>
            <p:nvPr/>
          </p:nvSpPr>
          <p:spPr>
            <a:xfrm>
              <a:off x="689017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8" name="pl468"/>
            <p:cNvSpPr/>
            <p:nvPr/>
          </p:nvSpPr>
          <p:spPr>
            <a:xfrm>
              <a:off x="710058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9" name="pl469"/>
            <p:cNvSpPr/>
            <p:nvPr/>
          </p:nvSpPr>
          <p:spPr>
            <a:xfrm>
              <a:off x="731100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0" name="pl470"/>
            <p:cNvSpPr/>
            <p:nvPr/>
          </p:nvSpPr>
          <p:spPr>
            <a:xfrm>
              <a:off x="5838112" y="5514282"/>
              <a:ext cx="1472887" cy="57934"/>
            </a:xfrm>
            <a:custGeom>
              <a:avLst/>
              <a:pathLst>
                <a:path w="1472887" h="57934">
                  <a:moveTo>
                    <a:pt x="0" y="28967"/>
                  </a:moveTo>
                  <a:lnTo>
                    <a:pt x="210412" y="28967"/>
                  </a:lnTo>
                  <a:lnTo>
                    <a:pt x="420825" y="28967"/>
                  </a:lnTo>
                  <a:lnTo>
                    <a:pt x="631237" y="14483"/>
                  </a:lnTo>
                  <a:lnTo>
                    <a:pt x="841650" y="0"/>
                  </a:lnTo>
                  <a:lnTo>
                    <a:pt x="1052062" y="57934"/>
                  </a:lnTo>
                  <a:lnTo>
                    <a:pt x="1262475" y="57934"/>
                  </a:lnTo>
                  <a:lnTo>
                    <a:pt x="1472887" y="28967"/>
                  </a:lnTo>
                </a:path>
              </a:pathLst>
            </a:custGeom>
            <a:ln w="20325" cap="flat">
              <a:solidFill>
                <a:srgbClr val="BEBEBE">
                  <a:alpha val="69803"/>
                </a:srgbClr>
              </a:solidFill>
              <a:prstDash val="solid"/>
              <a:round/>
            </a:ln>
          </p:spPr>
          <p:txBody>
            <a:bodyPr/>
            <a:lstStyle/>
            <a:p/>
          </p:txBody>
        </p:sp>
        <p:sp>
          <p:nvSpPr>
            <p:cNvPr id="471" name="pl471"/>
            <p:cNvSpPr/>
            <p:nvPr/>
          </p:nvSpPr>
          <p:spPr>
            <a:xfrm>
              <a:off x="5838112" y="5615667"/>
              <a:ext cx="1472887" cy="144835"/>
            </a:xfrm>
            <a:custGeom>
              <a:avLst/>
              <a:pathLst>
                <a:path w="1472887" h="144835">
                  <a:moveTo>
                    <a:pt x="0" y="0"/>
                  </a:moveTo>
                  <a:lnTo>
                    <a:pt x="210412" y="0"/>
                  </a:lnTo>
                  <a:lnTo>
                    <a:pt x="420825" y="144835"/>
                  </a:lnTo>
                  <a:lnTo>
                    <a:pt x="631237" y="43450"/>
                  </a:lnTo>
                  <a:lnTo>
                    <a:pt x="841650" y="28967"/>
                  </a:lnTo>
                  <a:lnTo>
                    <a:pt x="1052062" y="28967"/>
                  </a:lnTo>
                  <a:lnTo>
                    <a:pt x="1262475" y="0"/>
                  </a:lnTo>
                  <a:lnTo>
                    <a:pt x="1472887" y="0"/>
                  </a:lnTo>
                </a:path>
              </a:pathLst>
            </a:custGeom>
            <a:ln w="40651" cap="flat">
              <a:solidFill>
                <a:srgbClr val="BEBEBE">
                  <a:alpha val="69803"/>
                </a:srgbClr>
              </a:solidFill>
              <a:prstDash val="solid"/>
              <a:round/>
            </a:ln>
          </p:spPr>
          <p:txBody>
            <a:bodyPr/>
            <a:lstStyle/>
            <a:p/>
          </p:txBody>
        </p:sp>
        <p:sp>
          <p:nvSpPr>
            <p:cNvPr id="472" name="pl472"/>
            <p:cNvSpPr/>
            <p:nvPr/>
          </p:nvSpPr>
          <p:spPr>
            <a:xfrm>
              <a:off x="5838112" y="5615667"/>
              <a:ext cx="1472887" cy="144835"/>
            </a:xfrm>
            <a:custGeom>
              <a:avLst/>
              <a:pathLst>
                <a:path w="1472887" h="144835">
                  <a:moveTo>
                    <a:pt x="0" y="0"/>
                  </a:moveTo>
                  <a:lnTo>
                    <a:pt x="210412" y="0"/>
                  </a:lnTo>
                  <a:lnTo>
                    <a:pt x="420825" y="144835"/>
                  </a:lnTo>
                  <a:lnTo>
                    <a:pt x="631237" y="43450"/>
                  </a:lnTo>
                  <a:lnTo>
                    <a:pt x="841650" y="28967"/>
                  </a:lnTo>
                  <a:lnTo>
                    <a:pt x="1052062" y="28967"/>
                  </a:lnTo>
                  <a:lnTo>
                    <a:pt x="1262475" y="0"/>
                  </a:lnTo>
                  <a:lnTo>
                    <a:pt x="1472887" y="0"/>
                  </a:lnTo>
                </a:path>
              </a:pathLst>
            </a:custGeom>
            <a:ln w="35231" cap="flat">
              <a:solidFill>
                <a:srgbClr val="BEBEBE">
                  <a:alpha val="69803"/>
                </a:srgbClr>
              </a:solidFill>
              <a:prstDash val="solid"/>
              <a:round/>
            </a:ln>
          </p:spPr>
          <p:txBody>
            <a:bodyPr/>
            <a:lstStyle/>
            <a:p/>
          </p:txBody>
        </p:sp>
        <p:sp>
          <p:nvSpPr>
            <p:cNvPr id="473" name="pl473"/>
            <p:cNvSpPr/>
            <p:nvPr/>
          </p:nvSpPr>
          <p:spPr>
            <a:xfrm>
              <a:off x="5838112" y="5514282"/>
              <a:ext cx="1472887" cy="57934"/>
            </a:xfrm>
            <a:custGeom>
              <a:avLst/>
              <a:pathLst>
                <a:path w="1472887" h="57934">
                  <a:moveTo>
                    <a:pt x="0" y="28967"/>
                  </a:moveTo>
                  <a:lnTo>
                    <a:pt x="210412" y="28967"/>
                  </a:lnTo>
                  <a:lnTo>
                    <a:pt x="420825" y="28967"/>
                  </a:lnTo>
                  <a:lnTo>
                    <a:pt x="631237" y="14483"/>
                  </a:lnTo>
                  <a:lnTo>
                    <a:pt x="841650" y="0"/>
                  </a:lnTo>
                  <a:lnTo>
                    <a:pt x="1052062" y="57934"/>
                  </a:lnTo>
                  <a:lnTo>
                    <a:pt x="1262475" y="57934"/>
                  </a:lnTo>
                  <a:lnTo>
                    <a:pt x="1472887" y="28967"/>
                  </a:lnTo>
                </a:path>
              </a:pathLst>
            </a:custGeom>
            <a:ln w="20325" cap="flat">
              <a:solidFill>
                <a:srgbClr val="6B6B6B">
                  <a:alpha val="100000"/>
                </a:srgbClr>
              </a:solidFill>
              <a:prstDash val="solid"/>
              <a:round/>
            </a:ln>
          </p:spPr>
          <p:txBody>
            <a:bodyPr/>
            <a:lstStyle/>
            <a:p/>
          </p:txBody>
        </p:sp>
        <p:sp>
          <p:nvSpPr>
            <p:cNvPr id="474" name="pl474"/>
            <p:cNvSpPr/>
            <p:nvPr/>
          </p:nvSpPr>
          <p:spPr>
            <a:xfrm>
              <a:off x="5838112" y="5615667"/>
              <a:ext cx="1472887" cy="144835"/>
            </a:xfrm>
            <a:custGeom>
              <a:avLst/>
              <a:pathLst>
                <a:path w="1472887" h="144835">
                  <a:moveTo>
                    <a:pt x="0" y="0"/>
                  </a:moveTo>
                  <a:lnTo>
                    <a:pt x="210412" y="0"/>
                  </a:lnTo>
                  <a:lnTo>
                    <a:pt x="420825" y="144835"/>
                  </a:lnTo>
                  <a:lnTo>
                    <a:pt x="631237" y="43450"/>
                  </a:lnTo>
                  <a:lnTo>
                    <a:pt x="841650" y="28967"/>
                  </a:lnTo>
                  <a:lnTo>
                    <a:pt x="1052062" y="28967"/>
                  </a:lnTo>
                  <a:lnTo>
                    <a:pt x="1262475" y="0"/>
                  </a:lnTo>
                  <a:lnTo>
                    <a:pt x="1472887" y="0"/>
                  </a:lnTo>
                </a:path>
              </a:pathLst>
            </a:custGeom>
            <a:ln w="40651" cap="flat">
              <a:solidFill>
                <a:srgbClr val="000000">
                  <a:alpha val="100000"/>
                </a:srgbClr>
              </a:solidFill>
              <a:prstDash val="solid"/>
              <a:round/>
            </a:ln>
          </p:spPr>
          <p:txBody>
            <a:bodyPr/>
            <a:lstStyle/>
            <a:p/>
          </p:txBody>
        </p:sp>
        <p:sp>
          <p:nvSpPr>
            <p:cNvPr id="475" name="pl475"/>
            <p:cNvSpPr/>
            <p:nvPr/>
          </p:nvSpPr>
          <p:spPr>
            <a:xfrm>
              <a:off x="5838112" y="5615667"/>
              <a:ext cx="1472887" cy="144835"/>
            </a:xfrm>
            <a:custGeom>
              <a:avLst/>
              <a:pathLst>
                <a:path w="1472887" h="144835">
                  <a:moveTo>
                    <a:pt x="0" y="0"/>
                  </a:moveTo>
                  <a:lnTo>
                    <a:pt x="210412" y="0"/>
                  </a:lnTo>
                  <a:lnTo>
                    <a:pt x="420825" y="144835"/>
                  </a:lnTo>
                  <a:lnTo>
                    <a:pt x="631237" y="43450"/>
                  </a:lnTo>
                  <a:lnTo>
                    <a:pt x="841650" y="28967"/>
                  </a:lnTo>
                  <a:lnTo>
                    <a:pt x="1052062" y="28967"/>
                  </a:lnTo>
                  <a:lnTo>
                    <a:pt x="1262475" y="0"/>
                  </a:lnTo>
                  <a:lnTo>
                    <a:pt x="1472887" y="0"/>
                  </a:lnTo>
                </a:path>
              </a:pathLst>
            </a:custGeom>
            <a:ln w="35231" cap="flat">
              <a:solidFill>
                <a:srgbClr val="F26A21">
                  <a:alpha val="100000"/>
                </a:srgbClr>
              </a:solidFill>
              <a:prstDash val="solid"/>
              <a:round/>
            </a:ln>
          </p:spPr>
          <p:txBody>
            <a:bodyPr/>
            <a:lstStyle/>
            <a:p/>
          </p:txBody>
        </p:sp>
        <p:sp>
          <p:nvSpPr>
            <p:cNvPr id="476" name="pl476"/>
            <p:cNvSpPr/>
            <p:nvPr/>
          </p:nvSpPr>
          <p:spPr>
            <a:xfrm>
              <a:off x="5764468" y="5615667"/>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477" name="tx477"/>
            <p:cNvSpPr/>
            <p:nvPr/>
          </p:nvSpPr>
          <p:spPr>
            <a:xfrm>
              <a:off x="5807983" y="54526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78" name="tx478"/>
            <p:cNvSpPr/>
            <p:nvPr/>
          </p:nvSpPr>
          <p:spPr>
            <a:xfrm>
              <a:off x="6018395" y="54526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79" name="tx479"/>
            <p:cNvSpPr/>
            <p:nvPr/>
          </p:nvSpPr>
          <p:spPr>
            <a:xfrm>
              <a:off x="6180619" y="5597474"/>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480" name="tx480"/>
            <p:cNvSpPr/>
            <p:nvPr/>
          </p:nvSpPr>
          <p:spPr>
            <a:xfrm>
              <a:off x="6421161" y="549608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81" name="tx481"/>
            <p:cNvSpPr/>
            <p:nvPr/>
          </p:nvSpPr>
          <p:spPr>
            <a:xfrm>
              <a:off x="6631574" y="548160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82" name="tx482"/>
            <p:cNvSpPr/>
            <p:nvPr/>
          </p:nvSpPr>
          <p:spPr>
            <a:xfrm>
              <a:off x="6841986" y="548160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83" name="tx483"/>
            <p:cNvSpPr/>
            <p:nvPr/>
          </p:nvSpPr>
          <p:spPr>
            <a:xfrm>
              <a:off x="7070458" y="54526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84" name="tx484"/>
            <p:cNvSpPr/>
            <p:nvPr/>
          </p:nvSpPr>
          <p:spPr>
            <a:xfrm>
              <a:off x="7280871" y="54526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85" name="rc485"/>
            <p:cNvSpPr/>
            <p:nvPr/>
          </p:nvSpPr>
          <p:spPr>
            <a:xfrm>
              <a:off x="7454234" y="874964"/>
              <a:ext cx="1620176" cy="1019640"/>
            </a:xfrm>
            <a:prstGeom prst="rect">
              <a:avLst/>
            </a:prstGeom>
            <a:solidFill>
              <a:srgbClr val="EBEBEB">
                <a:alpha val="100000"/>
              </a:srgbClr>
            </a:solidFill>
          </p:spPr>
          <p:txBody>
            <a:bodyPr/>
            <a:lstStyle/>
            <a:p/>
          </p:txBody>
        </p:sp>
        <p:sp>
          <p:nvSpPr>
            <p:cNvPr id="486" name="pl486"/>
            <p:cNvSpPr/>
            <p:nvPr/>
          </p:nvSpPr>
          <p:spPr>
            <a:xfrm>
              <a:off x="7454234" y="188446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87" name="pl487"/>
            <p:cNvSpPr/>
            <p:nvPr/>
          </p:nvSpPr>
          <p:spPr>
            <a:xfrm>
              <a:off x="7454234" y="152237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88" name="pl488"/>
            <p:cNvSpPr/>
            <p:nvPr/>
          </p:nvSpPr>
          <p:spPr>
            <a:xfrm>
              <a:off x="7454234" y="116028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89" name="pl489"/>
            <p:cNvSpPr/>
            <p:nvPr/>
          </p:nvSpPr>
          <p:spPr>
            <a:xfrm>
              <a:off x="7454234" y="170342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90" name="pl490"/>
            <p:cNvSpPr/>
            <p:nvPr/>
          </p:nvSpPr>
          <p:spPr>
            <a:xfrm>
              <a:off x="7454234" y="134133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91" name="pl491"/>
            <p:cNvSpPr/>
            <p:nvPr/>
          </p:nvSpPr>
          <p:spPr>
            <a:xfrm>
              <a:off x="7454234" y="97924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92" name="pl492"/>
            <p:cNvSpPr/>
            <p:nvPr/>
          </p:nvSpPr>
          <p:spPr>
            <a:xfrm>
              <a:off x="752787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3" name="pl493"/>
            <p:cNvSpPr/>
            <p:nvPr/>
          </p:nvSpPr>
          <p:spPr>
            <a:xfrm>
              <a:off x="773829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4" name="pl494"/>
            <p:cNvSpPr/>
            <p:nvPr/>
          </p:nvSpPr>
          <p:spPr>
            <a:xfrm>
              <a:off x="794870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5" name="pl495"/>
            <p:cNvSpPr/>
            <p:nvPr/>
          </p:nvSpPr>
          <p:spPr>
            <a:xfrm>
              <a:off x="815911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6" name="pl496"/>
            <p:cNvSpPr/>
            <p:nvPr/>
          </p:nvSpPr>
          <p:spPr>
            <a:xfrm>
              <a:off x="836952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7" name="pl497"/>
            <p:cNvSpPr/>
            <p:nvPr/>
          </p:nvSpPr>
          <p:spPr>
            <a:xfrm>
              <a:off x="857994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8" name="pl498"/>
            <p:cNvSpPr/>
            <p:nvPr/>
          </p:nvSpPr>
          <p:spPr>
            <a:xfrm>
              <a:off x="879035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9" name="pl499"/>
            <p:cNvSpPr/>
            <p:nvPr/>
          </p:nvSpPr>
          <p:spPr>
            <a:xfrm>
              <a:off x="900076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00" name="pl500"/>
            <p:cNvSpPr/>
            <p:nvPr/>
          </p:nvSpPr>
          <p:spPr>
            <a:xfrm>
              <a:off x="7527878" y="1602037"/>
              <a:ext cx="1472887" cy="57934"/>
            </a:xfrm>
            <a:custGeom>
              <a:avLst/>
              <a:pathLst>
                <a:path w="1472887" h="57934">
                  <a:moveTo>
                    <a:pt x="0" y="28967"/>
                  </a:moveTo>
                  <a:lnTo>
                    <a:pt x="210412" y="28967"/>
                  </a:lnTo>
                  <a:lnTo>
                    <a:pt x="420825" y="28967"/>
                  </a:lnTo>
                  <a:lnTo>
                    <a:pt x="631237" y="14483"/>
                  </a:lnTo>
                  <a:lnTo>
                    <a:pt x="841650" y="0"/>
                  </a:lnTo>
                  <a:lnTo>
                    <a:pt x="1052062" y="57934"/>
                  </a:lnTo>
                  <a:lnTo>
                    <a:pt x="1262475" y="57934"/>
                  </a:lnTo>
                  <a:lnTo>
                    <a:pt x="1472887" y="28967"/>
                  </a:lnTo>
                </a:path>
              </a:pathLst>
            </a:custGeom>
            <a:ln w="20325" cap="flat">
              <a:solidFill>
                <a:srgbClr val="BEBEBE">
                  <a:alpha val="69803"/>
                </a:srgbClr>
              </a:solidFill>
              <a:prstDash val="solid"/>
              <a:round/>
            </a:ln>
          </p:spPr>
          <p:txBody>
            <a:bodyPr/>
            <a:lstStyle/>
            <a:p/>
          </p:txBody>
        </p:sp>
        <p:sp>
          <p:nvSpPr>
            <p:cNvPr id="501" name="pl501"/>
            <p:cNvSpPr/>
            <p:nvPr/>
          </p:nvSpPr>
          <p:spPr>
            <a:xfrm>
              <a:off x="7527878" y="1703421"/>
              <a:ext cx="1472887" cy="14483"/>
            </a:xfrm>
            <a:custGeom>
              <a:avLst/>
              <a:pathLst>
                <a:path w="1472887" h="14483">
                  <a:moveTo>
                    <a:pt x="0" y="0"/>
                  </a:moveTo>
                  <a:lnTo>
                    <a:pt x="210412" y="0"/>
                  </a:lnTo>
                  <a:lnTo>
                    <a:pt x="420825" y="0"/>
                  </a:lnTo>
                  <a:lnTo>
                    <a:pt x="631237" y="14483"/>
                  </a:lnTo>
                  <a:lnTo>
                    <a:pt x="841650" y="0"/>
                  </a:lnTo>
                  <a:lnTo>
                    <a:pt x="1052062" y="0"/>
                  </a:lnTo>
                  <a:lnTo>
                    <a:pt x="1262475" y="14483"/>
                  </a:lnTo>
                  <a:lnTo>
                    <a:pt x="1472887" y="0"/>
                  </a:lnTo>
                </a:path>
              </a:pathLst>
            </a:custGeom>
            <a:ln w="40651" cap="flat">
              <a:solidFill>
                <a:srgbClr val="BEBEBE">
                  <a:alpha val="69803"/>
                </a:srgbClr>
              </a:solidFill>
              <a:prstDash val="solid"/>
              <a:round/>
            </a:ln>
          </p:spPr>
          <p:txBody>
            <a:bodyPr/>
            <a:lstStyle/>
            <a:p/>
          </p:txBody>
        </p:sp>
        <p:sp>
          <p:nvSpPr>
            <p:cNvPr id="502" name="pl502"/>
            <p:cNvSpPr/>
            <p:nvPr/>
          </p:nvSpPr>
          <p:spPr>
            <a:xfrm>
              <a:off x="7527878" y="1703421"/>
              <a:ext cx="1472887" cy="14483"/>
            </a:xfrm>
            <a:custGeom>
              <a:avLst/>
              <a:pathLst>
                <a:path w="1472887" h="14483">
                  <a:moveTo>
                    <a:pt x="0" y="0"/>
                  </a:moveTo>
                  <a:lnTo>
                    <a:pt x="210412" y="0"/>
                  </a:lnTo>
                  <a:lnTo>
                    <a:pt x="420825" y="0"/>
                  </a:lnTo>
                  <a:lnTo>
                    <a:pt x="631237" y="14483"/>
                  </a:lnTo>
                  <a:lnTo>
                    <a:pt x="841650" y="0"/>
                  </a:lnTo>
                  <a:lnTo>
                    <a:pt x="1052062" y="0"/>
                  </a:lnTo>
                  <a:lnTo>
                    <a:pt x="1262475" y="14483"/>
                  </a:lnTo>
                  <a:lnTo>
                    <a:pt x="1472887" y="0"/>
                  </a:lnTo>
                </a:path>
              </a:pathLst>
            </a:custGeom>
            <a:ln w="35231" cap="flat">
              <a:solidFill>
                <a:srgbClr val="BEBEBE">
                  <a:alpha val="69803"/>
                </a:srgbClr>
              </a:solidFill>
              <a:prstDash val="solid"/>
              <a:round/>
            </a:ln>
          </p:spPr>
          <p:txBody>
            <a:bodyPr/>
            <a:lstStyle/>
            <a:p/>
          </p:txBody>
        </p:sp>
        <p:sp>
          <p:nvSpPr>
            <p:cNvPr id="503" name="pl503"/>
            <p:cNvSpPr/>
            <p:nvPr/>
          </p:nvSpPr>
          <p:spPr>
            <a:xfrm>
              <a:off x="7527878" y="1602037"/>
              <a:ext cx="1472887" cy="57934"/>
            </a:xfrm>
            <a:custGeom>
              <a:avLst/>
              <a:pathLst>
                <a:path w="1472887" h="57934">
                  <a:moveTo>
                    <a:pt x="0" y="28967"/>
                  </a:moveTo>
                  <a:lnTo>
                    <a:pt x="210412" y="28967"/>
                  </a:lnTo>
                  <a:lnTo>
                    <a:pt x="420825" y="28967"/>
                  </a:lnTo>
                  <a:lnTo>
                    <a:pt x="631237" y="14483"/>
                  </a:lnTo>
                  <a:lnTo>
                    <a:pt x="841650" y="0"/>
                  </a:lnTo>
                  <a:lnTo>
                    <a:pt x="1052062" y="57934"/>
                  </a:lnTo>
                  <a:lnTo>
                    <a:pt x="1262475" y="57934"/>
                  </a:lnTo>
                  <a:lnTo>
                    <a:pt x="1472887" y="28967"/>
                  </a:lnTo>
                </a:path>
              </a:pathLst>
            </a:custGeom>
            <a:ln w="20325" cap="flat">
              <a:solidFill>
                <a:srgbClr val="6B6B6B">
                  <a:alpha val="100000"/>
                </a:srgbClr>
              </a:solidFill>
              <a:prstDash val="solid"/>
              <a:round/>
            </a:ln>
          </p:spPr>
          <p:txBody>
            <a:bodyPr/>
            <a:lstStyle/>
            <a:p/>
          </p:txBody>
        </p:sp>
        <p:sp>
          <p:nvSpPr>
            <p:cNvPr id="504" name="pl504"/>
            <p:cNvSpPr/>
            <p:nvPr/>
          </p:nvSpPr>
          <p:spPr>
            <a:xfrm>
              <a:off x="7527878" y="1703421"/>
              <a:ext cx="1472887" cy="14483"/>
            </a:xfrm>
            <a:custGeom>
              <a:avLst/>
              <a:pathLst>
                <a:path w="1472887" h="14483">
                  <a:moveTo>
                    <a:pt x="0" y="0"/>
                  </a:moveTo>
                  <a:lnTo>
                    <a:pt x="210412" y="0"/>
                  </a:lnTo>
                  <a:lnTo>
                    <a:pt x="420825" y="0"/>
                  </a:lnTo>
                  <a:lnTo>
                    <a:pt x="631237" y="14483"/>
                  </a:lnTo>
                  <a:lnTo>
                    <a:pt x="841650" y="0"/>
                  </a:lnTo>
                  <a:lnTo>
                    <a:pt x="1052062" y="0"/>
                  </a:lnTo>
                  <a:lnTo>
                    <a:pt x="1262475" y="14483"/>
                  </a:lnTo>
                  <a:lnTo>
                    <a:pt x="1472887" y="0"/>
                  </a:lnTo>
                </a:path>
              </a:pathLst>
            </a:custGeom>
            <a:ln w="40651" cap="flat">
              <a:solidFill>
                <a:srgbClr val="000000">
                  <a:alpha val="100000"/>
                </a:srgbClr>
              </a:solidFill>
              <a:prstDash val="solid"/>
              <a:round/>
            </a:ln>
          </p:spPr>
          <p:txBody>
            <a:bodyPr/>
            <a:lstStyle/>
            <a:p/>
          </p:txBody>
        </p:sp>
        <p:sp>
          <p:nvSpPr>
            <p:cNvPr id="505" name="pl505"/>
            <p:cNvSpPr/>
            <p:nvPr/>
          </p:nvSpPr>
          <p:spPr>
            <a:xfrm>
              <a:off x="7527878" y="1703421"/>
              <a:ext cx="1472887" cy="14483"/>
            </a:xfrm>
            <a:custGeom>
              <a:avLst/>
              <a:pathLst>
                <a:path w="1472887" h="14483">
                  <a:moveTo>
                    <a:pt x="0" y="0"/>
                  </a:moveTo>
                  <a:lnTo>
                    <a:pt x="210412" y="0"/>
                  </a:lnTo>
                  <a:lnTo>
                    <a:pt x="420825" y="0"/>
                  </a:lnTo>
                  <a:lnTo>
                    <a:pt x="631237" y="14483"/>
                  </a:lnTo>
                  <a:lnTo>
                    <a:pt x="841650" y="0"/>
                  </a:lnTo>
                  <a:lnTo>
                    <a:pt x="1052062" y="0"/>
                  </a:lnTo>
                  <a:lnTo>
                    <a:pt x="1262475" y="14483"/>
                  </a:lnTo>
                  <a:lnTo>
                    <a:pt x="1472887" y="0"/>
                  </a:lnTo>
                </a:path>
              </a:pathLst>
            </a:custGeom>
            <a:ln w="35231" cap="flat">
              <a:solidFill>
                <a:srgbClr val="F26A21">
                  <a:alpha val="100000"/>
                </a:srgbClr>
              </a:solidFill>
              <a:prstDash val="solid"/>
              <a:round/>
            </a:ln>
          </p:spPr>
          <p:txBody>
            <a:bodyPr/>
            <a:lstStyle/>
            <a:p/>
          </p:txBody>
        </p:sp>
        <p:sp>
          <p:nvSpPr>
            <p:cNvPr id="506" name="pl506"/>
            <p:cNvSpPr/>
            <p:nvPr/>
          </p:nvSpPr>
          <p:spPr>
            <a:xfrm>
              <a:off x="7454234" y="1703421"/>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07" name="tx507"/>
            <p:cNvSpPr/>
            <p:nvPr/>
          </p:nvSpPr>
          <p:spPr>
            <a:xfrm>
              <a:off x="7497749" y="154039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08" name="tx508"/>
            <p:cNvSpPr/>
            <p:nvPr/>
          </p:nvSpPr>
          <p:spPr>
            <a:xfrm>
              <a:off x="7708161" y="154039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09" name="tx509"/>
            <p:cNvSpPr/>
            <p:nvPr/>
          </p:nvSpPr>
          <p:spPr>
            <a:xfrm>
              <a:off x="7918574" y="154039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10" name="tx510"/>
            <p:cNvSpPr/>
            <p:nvPr/>
          </p:nvSpPr>
          <p:spPr>
            <a:xfrm>
              <a:off x="8110927" y="155487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11" name="tx511"/>
            <p:cNvSpPr/>
            <p:nvPr/>
          </p:nvSpPr>
          <p:spPr>
            <a:xfrm>
              <a:off x="8339399" y="154039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12" name="tx512"/>
            <p:cNvSpPr/>
            <p:nvPr/>
          </p:nvSpPr>
          <p:spPr>
            <a:xfrm>
              <a:off x="8549811" y="154039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13" name="tx513"/>
            <p:cNvSpPr/>
            <p:nvPr/>
          </p:nvSpPr>
          <p:spPr>
            <a:xfrm>
              <a:off x="8742165" y="155487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14" name="tx514"/>
            <p:cNvSpPr/>
            <p:nvPr/>
          </p:nvSpPr>
          <p:spPr>
            <a:xfrm>
              <a:off x="8970637" y="154039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15" name="rc515"/>
            <p:cNvSpPr/>
            <p:nvPr/>
          </p:nvSpPr>
          <p:spPr>
            <a:xfrm>
              <a:off x="7454234" y="2179046"/>
              <a:ext cx="1620176" cy="1019640"/>
            </a:xfrm>
            <a:prstGeom prst="rect">
              <a:avLst/>
            </a:prstGeom>
            <a:solidFill>
              <a:srgbClr val="EBEBEB">
                <a:alpha val="100000"/>
              </a:srgbClr>
            </a:solidFill>
          </p:spPr>
          <p:txBody>
            <a:bodyPr/>
            <a:lstStyle/>
            <a:p/>
          </p:txBody>
        </p:sp>
        <p:sp>
          <p:nvSpPr>
            <p:cNvPr id="516" name="pl516"/>
            <p:cNvSpPr/>
            <p:nvPr/>
          </p:nvSpPr>
          <p:spPr>
            <a:xfrm>
              <a:off x="7454234" y="318854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17" name="pl517"/>
            <p:cNvSpPr/>
            <p:nvPr/>
          </p:nvSpPr>
          <p:spPr>
            <a:xfrm>
              <a:off x="7454234" y="282645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18" name="pl518"/>
            <p:cNvSpPr/>
            <p:nvPr/>
          </p:nvSpPr>
          <p:spPr>
            <a:xfrm>
              <a:off x="7454234" y="246437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19" name="pl519"/>
            <p:cNvSpPr/>
            <p:nvPr/>
          </p:nvSpPr>
          <p:spPr>
            <a:xfrm>
              <a:off x="7454234" y="300750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20" name="pl520"/>
            <p:cNvSpPr/>
            <p:nvPr/>
          </p:nvSpPr>
          <p:spPr>
            <a:xfrm>
              <a:off x="7454234" y="264541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21" name="pl521"/>
            <p:cNvSpPr/>
            <p:nvPr/>
          </p:nvSpPr>
          <p:spPr>
            <a:xfrm>
              <a:off x="7454234" y="228332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22" name="pl522"/>
            <p:cNvSpPr/>
            <p:nvPr/>
          </p:nvSpPr>
          <p:spPr>
            <a:xfrm>
              <a:off x="752787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23" name="pl523"/>
            <p:cNvSpPr/>
            <p:nvPr/>
          </p:nvSpPr>
          <p:spPr>
            <a:xfrm>
              <a:off x="773829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24" name="pl524"/>
            <p:cNvSpPr/>
            <p:nvPr/>
          </p:nvSpPr>
          <p:spPr>
            <a:xfrm>
              <a:off x="794870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25" name="pl525"/>
            <p:cNvSpPr/>
            <p:nvPr/>
          </p:nvSpPr>
          <p:spPr>
            <a:xfrm>
              <a:off x="815911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26" name="pl526"/>
            <p:cNvSpPr/>
            <p:nvPr/>
          </p:nvSpPr>
          <p:spPr>
            <a:xfrm>
              <a:off x="836952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27" name="pl527"/>
            <p:cNvSpPr/>
            <p:nvPr/>
          </p:nvSpPr>
          <p:spPr>
            <a:xfrm>
              <a:off x="857994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28" name="pl528"/>
            <p:cNvSpPr/>
            <p:nvPr/>
          </p:nvSpPr>
          <p:spPr>
            <a:xfrm>
              <a:off x="879035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29" name="pl529"/>
            <p:cNvSpPr/>
            <p:nvPr/>
          </p:nvSpPr>
          <p:spPr>
            <a:xfrm>
              <a:off x="900076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30" name="pl530"/>
            <p:cNvSpPr/>
            <p:nvPr/>
          </p:nvSpPr>
          <p:spPr>
            <a:xfrm>
              <a:off x="7527878" y="2906119"/>
              <a:ext cx="1472887" cy="57934"/>
            </a:xfrm>
            <a:custGeom>
              <a:avLst/>
              <a:pathLst>
                <a:path w="1472887" h="57934">
                  <a:moveTo>
                    <a:pt x="0" y="28967"/>
                  </a:moveTo>
                  <a:lnTo>
                    <a:pt x="210412" y="28967"/>
                  </a:lnTo>
                  <a:lnTo>
                    <a:pt x="420825" y="28967"/>
                  </a:lnTo>
                  <a:lnTo>
                    <a:pt x="631237" y="14483"/>
                  </a:lnTo>
                  <a:lnTo>
                    <a:pt x="841650" y="0"/>
                  </a:lnTo>
                  <a:lnTo>
                    <a:pt x="1052062" y="57934"/>
                  </a:lnTo>
                  <a:lnTo>
                    <a:pt x="1262475" y="57934"/>
                  </a:lnTo>
                  <a:lnTo>
                    <a:pt x="1472887" y="28967"/>
                  </a:lnTo>
                </a:path>
              </a:pathLst>
            </a:custGeom>
            <a:ln w="20325" cap="flat">
              <a:solidFill>
                <a:srgbClr val="BEBEBE">
                  <a:alpha val="69803"/>
                </a:srgbClr>
              </a:solidFill>
              <a:prstDash val="solid"/>
              <a:round/>
            </a:ln>
          </p:spPr>
          <p:txBody>
            <a:bodyPr/>
            <a:lstStyle/>
            <a:p/>
          </p:txBody>
        </p:sp>
        <p:sp>
          <p:nvSpPr>
            <p:cNvPr id="531" name="pl531"/>
            <p:cNvSpPr/>
            <p:nvPr/>
          </p:nvSpPr>
          <p:spPr>
            <a:xfrm>
              <a:off x="7527878" y="2949569"/>
              <a:ext cx="1472887" cy="43450"/>
            </a:xfrm>
            <a:custGeom>
              <a:avLst/>
              <a:pathLst>
                <a:path w="1472887" h="43450">
                  <a:moveTo>
                    <a:pt x="0" y="43450"/>
                  </a:moveTo>
                  <a:lnTo>
                    <a:pt x="210412" y="43450"/>
                  </a:lnTo>
                  <a:lnTo>
                    <a:pt x="420825" y="43450"/>
                  </a:lnTo>
                  <a:lnTo>
                    <a:pt x="631237" y="43450"/>
                  </a:lnTo>
                  <a:lnTo>
                    <a:pt x="841650" y="43450"/>
                  </a:lnTo>
                  <a:lnTo>
                    <a:pt x="1052062" y="43450"/>
                  </a:lnTo>
                  <a:lnTo>
                    <a:pt x="1262475" y="43450"/>
                  </a:lnTo>
                  <a:lnTo>
                    <a:pt x="1472887" y="0"/>
                  </a:lnTo>
                </a:path>
              </a:pathLst>
            </a:custGeom>
            <a:ln w="40651" cap="flat">
              <a:solidFill>
                <a:srgbClr val="BEBEBE">
                  <a:alpha val="69803"/>
                </a:srgbClr>
              </a:solidFill>
              <a:prstDash val="solid"/>
              <a:round/>
            </a:ln>
          </p:spPr>
          <p:txBody>
            <a:bodyPr/>
            <a:lstStyle/>
            <a:p/>
          </p:txBody>
        </p:sp>
        <p:sp>
          <p:nvSpPr>
            <p:cNvPr id="532" name="pl532"/>
            <p:cNvSpPr/>
            <p:nvPr/>
          </p:nvSpPr>
          <p:spPr>
            <a:xfrm>
              <a:off x="7527878" y="2949569"/>
              <a:ext cx="1472887" cy="43450"/>
            </a:xfrm>
            <a:custGeom>
              <a:avLst/>
              <a:pathLst>
                <a:path w="1472887" h="43450">
                  <a:moveTo>
                    <a:pt x="0" y="43450"/>
                  </a:moveTo>
                  <a:lnTo>
                    <a:pt x="210412" y="43450"/>
                  </a:lnTo>
                  <a:lnTo>
                    <a:pt x="420825" y="43450"/>
                  </a:lnTo>
                  <a:lnTo>
                    <a:pt x="631237" y="43450"/>
                  </a:lnTo>
                  <a:lnTo>
                    <a:pt x="841650" y="43450"/>
                  </a:lnTo>
                  <a:lnTo>
                    <a:pt x="1052062" y="43450"/>
                  </a:lnTo>
                  <a:lnTo>
                    <a:pt x="1262475" y="43450"/>
                  </a:lnTo>
                  <a:lnTo>
                    <a:pt x="1472887" y="0"/>
                  </a:lnTo>
                </a:path>
              </a:pathLst>
            </a:custGeom>
            <a:ln w="35231" cap="flat">
              <a:solidFill>
                <a:srgbClr val="BEBEBE">
                  <a:alpha val="69803"/>
                </a:srgbClr>
              </a:solidFill>
              <a:prstDash val="solid"/>
              <a:round/>
            </a:ln>
          </p:spPr>
          <p:txBody>
            <a:bodyPr/>
            <a:lstStyle/>
            <a:p/>
          </p:txBody>
        </p:sp>
        <p:sp>
          <p:nvSpPr>
            <p:cNvPr id="533" name="pl533"/>
            <p:cNvSpPr/>
            <p:nvPr/>
          </p:nvSpPr>
          <p:spPr>
            <a:xfrm>
              <a:off x="7527878" y="2906119"/>
              <a:ext cx="1472887" cy="57934"/>
            </a:xfrm>
            <a:custGeom>
              <a:avLst/>
              <a:pathLst>
                <a:path w="1472887" h="57934">
                  <a:moveTo>
                    <a:pt x="0" y="28967"/>
                  </a:moveTo>
                  <a:lnTo>
                    <a:pt x="210412" y="28967"/>
                  </a:lnTo>
                  <a:lnTo>
                    <a:pt x="420825" y="28967"/>
                  </a:lnTo>
                  <a:lnTo>
                    <a:pt x="631237" y="14483"/>
                  </a:lnTo>
                  <a:lnTo>
                    <a:pt x="841650" y="0"/>
                  </a:lnTo>
                  <a:lnTo>
                    <a:pt x="1052062" y="57934"/>
                  </a:lnTo>
                  <a:lnTo>
                    <a:pt x="1262475" y="57934"/>
                  </a:lnTo>
                  <a:lnTo>
                    <a:pt x="1472887" y="28967"/>
                  </a:lnTo>
                </a:path>
              </a:pathLst>
            </a:custGeom>
            <a:ln w="20325" cap="flat">
              <a:solidFill>
                <a:srgbClr val="6B6B6B">
                  <a:alpha val="100000"/>
                </a:srgbClr>
              </a:solidFill>
              <a:prstDash val="solid"/>
              <a:round/>
            </a:ln>
          </p:spPr>
          <p:txBody>
            <a:bodyPr/>
            <a:lstStyle/>
            <a:p/>
          </p:txBody>
        </p:sp>
        <p:sp>
          <p:nvSpPr>
            <p:cNvPr id="534" name="pl534"/>
            <p:cNvSpPr/>
            <p:nvPr/>
          </p:nvSpPr>
          <p:spPr>
            <a:xfrm>
              <a:off x="7527878" y="2949569"/>
              <a:ext cx="1472887" cy="43450"/>
            </a:xfrm>
            <a:custGeom>
              <a:avLst/>
              <a:pathLst>
                <a:path w="1472887" h="43450">
                  <a:moveTo>
                    <a:pt x="0" y="43450"/>
                  </a:moveTo>
                  <a:lnTo>
                    <a:pt x="210412" y="43450"/>
                  </a:lnTo>
                  <a:lnTo>
                    <a:pt x="420825" y="43450"/>
                  </a:lnTo>
                  <a:lnTo>
                    <a:pt x="631237" y="43450"/>
                  </a:lnTo>
                  <a:lnTo>
                    <a:pt x="841650" y="43450"/>
                  </a:lnTo>
                  <a:lnTo>
                    <a:pt x="1052062" y="43450"/>
                  </a:lnTo>
                  <a:lnTo>
                    <a:pt x="1262475" y="43450"/>
                  </a:lnTo>
                  <a:lnTo>
                    <a:pt x="1472887" y="0"/>
                  </a:lnTo>
                </a:path>
              </a:pathLst>
            </a:custGeom>
            <a:ln w="40651" cap="flat">
              <a:solidFill>
                <a:srgbClr val="000000">
                  <a:alpha val="100000"/>
                </a:srgbClr>
              </a:solidFill>
              <a:prstDash val="solid"/>
              <a:round/>
            </a:ln>
          </p:spPr>
          <p:txBody>
            <a:bodyPr/>
            <a:lstStyle/>
            <a:p/>
          </p:txBody>
        </p:sp>
        <p:sp>
          <p:nvSpPr>
            <p:cNvPr id="535" name="pl535"/>
            <p:cNvSpPr/>
            <p:nvPr/>
          </p:nvSpPr>
          <p:spPr>
            <a:xfrm>
              <a:off x="7527878" y="2949569"/>
              <a:ext cx="1472887" cy="43450"/>
            </a:xfrm>
            <a:custGeom>
              <a:avLst/>
              <a:pathLst>
                <a:path w="1472887" h="43450">
                  <a:moveTo>
                    <a:pt x="0" y="43450"/>
                  </a:moveTo>
                  <a:lnTo>
                    <a:pt x="210412" y="43450"/>
                  </a:lnTo>
                  <a:lnTo>
                    <a:pt x="420825" y="43450"/>
                  </a:lnTo>
                  <a:lnTo>
                    <a:pt x="631237" y="43450"/>
                  </a:lnTo>
                  <a:lnTo>
                    <a:pt x="841650" y="43450"/>
                  </a:lnTo>
                  <a:lnTo>
                    <a:pt x="1052062" y="43450"/>
                  </a:lnTo>
                  <a:lnTo>
                    <a:pt x="1262475" y="43450"/>
                  </a:lnTo>
                  <a:lnTo>
                    <a:pt x="1472887" y="0"/>
                  </a:lnTo>
                </a:path>
              </a:pathLst>
            </a:custGeom>
            <a:ln w="35231" cap="flat">
              <a:solidFill>
                <a:srgbClr val="F26A21">
                  <a:alpha val="100000"/>
                </a:srgbClr>
              </a:solidFill>
              <a:prstDash val="solid"/>
              <a:round/>
            </a:ln>
          </p:spPr>
          <p:txBody>
            <a:bodyPr/>
            <a:lstStyle/>
            <a:p/>
          </p:txBody>
        </p:sp>
        <p:sp>
          <p:nvSpPr>
            <p:cNvPr id="536" name="pl536"/>
            <p:cNvSpPr/>
            <p:nvPr/>
          </p:nvSpPr>
          <p:spPr>
            <a:xfrm>
              <a:off x="7454234" y="3007503"/>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37" name="tx537"/>
            <p:cNvSpPr/>
            <p:nvPr/>
          </p:nvSpPr>
          <p:spPr>
            <a:xfrm>
              <a:off x="7497749" y="282999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38" name="tx538"/>
            <p:cNvSpPr/>
            <p:nvPr/>
          </p:nvSpPr>
          <p:spPr>
            <a:xfrm>
              <a:off x="7708161" y="282999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39" name="tx539"/>
            <p:cNvSpPr/>
            <p:nvPr/>
          </p:nvSpPr>
          <p:spPr>
            <a:xfrm>
              <a:off x="7918574" y="282999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40" name="tx540"/>
            <p:cNvSpPr/>
            <p:nvPr/>
          </p:nvSpPr>
          <p:spPr>
            <a:xfrm>
              <a:off x="8128986" y="282999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41" name="tx541"/>
            <p:cNvSpPr/>
            <p:nvPr/>
          </p:nvSpPr>
          <p:spPr>
            <a:xfrm>
              <a:off x="8339399" y="282999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42" name="tx542"/>
            <p:cNvSpPr/>
            <p:nvPr/>
          </p:nvSpPr>
          <p:spPr>
            <a:xfrm>
              <a:off x="8549811" y="282999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43" name="tx543"/>
            <p:cNvSpPr/>
            <p:nvPr/>
          </p:nvSpPr>
          <p:spPr>
            <a:xfrm>
              <a:off x="8760224" y="282999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44" name="tx544"/>
            <p:cNvSpPr/>
            <p:nvPr/>
          </p:nvSpPr>
          <p:spPr>
            <a:xfrm>
              <a:off x="8970637" y="278654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45" name="rc545"/>
            <p:cNvSpPr/>
            <p:nvPr/>
          </p:nvSpPr>
          <p:spPr>
            <a:xfrm>
              <a:off x="7454234" y="3483127"/>
              <a:ext cx="1620176" cy="1019640"/>
            </a:xfrm>
            <a:prstGeom prst="rect">
              <a:avLst/>
            </a:prstGeom>
            <a:solidFill>
              <a:srgbClr val="EBEBEB">
                <a:alpha val="100000"/>
              </a:srgbClr>
            </a:solidFill>
          </p:spPr>
          <p:txBody>
            <a:bodyPr/>
            <a:lstStyle/>
            <a:p/>
          </p:txBody>
        </p:sp>
        <p:sp>
          <p:nvSpPr>
            <p:cNvPr id="546" name="pl546"/>
            <p:cNvSpPr/>
            <p:nvPr/>
          </p:nvSpPr>
          <p:spPr>
            <a:xfrm>
              <a:off x="7454234" y="449262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47" name="pl547"/>
            <p:cNvSpPr/>
            <p:nvPr/>
          </p:nvSpPr>
          <p:spPr>
            <a:xfrm>
              <a:off x="7454234" y="413054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48" name="pl548"/>
            <p:cNvSpPr/>
            <p:nvPr/>
          </p:nvSpPr>
          <p:spPr>
            <a:xfrm>
              <a:off x="7454234" y="376845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49" name="pl549"/>
            <p:cNvSpPr/>
            <p:nvPr/>
          </p:nvSpPr>
          <p:spPr>
            <a:xfrm>
              <a:off x="7454234" y="431158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50" name="pl550"/>
            <p:cNvSpPr/>
            <p:nvPr/>
          </p:nvSpPr>
          <p:spPr>
            <a:xfrm>
              <a:off x="7454234" y="394949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51" name="pl551"/>
            <p:cNvSpPr/>
            <p:nvPr/>
          </p:nvSpPr>
          <p:spPr>
            <a:xfrm>
              <a:off x="7454234" y="358740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52" name="pl552"/>
            <p:cNvSpPr/>
            <p:nvPr/>
          </p:nvSpPr>
          <p:spPr>
            <a:xfrm>
              <a:off x="752787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53" name="pl553"/>
            <p:cNvSpPr/>
            <p:nvPr/>
          </p:nvSpPr>
          <p:spPr>
            <a:xfrm>
              <a:off x="773829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54" name="pl554"/>
            <p:cNvSpPr/>
            <p:nvPr/>
          </p:nvSpPr>
          <p:spPr>
            <a:xfrm>
              <a:off x="794870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55" name="pl555"/>
            <p:cNvSpPr/>
            <p:nvPr/>
          </p:nvSpPr>
          <p:spPr>
            <a:xfrm>
              <a:off x="815911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56" name="pl556"/>
            <p:cNvSpPr/>
            <p:nvPr/>
          </p:nvSpPr>
          <p:spPr>
            <a:xfrm>
              <a:off x="836952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57" name="pl557"/>
            <p:cNvSpPr/>
            <p:nvPr/>
          </p:nvSpPr>
          <p:spPr>
            <a:xfrm>
              <a:off x="857994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58" name="pl558"/>
            <p:cNvSpPr/>
            <p:nvPr/>
          </p:nvSpPr>
          <p:spPr>
            <a:xfrm>
              <a:off x="879035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59" name="pl559"/>
            <p:cNvSpPr/>
            <p:nvPr/>
          </p:nvSpPr>
          <p:spPr>
            <a:xfrm>
              <a:off x="900076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60" name="pl560"/>
            <p:cNvSpPr/>
            <p:nvPr/>
          </p:nvSpPr>
          <p:spPr>
            <a:xfrm>
              <a:off x="7527878" y="4210200"/>
              <a:ext cx="1472887" cy="57934"/>
            </a:xfrm>
            <a:custGeom>
              <a:avLst/>
              <a:pathLst>
                <a:path w="1472887" h="57934">
                  <a:moveTo>
                    <a:pt x="0" y="28967"/>
                  </a:moveTo>
                  <a:lnTo>
                    <a:pt x="210412" y="28967"/>
                  </a:lnTo>
                  <a:lnTo>
                    <a:pt x="420825" y="28967"/>
                  </a:lnTo>
                  <a:lnTo>
                    <a:pt x="631237" y="14483"/>
                  </a:lnTo>
                  <a:lnTo>
                    <a:pt x="841650" y="0"/>
                  </a:lnTo>
                  <a:lnTo>
                    <a:pt x="1052062" y="57934"/>
                  </a:lnTo>
                  <a:lnTo>
                    <a:pt x="1262475" y="57934"/>
                  </a:lnTo>
                  <a:lnTo>
                    <a:pt x="1472887" y="28967"/>
                  </a:lnTo>
                </a:path>
              </a:pathLst>
            </a:custGeom>
            <a:ln w="20325" cap="flat">
              <a:solidFill>
                <a:srgbClr val="BEBEBE">
                  <a:alpha val="69803"/>
                </a:srgbClr>
              </a:solidFill>
              <a:prstDash val="solid"/>
              <a:round/>
            </a:ln>
          </p:spPr>
          <p:txBody>
            <a:bodyPr/>
            <a:lstStyle/>
            <a:p/>
          </p:txBody>
        </p:sp>
        <p:sp>
          <p:nvSpPr>
            <p:cNvPr id="561" name="pl561"/>
            <p:cNvSpPr/>
            <p:nvPr/>
          </p:nvSpPr>
          <p:spPr>
            <a:xfrm>
              <a:off x="7527878" y="4282618"/>
              <a:ext cx="1472887" cy="43450"/>
            </a:xfrm>
            <a:custGeom>
              <a:avLst/>
              <a:pathLst>
                <a:path w="1472887" h="43450">
                  <a:moveTo>
                    <a:pt x="0" y="28967"/>
                  </a:moveTo>
                  <a:lnTo>
                    <a:pt x="210412" y="28967"/>
                  </a:lnTo>
                  <a:lnTo>
                    <a:pt x="420825" y="28967"/>
                  </a:lnTo>
                  <a:lnTo>
                    <a:pt x="631237" y="14483"/>
                  </a:lnTo>
                  <a:lnTo>
                    <a:pt x="841650" y="0"/>
                  </a:lnTo>
                  <a:lnTo>
                    <a:pt x="1052062" y="43450"/>
                  </a:lnTo>
                  <a:lnTo>
                    <a:pt x="1262475" y="28967"/>
                  </a:lnTo>
                  <a:lnTo>
                    <a:pt x="1472887" y="14483"/>
                  </a:lnTo>
                </a:path>
              </a:pathLst>
            </a:custGeom>
            <a:ln w="40651" cap="flat">
              <a:solidFill>
                <a:srgbClr val="BEBEBE">
                  <a:alpha val="69803"/>
                </a:srgbClr>
              </a:solidFill>
              <a:prstDash val="solid"/>
              <a:round/>
            </a:ln>
          </p:spPr>
          <p:txBody>
            <a:bodyPr/>
            <a:lstStyle/>
            <a:p/>
          </p:txBody>
        </p:sp>
        <p:sp>
          <p:nvSpPr>
            <p:cNvPr id="562" name="pl562"/>
            <p:cNvSpPr/>
            <p:nvPr/>
          </p:nvSpPr>
          <p:spPr>
            <a:xfrm>
              <a:off x="7527878" y="4282618"/>
              <a:ext cx="1472887" cy="43450"/>
            </a:xfrm>
            <a:custGeom>
              <a:avLst/>
              <a:pathLst>
                <a:path w="1472887" h="43450">
                  <a:moveTo>
                    <a:pt x="0" y="28967"/>
                  </a:moveTo>
                  <a:lnTo>
                    <a:pt x="210412" y="28967"/>
                  </a:lnTo>
                  <a:lnTo>
                    <a:pt x="420825" y="28967"/>
                  </a:lnTo>
                  <a:lnTo>
                    <a:pt x="631237" y="14483"/>
                  </a:lnTo>
                  <a:lnTo>
                    <a:pt x="841650" y="0"/>
                  </a:lnTo>
                  <a:lnTo>
                    <a:pt x="1052062" y="43450"/>
                  </a:lnTo>
                  <a:lnTo>
                    <a:pt x="1262475" y="28967"/>
                  </a:lnTo>
                  <a:lnTo>
                    <a:pt x="1472887" y="14483"/>
                  </a:lnTo>
                </a:path>
              </a:pathLst>
            </a:custGeom>
            <a:ln w="35231" cap="flat">
              <a:solidFill>
                <a:srgbClr val="BEBEBE">
                  <a:alpha val="69803"/>
                </a:srgbClr>
              </a:solidFill>
              <a:prstDash val="solid"/>
              <a:round/>
            </a:ln>
          </p:spPr>
          <p:txBody>
            <a:bodyPr/>
            <a:lstStyle/>
            <a:p/>
          </p:txBody>
        </p:sp>
        <p:sp>
          <p:nvSpPr>
            <p:cNvPr id="563" name="pl563"/>
            <p:cNvSpPr/>
            <p:nvPr/>
          </p:nvSpPr>
          <p:spPr>
            <a:xfrm>
              <a:off x="7527878" y="4210200"/>
              <a:ext cx="1472887" cy="57934"/>
            </a:xfrm>
            <a:custGeom>
              <a:avLst/>
              <a:pathLst>
                <a:path w="1472887" h="57934">
                  <a:moveTo>
                    <a:pt x="0" y="28967"/>
                  </a:moveTo>
                  <a:lnTo>
                    <a:pt x="210412" y="28967"/>
                  </a:lnTo>
                  <a:lnTo>
                    <a:pt x="420825" y="28967"/>
                  </a:lnTo>
                  <a:lnTo>
                    <a:pt x="631237" y="14483"/>
                  </a:lnTo>
                  <a:lnTo>
                    <a:pt x="841650" y="0"/>
                  </a:lnTo>
                  <a:lnTo>
                    <a:pt x="1052062" y="57934"/>
                  </a:lnTo>
                  <a:lnTo>
                    <a:pt x="1262475" y="57934"/>
                  </a:lnTo>
                  <a:lnTo>
                    <a:pt x="1472887" y="28967"/>
                  </a:lnTo>
                </a:path>
              </a:pathLst>
            </a:custGeom>
            <a:ln w="20325" cap="flat">
              <a:solidFill>
                <a:srgbClr val="6B6B6B">
                  <a:alpha val="100000"/>
                </a:srgbClr>
              </a:solidFill>
              <a:prstDash val="solid"/>
              <a:round/>
            </a:ln>
          </p:spPr>
          <p:txBody>
            <a:bodyPr/>
            <a:lstStyle/>
            <a:p/>
          </p:txBody>
        </p:sp>
        <p:sp>
          <p:nvSpPr>
            <p:cNvPr id="564" name="pl564"/>
            <p:cNvSpPr/>
            <p:nvPr/>
          </p:nvSpPr>
          <p:spPr>
            <a:xfrm>
              <a:off x="7527878" y="4282618"/>
              <a:ext cx="1472887" cy="43450"/>
            </a:xfrm>
            <a:custGeom>
              <a:avLst/>
              <a:pathLst>
                <a:path w="1472887" h="43450">
                  <a:moveTo>
                    <a:pt x="0" y="28967"/>
                  </a:moveTo>
                  <a:lnTo>
                    <a:pt x="210412" y="28967"/>
                  </a:lnTo>
                  <a:lnTo>
                    <a:pt x="420825" y="28967"/>
                  </a:lnTo>
                  <a:lnTo>
                    <a:pt x="631237" y="14483"/>
                  </a:lnTo>
                  <a:lnTo>
                    <a:pt x="841650" y="0"/>
                  </a:lnTo>
                  <a:lnTo>
                    <a:pt x="1052062" y="43450"/>
                  </a:lnTo>
                  <a:lnTo>
                    <a:pt x="1262475" y="28967"/>
                  </a:lnTo>
                  <a:lnTo>
                    <a:pt x="1472887" y="14483"/>
                  </a:lnTo>
                </a:path>
              </a:pathLst>
            </a:custGeom>
            <a:ln w="40651" cap="flat">
              <a:solidFill>
                <a:srgbClr val="000000">
                  <a:alpha val="100000"/>
                </a:srgbClr>
              </a:solidFill>
              <a:prstDash val="solid"/>
              <a:round/>
            </a:ln>
          </p:spPr>
          <p:txBody>
            <a:bodyPr/>
            <a:lstStyle/>
            <a:p/>
          </p:txBody>
        </p:sp>
        <p:sp>
          <p:nvSpPr>
            <p:cNvPr id="565" name="pl565"/>
            <p:cNvSpPr/>
            <p:nvPr/>
          </p:nvSpPr>
          <p:spPr>
            <a:xfrm>
              <a:off x="7527878" y="4282618"/>
              <a:ext cx="1472887" cy="43450"/>
            </a:xfrm>
            <a:custGeom>
              <a:avLst/>
              <a:pathLst>
                <a:path w="1472887" h="43450">
                  <a:moveTo>
                    <a:pt x="0" y="28967"/>
                  </a:moveTo>
                  <a:lnTo>
                    <a:pt x="210412" y="28967"/>
                  </a:lnTo>
                  <a:lnTo>
                    <a:pt x="420825" y="28967"/>
                  </a:lnTo>
                  <a:lnTo>
                    <a:pt x="631237" y="14483"/>
                  </a:lnTo>
                  <a:lnTo>
                    <a:pt x="841650" y="0"/>
                  </a:lnTo>
                  <a:lnTo>
                    <a:pt x="1052062" y="43450"/>
                  </a:lnTo>
                  <a:lnTo>
                    <a:pt x="1262475" y="28967"/>
                  </a:lnTo>
                  <a:lnTo>
                    <a:pt x="1472887" y="14483"/>
                  </a:lnTo>
                </a:path>
              </a:pathLst>
            </a:custGeom>
            <a:ln w="35231" cap="flat">
              <a:solidFill>
                <a:srgbClr val="F26A21">
                  <a:alpha val="100000"/>
                </a:srgbClr>
              </a:solidFill>
              <a:prstDash val="solid"/>
              <a:round/>
            </a:ln>
          </p:spPr>
          <p:txBody>
            <a:bodyPr/>
            <a:lstStyle/>
            <a:p/>
          </p:txBody>
        </p:sp>
        <p:sp>
          <p:nvSpPr>
            <p:cNvPr id="566" name="pl566"/>
            <p:cNvSpPr/>
            <p:nvPr/>
          </p:nvSpPr>
          <p:spPr>
            <a:xfrm>
              <a:off x="7454234" y="4311585"/>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67" name="tx567"/>
            <p:cNvSpPr/>
            <p:nvPr/>
          </p:nvSpPr>
          <p:spPr>
            <a:xfrm>
              <a:off x="7497749" y="41485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68" name="tx568"/>
            <p:cNvSpPr/>
            <p:nvPr/>
          </p:nvSpPr>
          <p:spPr>
            <a:xfrm>
              <a:off x="7708161" y="41485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69" name="tx569"/>
            <p:cNvSpPr/>
            <p:nvPr/>
          </p:nvSpPr>
          <p:spPr>
            <a:xfrm>
              <a:off x="7918574" y="41485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70" name="tx570"/>
            <p:cNvSpPr/>
            <p:nvPr/>
          </p:nvSpPr>
          <p:spPr>
            <a:xfrm>
              <a:off x="8128986" y="413407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71" name="tx571"/>
            <p:cNvSpPr/>
            <p:nvPr/>
          </p:nvSpPr>
          <p:spPr>
            <a:xfrm>
              <a:off x="8339399" y="411959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72" name="tx572"/>
            <p:cNvSpPr/>
            <p:nvPr/>
          </p:nvSpPr>
          <p:spPr>
            <a:xfrm>
              <a:off x="8531752" y="416304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73" name="tx573"/>
            <p:cNvSpPr/>
            <p:nvPr/>
          </p:nvSpPr>
          <p:spPr>
            <a:xfrm>
              <a:off x="8760224" y="41485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74" name="tx574"/>
            <p:cNvSpPr/>
            <p:nvPr/>
          </p:nvSpPr>
          <p:spPr>
            <a:xfrm>
              <a:off x="8970637" y="413407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75" name="rc575"/>
            <p:cNvSpPr/>
            <p:nvPr/>
          </p:nvSpPr>
          <p:spPr>
            <a:xfrm>
              <a:off x="7454234" y="4787209"/>
              <a:ext cx="1620176" cy="1019640"/>
            </a:xfrm>
            <a:prstGeom prst="rect">
              <a:avLst/>
            </a:prstGeom>
            <a:solidFill>
              <a:srgbClr val="EBEBEB">
                <a:alpha val="100000"/>
              </a:srgbClr>
            </a:solidFill>
          </p:spPr>
          <p:txBody>
            <a:bodyPr/>
            <a:lstStyle/>
            <a:p/>
          </p:txBody>
        </p:sp>
        <p:sp>
          <p:nvSpPr>
            <p:cNvPr id="576" name="pl576"/>
            <p:cNvSpPr/>
            <p:nvPr/>
          </p:nvSpPr>
          <p:spPr>
            <a:xfrm>
              <a:off x="7454234" y="579671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77" name="pl577"/>
            <p:cNvSpPr/>
            <p:nvPr/>
          </p:nvSpPr>
          <p:spPr>
            <a:xfrm>
              <a:off x="7454234" y="543462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78" name="pl578"/>
            <p:cNvSpPr/>
            <p:nvPr/>
          </p:nvSpPr>
          <p:spPr>
            <a:xfrm>
              <a:off x="7454234" y="507253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79" name="pl579"/>
            <p:cNvSpPr/>
            <p:nvPr/>
          </p:nvSpPr>
          <p:spPr>
            <a:xfrm>
              <a:off x="7454234" y="561566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80" name="pl580"/>
            <p:cNvSpPr/>
            <p:nvPr/>
          </p:nvSpPr>
          <p:spPr>
            <a:xfrm>
              <a:off x="7454234" y="525357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81" name="pl581"/>
            <p:cNvSpPr/>
            <p:nvPr/>
          </p:nvSpPr>
          <p:spPr>
            <a:xfrm>
              <a:off x="7454234" y="489149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82" name="pl582"/>
            <p:cNvSpPr/>
            <p:nvPr/>
          </p:nvSpPr>
          <p:spPr>
            <a:xfrm>
              <a:off x="752787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83" name="pl583"/>
            <p:cNvSpPr/>
            <p:nvPr/>
          </p:nvSpPr>
          <p:spPr>
            <a:xfrm>
              <a:off x="773829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84" name="pl584"/>
            <p:cNvSpPr/>
            <p:nvPr/>
          </p:nvSpPr>
          <p:spPr>
            <a:xfrm>
              <a:off x="794870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85" name="pl585"/>
            <p:cNvSpPr/>
            <p:nvPr/>
          </p:nvSpPr>
          <p:spPr>
            <a:xfrm>
              <a:off x="815911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86" name="pl586"/>
            <p:cNvSpPr/>
            <p:nvPr/>
          </p:nvSpPr>
          <p:spPr>
            <a:xfrm>
              <a:off x="836952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87" name="pl587"/>
            <p:cNvSpPr/>
            <p:nvPr/>
          </p:nvSpPr>
          <p:spPr>
            <a:xfrm>
              <a:off x="857994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88" name="pl588"/>
            <p:cNvSpPr/>
            <p:nvPr/>
          </p:nvSpPr>
          <p:spPr>
            <a:xfrm>
              <a:off x="879035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89" name="pl589"/>
            <p:cNvSpPr/>
            <p:nvPr/>
          </p:nvSpPr>
          <p:spPr>
            <a:xfrm>
              <a:off x="900076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90" name="pl590"/>
            <p:cNvSpPr/>
            <p:nvPr/>
          </p:nvSpPr>
          <p:spPr>
            <a:xfrm>
              <a:off x="7527878" y="5514282"/>
              <a:ext cx="1472887" cy="57934"/>
            </a:xfrm>
            <a:custGeom>
              <a:avLst/>
              <a:pathLst>
                <a:path w="1472887" h="57934">
                  <a:moveTo>
                    <a:pt x="0" y="28967"/>
                  </a:moveTo>
                  <a:lnTo>
                    <a:pt x="210412" y="28967"/>
                  </a:lnTo>
                  <a:lnTo>
                    <a:pt x="420825" y="28967"/>
                  </a:lnTo>
                  <a:lnTo>
                    <a:pt x="631237" y="14483"/>
                  </a:lnTo>
                  <a:lnTo>
                    <a:pt x="841650" y="0"/>
                  </a:lnTo>
                  <a:lnTo>
                    <a:pt x="1052062" y="57934"/>
                  </a:lnTo>
                  <a:lnTo>
                    <a:pt x="1262475" y="57934"/>
                  </a:lnTo>
                  <a:lnTo>
                    <a:pt x="1472887" y="28967"/>
                  </a:lnTo>
                </a:path>
              </a:pathLst>
            </a:custGeom>
            <a:ln w="20325" cap="flat">
              <a:solidFill>
                <a:srgbClr val="BEBEBE">
                  <a:alpha val="69803"/>
                </a:srgbClr>
              </a:solidFill>
              <a:prstDash val="solid"/>
              <a:round/>
            </a:ln>
          </p:spPr>
          <p:txBody>
            <a:bodyPr/>
            <a:lstStyle/>
            <a:p/>
          </p:txBody>
        </p:sp>
        <p:sp>
          <p:nvSpPr>
            <p:cNvPr id="591" name="pl591"/>
            <p:cNvSpPr/>
            <p:nvPr/>
          </p:nvSpPr>
          <p:spPr>
            <a:xfrm>
              <a:off x="7527878" y="5268062"/>
              <a:ext cx="1472887" cy="173802"/>
            </a:xfrm>
            <a:custGeom>
              <a:avLst/>
              <a:pathLst>
                <a:path w="1472887" h="173802">
                  <a:moveTo>
                    <a:pt x="0" y="173802"/>
                  </a:moveTo>
                  <a:lnTo>
                    <a:pt x="210412" y="101384"/>
                  </a:lnTo>
                  <a:lnTo>
                    <a:pt x="420825" y="101384"/>
                  </a:lnTo>
                  <a:lnTo>
                    <a:pt x="631237" y="0"/>
                  </a:lnTo>
                  <a:lnTo>
                    <a:pt x="841650" y="0"/>
                  </a:lnTo>
                  <a:lnTo>
                    <a:pt x="1052062" y="43450"/>
                  </a:lnTo>
                  <a:lnTo>
                    <a:pt x="1262475" y="14483"/>
                  </a:lnTo>
                  <a:lnTo>
                    <a:pt x="1472887" y="115868"/>
                  </a:lnTo>
                </a:path>
              </a:pathLst>
            </a:custGeom>
            <a:ln w="40651" cap="flat">
              <a:solidFill>
                <a:srgbClr val="BEBEBE">
                  <a:alpha val="69803"/>
                </a:srgbClr>
              </a:solidFill>
              <a:prstDash val="solid"/>
              <a:round/>
            </a:ln>
          </p:spPr>
          <p:txBody>
            <a:bodyPr/>
            <a:lstStyle/>
            <a:p/>
          </p:txBody>
        </p:sp>
        <p:sp>
          <p:nvSpPr>
            <p:cNvPr id="592" name="pl592"/>
            <p:cNvSpPr/>
            <p:nvPr/>
          </p:nvSpPr>
          <p:spPr>
            <a:xfrm>
              <a:off x="7527878" y="5268062"/>
              <a:ext cx="1472887" cy="173802"/>
            </a:xfrm>
            <a:custGeom>
              <a:avLst/>
              <a:pathLst>
                <a:path w="1472887" h="173802">
                  <a:moveTo>
                    <a:pt x="0" y="173802"/>
                  </a:moveTo>
                  <a:lnTo>
                    <a:pt x="210412" y="101384"/>
                  </a:lnTo>
                  <a:lnTo>
                    <a:pt x="420825" y="101384"/>
                  </a:lnTo>
                  <a:lnTo>
                    <a:pt x="631237" y="0"/>
                  </a:lnTo>
                  <a:lnTo>
                    <a:pt x="841650" y="0"/>
                  </a:lnTo>
                  <a:lnTo>
                    <a:pt x="1052062" y="43450"/>
                  </a:lnTo>
                  <a:lnTo>
                    <a:pt x="1262475" y="14483"/>
                  </a:lnTo>
                  <a:lnTo>
                    <a:pt x="1472887" y="115868"/>
                  </a:lnTo>
                </a:path>
              </a:pathLst>
            </a:custGeom>
            <a:ln w="35231" cap="flat">
              <a:solidFill>
                <a:srgbClr val="BEBEBE">
                  <a:alpha val="69803"/>
                </a:srgbClr>
              </a:solidFill>
              <a:prstDash val="solid"/>
              <a:round/>
            </a:ln>
          </p:spPr>
          <p:txBody>
            <a:bodyPr/>
            <a:lstStyle/>
            <a:p/>
          </p:txBody>
        </p:sp>
        <p:sp>
          <p:nvSpPr>
            <p:cNvPr id="593" name="pl593"/>
            <p:cNvSpPr/>
            <p:nvPr/>
          </p:nvSpPr>
          <p:spPr>
            <a:xfrm>
              <a:off x="7527878" y="5514282"/>
              <a:ext cx="1472887" cy="57934"/>
            </a:xfrm>
            <a:custGeom>
              <a:avLst/>
              <a:pathLst>
                <a:path w="1472887" h="57934">
                  <a:moveTo>
                    <a:pt x="0" y="28967"/>
                  </a:moveTo>
                  <a:lnTo>
                    <a:pt x="210412" y="28967"/>
                  </a:lnTo>
                  <a:lnTo>
                    <a:pt x="420825" y="28967"/>
                  </a:lnTo>
                  <a:lnTo>
                    <a:pt x="631237" y="14483"/>
                  </a:lnTo>
                  <a:lnTo>
                    <a:pt x="841650" y="0"/>
                  </a:lnTo>
                  <a:lnTo>
                    <a:pt x="1052062" y="57934"/>
                  </a:lnTo>
                  <a:lnTo>
                    <a:pt x="1262475" y="57934"/>
                  </a:lnTo>
                  <a:lnTo>
                    <a:pt x="1472887" y="28967"/>
                  </a:lnTo>
                </a:path>
              </a:pathLst>
            </a:custGeom>
            <a:ln w="20325" cap="flat">
              <a:solidFill>
                <a:srgbClr val="6B6B6B">
                  <a:alpha val="100000"/>
                </a:srgbClr>
              </a:solidFill>
              <a:prstDash val="solid"/>
              <a:round/>
            </a:ln>
          </p:spPr>
          <p:txBody>
            <a:bodyPr/>
            <a:lstStyle/>
            <a:p/>
          </p:txBody>
        </p:sp>
        <p:sp>
          <p:nvSpPr>
            <p:cNvPr id="594" name="pl594"/>
            <p:cNvSpPr/>
            <p:nvPr/>
          </p:nvSpPr>
          <p:spPr>
            <a:xfrm>
              <a:off x="7527878" y="5268062"/>
              <a:ext cx="1472887" cy="173802"/>
            </a:xfrm>
            <a:custGeom>
              <a:avLst/>
              <a:pathLst>
                <a:path w="1472887" h="173802">
                  <a:moveTo>
                    <a:pt x="0" y="173802"/>
                  </a:moveTo>
                  <a:lnTo>
                    <a:pt x="210412" y="101384"/>
                  </a:lnTo>
                  <a:lnTo>
                    <a:pt x="420825" y="101384"/>
                  </a:lnTo>
                  <a:lnTo>
                    <a:pt x="631237" y="0"/>
                  </a:lnTo>
                  <a:lnTo>
                    <a:pt x="841650" y="0"/>
                  </a:lnTo>
                  <a:lnTo>
                    <a:pt x="1052062" y="43450"/>
                  </a:lnTo>
                  <a:lnTo>
                    <a:pt x="1262475" y="14483"/>
                  </a:lnTo>
                  <a:lnTo>
                    <a:pt x="1472887" y="115868"/>
                  </a:lnTo>
                </a:path>
              </a:pathLst>
            </a:custGeom>
            <a:ln w="40651" cap="flat">
              <a:solidFill>
                <a:srgbClr val="000000">
                  <a:alpha val="100000"/>
                </a:srgbClr>
              </a:solidFill>
              <a:prstDash val="solid"/>
              <a:round/>
            </a:ln>
          </p:spPr>
          <p:txBody>
            <a:bodyPr/>
            <a:lstStyle/>
            <a:p/>
          </p:txBody>
        </p:sp>
        <p:sp>
          <p:nvSpPr>
            <p:cNvPr id="595" name="pl595"/>
            <p:cNvSpPr/>
            <p:nvPr/>
          </p:nvSpPr>
          <p:spPr>
            <a:xfrm>
              <a:off x="7527878" y="5268062"/>
              <a:ext cx="1472887" cy="173802"/>
            </a:xfrm>
            <a:custGeom>
              <a:avLst/>
              <a:pathLst>
                <a:path w="1472887" h="173802">
                  <a:moveTo>
                    <a:pt x="0" y="173802"/>
                  </a:moveTo>
                  <a:lnTo>
                    <a:pt x="210412" y="101384"/>
                  </a:lnTo>
                  <a:lnTo>
                    <a:pt x="420825" y="101384"/>
                  </a:lnTo>
                  <a:lnTo>
                    <a:pt x="631237" y="0"/>
                  </a:lnTo>
                  <a:lnTo>
                    <a:pt x="841650" y="0"/>
                  </a:lnTo>
                  <a:lnTo>
                    <a:pt x="1052062" y="43450"/>
                  </a:lnTo>
                  <a:lnTo>
                    <a:pt x="1262475" y="14483"/>
                  </a:lnTo>
                  <a:lnTo>
                    <a:pt x="1472887" y="115868"/>
                  </a:lnTo>
                </a:path>
              </a:pathLst>
            </a:custGeom>
            <a:ln w="35231" cap="flat">
              <a:solidFill>
                <a:srgbClr val="F26A21">
                  <a:alpha val="100000"/>
                </a:srgbClr>
              </a:solidFill>
              <a:prstDash val="solid"/>
              <a:round/>
            </a:ln>
          </p:spPr>
          <p:txBody>
            <a:bodyPr/>
            <a:lstStyle/>
            <a:p/>
          </p:txBody>
        </p:sp>
        <p:sp>
          <p:nvSpPr>
            <p:cNvPr id="596" name="pl596"/>
            <p:cNvSpPr/>
            <p:nvPr/>
          </p:nvSpPr>
          <p:spPr>
            <a:xfrm>
              <a:off x="7454234" y="5615667"/>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97" name="tx597"/>
            <p:cNvSpPr/>
            <p:nvPr/>
          </p:nvSpPr>
          <p:spPr>
            <a:xfrm>
              <a:off x="7467619" y="52788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598" name="tx598"/>
            <p:cNvSpPr/>
            <p:nvPr/>
          </p:nvSpPr>
          <p:spPr>
            <a:xfrm>
              <a:off x="7678032" y="52064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599" name="tx599"/>
            <p:cNvSpPr/>
            <p:nvPr/>
          </p:nvSpPr>
          <p:spPr>
            <a:xfrm>
              <a:off x="7888444" y="52064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600" name="tx600"/>
            <p:cNvSpPr/>
            <p:nvPr/>
          </p:nvSpPr>
          <p:spPr>
            <a:xfrm>
              <a:off x="8098857" y="51050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601" name="tx601"/>
            <p:cNvSpPr/>
            <p:nvPr/>
          </p:nvSpPr>
          <p:spPr>
            <a:xfrm>
              <a:off x="8309269" y="51050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602" name="tx602"/>
            <p:cNvSpPr/>
            <p:nvPr/>
          </p:nvSpPr>
          <p:spPr>
            <a:xfrm>
              <a:off x="8519682" y="51484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603" name="tx603"/>
            <p:cNvSpPr/>
            <p:nvPr/>
          </p:nvSpPr>
          <p:spPr>
            <a:xfrm>
              <a:off x="8730095" y="5119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604" name="tx604"/>
            <p:cNvSpPr/>
            <p:nvPr/>
          </p:nvSpPr>
          <p:spPr>
            <a:xfrm>
              <a:off x="8940507" y="52209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605" name="tx605"/>
            <p:cNvSpPr/>
            <p:nvPr/>
          </p:nvSpPr>
          <p:spPr>
            <a:xfrm>
              <a:off x="1343639" y="4639778"/>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Sudan</a:t>
              </a:r>
            </a:p>
          </p:txBody>
        </p:sp>
        <p:sp>
          <p:nvSpPr>
            <p:cNvPr id="606" name="tx606"/>
            <p:cNvSpPr/>
            <p:nvPr/>
          </p:nvSpPr>
          <p:spPr>
            <a:xfrm>
              <a:off x="3067740" y="4639778"/>
              <a:ext cx="2545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Syria</a:t>
              </a:r>
            </a:p>
          </p:txBody>
        </p:sp>
        <p:sp>
          <p:nvSpPr>
            <p:cNvPr id="607" name="tx607"/>
            <p:cNvSpPr/>
            <p:nvPr/>
          </p:nvSpPr>
          <p:spPr>
            <a:xfrm>
              <a:off x="4706757" y="4639778"/>
              <a:ext cx="3560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Tunisia</a:t>
              </a:r>
            </a:p>
          </p:txBody>
        </p:sp>
        <p:sp>
          <p:nvSpPr>
            <p:cNvPr id="608" name="tx608"/>
            <p:cNvSpPr/>
            <p:nvPr/>
          </p:nvSpPr>
          <p:spPr>
            <a:xfrm>
              <a:off x="6046490" y="4639778"/>
              <a:ext cx="10561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United Arab Emirates</a:t>
              </a:r>
            </a:p>
          </p:txBody>
        </p:sp>
        <p:sp>
          <p:nvSpPr>
            <p:cNvPr id="609" name="tx609"/>
            <p:cNvSpPr/>
            <p:nvPr/>
          </p:nvSpPr>
          <p:spPr>
            <a:xfrm>
              <a:off x="8092369" y="4639778"/>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Yemen</a:t>
              </a:r>
            </a:p>
          </p:txBody>
        </p:sp>
        <p:sp>
          <p:nvSpPr>
            <p:cNvPr id="610" name="tx610"/>
            <p:cNvSpPr/>
            <p:nvPr/>
          </p:nvSpPr>
          <p:spPr>
            <a:xfrm>
              <a:off x="1290969" y="3335696"/>
              <a:ext cx="4285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Morocco</a:t>
              </a:r>
            </a:p>
          </p:txBody>
        </p:sp>
        <p:sp>
          <p:nvSpPr>
            <p:cNvPr id="611" name="tx611"/>
            <p:cNvSpPr/>
            <p:nvPr/>
          </p:nvSpPr>
          <p:spPr>
            <a:xfrm>
              <a:off x="3042823" y="3335696"/>
              <a:ext cx="30440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Oman</a:t>
              </a:r>
            </a:p>
          </p:txBody>
        </p:sp>
        <p:sp>
          <p:nvSpPr>
            <p:cNvPr id="612" name="tx612"/>
            <p:cNvSpPr/>
            <p:nvPr/>
          </p:nvSpPr>
          <p:spPr>
            <a:xfrm>
              <a:off x="4744979" y="3335696"/>
              <a:ext cx="2796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Qatar</a:t>
              </a:r>
            </a:p>
          </p:txBody>
        </p:sp>
        <p:sp>
          <p:nvSpPr>
            <p:cNvPr id="613" name="tx613"/>
            <p:cNvSpPr/>
            <p:nvPr/>
          </p:nvSpPr>
          <p:spPr>
            <a:xfrm>
              <a:off x="6257625" y="3335696"/>
              <a:ext cx="6338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Saudi Arabia</a:t>
              </a:r>
            </a:p>
          </p:txBody>
        </p:sp>
        <p:sp>
          <p:nvSpPr>
            <p:cNvPr id="614" name="tx614"/>
            <p:cNvSpPr/>
            <p:nvPr/>
          </p:nvSpPr>
          <p:spPr>
            <a:xfrm>
              <a:off x="7826187" y="3335696"/>
              <a:ext cx="87626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State of Palestine</a:t>
              </a:r>
            </a:p>
          </p:txBody>
        </p:sp>
        <p:sp>
          <p:nvSpPr>
            <p:cNvPr id="615" name="tx615"/>
            <p:cNvSpPr/>
            <p:nvPr/>
          </p:nvSpPr>
          <p:spPr>
            <a:xfrm>
              <a:off x="1408927" y="2031614"/>
              <a:ext cx="1926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Iraq</a:t>
              </a:r>
            </a:p>
          </p:txBody>
        </p:sp>
        <p:sp>
          <p:nvSpPr>
            <p:cNvPr id="616" name="tx616"/>
            <p:cNvSpPr/>
            <p:nvPr/>
          </p:nvSpPr>
          <p:spPr>
            <a:xfrm>
              <a:off x="3024123" y="2031614"/>
              <a:ext cx="3418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Jordan</a:t>
              </a:r>
            </a:p>
          </p:txBody>
        </p:sp>
        <p:sp>
          <p:nvSpPr>
            <p:cNvPr id="617" name="tx617"/>
            <p:cNvSpPr/>
            <p:nvPr/>
          </p:nvSpPr>
          <p:spPr>
            <a:xfrm>
              <a:off x="4717090" y="2031614"/>
              <a:ext cx="33540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Kuwait</a:t>
              </a:r>
            </a:p>
          </p:txBody>
        </p:sp>
        <p:sp>
          <p:nvSpPr>
            <p:cNvPr id="618" name="tx618"/>
            <p:cNvSpPr/>
            <p:nvPr/>
          </p:nvSpPr>
          <p:spPr>
            <a:xfrm>
              <a:off x="6356929" y="2031614"/>
              <a:ext cx="4352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Lebanon</a:t>
              </a:r>
            </a:p>
          </p:txBody>
        </p:sp>
        <p:sp>
          <p:nvSpPr>
            <p:cNvPr id="619" name="tx619"/>
            <p:cNvSpPr/>
            <p:nvPr/>
          </p:nvSpPr>
          <p:spPr>
            <a:xfrm>
              <a:off x="8130728" y="2031614"/>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Libya</a:t>
              </a:r>
            </a:p>
          </p:txBody>
        </p:sp>
        <p:sp>
          <p:nvSpPr>
            <p:cNvPr id="620" name="tx620"/>
            <p:cNvSpPr/>
            <p:nvPr/>
          </p:nvSpPr>
          <p:spPr>
            <a:xfrm>
              <a:off x="1331340" y="727533"/>
              <a:ext cx="3478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Algeria</a:t>
              </a:r>
            </a:p>
          </p:txBody>
        </p:sp>
        <p:sp>
          <p:nvSpPr>
            <p:cNvPr id="621" name="tx621"/>
            <p:cNvSpPr/>
            <p:nvPr/>
          </p:nvSpPr>
          <p:spPr>
            <a:xfrm>
              <a:off x="3002406" y="727533"/>
              <a:ext cx="3852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Bahrain</a:t>
              </a:r>
            </a:p>
          </p:txBody>
        </p:sp>
        <p:sp>
          <p:nvSpPr>
            <p:cNvPr id="622" name="tx622"/>
            <p:cNvSpPr/>
            <p:nvPr/>
          </p:nvSpPr>
          <p:spPr>
            <a:xfrm>
              <a:off x="4698482" y="727533"/>
              <a:ext cx="3726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Djibouti</a:t>
              </a:r>
            </a:p>
          </p:txBody>
        </p:sp>
        <p:sp>
          <p:nvSpPr>
            <p:cNvPr id="623" name="tx623"/>
            <p:cNvSpPr/>
            <p:nvPr/>
          </p:nvSpPr>
          <p:spPr>
            <a:xfrm>
              <a:off x="6431636" y="727533"/>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Egypt</a:t>
              </a:r>
            </a:p>
          </p:txBody>
        </p:sp>
        <p:sp>
          <p:nvSpPr>
            <p:cNvPr id="624" name="tx624"/>
            <p:cNvSpPr/>
            <p:nvPr/>
          </p:nvSpPr>
          <p:spPr>
            <a:xfrm>
              <a:off x="8167990" y="727533"/>
              <a:ext cx="1926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Iran</a:t>
              </a:r>
            </a:p>
          </p:txBody>
        </p:sp>
        <p:sp>
          <p:nvSpPr>
            <p:cNvPr id="625" name="pl625"/>
            <p:cNvSpPr/>
            <p:nvPr/>
          </p:nvSpPr>
          <p:spPr>
            <a:xfrm>
              <a:off x="76881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6" name="pl626"/>
            <p:cNvSpPr/>
            <p:nvPr/>
          </p:nvSpPr>
          <p:spPr>
            <a:xfrm>
              <a:off x="97922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7" name="pl627"/>
            <p:cNvSpPr/>
            <p:nvPr/>
          </p:nvSpPr>
          <p:spPr>
            <a:xfrm>
              <a:off x="118964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8" name="pl628"/>
            <p:cNvSpPr/>
            <p:nvPr/>
          </p:nvSpPr>
          <p:spPr>
            <a:xfrm>
              <a:off x="140005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9" name="pl629"/>
            <p:cNvSpPr/>
            <p:nvPr/>
          </p:nvSpPr>
          <p:spPr>
            <a:xfrm>
              <a:off x="161046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0" name="pl630"/>
            <p:cNvSpPr/>
            <p:nvPr/>
          </p:nvSpPr>
          <p:spPr>
            <a:xfrm>
              <a:off x="182087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1" name="pl631"/>
            <p:cNvSpPr/>
            <p:nvPr/>
          </p:nvSpPr>
          <p:spPr>
            <a:xfrm>
              <a:off x="203129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2" name="pl632"/>
            <p:cNvSpPr/>
            <p:nvPr/>
          </p:nvSpPr>
          <p:spPr>
            <a:xfrm>
              <a:off x="224170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3" name="tx633"/>
            <p:cNvSpPr/>
            <p:nvPr/>
          </p:nvSpPr>
          <p:spPr>
            <a:xfrm rot="-5400000">
              <a:off x="64445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34" name="tx634"/>
            <p:cNvSpPr/>
            <p:nvPr/>
          </p:nvSpPr>
          <p:spPr>
            <a:xfrm rot="-5400000">
              <a:off x="85486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35" name="tx635"/>
            <p:cNvSpPr/>
            <p:nvPr/>
          </p:nvSpPr>
          <p:spPr>
            <a:xfrm rot="-5400000">
              <a:off x="106528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36" name="tx636"/>
            <p:cNvSpPr/>
            <p:nvPr/>
          </p:nvSpPr>
          <p:spPr>
            <a:xfrm rot="-5400000">
              <a:off x="127569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37" name="tx637"/>
            <p:cNvSpPr/>
            <p:nvPr/>
          </p:nvSpPr>
          <p:spPr>
            <a:xfrm rot="-5400000">
              <a:off x="148610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38" name="tx638"/>
            <p:cNvSpPr/>
            <p:nvPr/>
          </p:nvSpPr>
          <p:spPr>
            <a:xfrm rot="-5400000">
              <a:off x="169651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39" name="tx639"/>
            <p:cNvSpPr/>
            <p:nvPr/>
          </p:nvSpPr>
          <p:spPr>
            <a:xfrm rot="-5400000">
              <a:off x="19069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40" name="tx640"/>
            <p:cNvSpPr/>
            <p:nvPr/>
          </p:nvSpPr>
          <p:spPr>
            <a:xfrm rot="-5400000">
              <a:off x="211734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41" name="pl641"/>
            <p:cNvSpPr/>
            <p:nvPr/>
          </p:nvSpPr>
          <p:spPr>
            <a:xfrm>
              <a:off x="245858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2" name="pl642"/>
            <p:cNvSpPr/>
            <p:nvPr/>
          </p:nvSpPr>
          <p:spPr>
            <a:xfrm>
              <a:off x="266899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3" name="pl643"/>
            <p:cNvSpPr/>
            <p:nvPr/>
          </p:nvSpPr>
          <p:spPr>
            <a:xfrm>
              <a:off x="287940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4" name="pl644"/>
            <p:cNvSpPr/>
            <p:nvPr/>
          </p:nvSpPr>
          <p:spPr>
            <a:xfrm>
              <a:off x="308981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5" name="pl645"/>
            <p:cNvSpPr/>
            <p:nvPr/>
          </p:nvSpPr>
          <p:spPr>
            <a:xfrm>
              <a:off x="330023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6" name="pl646"/>
            <p:cNvSpPr/>
            <p:nvPr/>
          </p:nvSpPr>
          <p:spPr>
            <a:xfrm>
              <a:off x="351064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7" name="pl647"/>
            <p:cNvSpPr/>
            <p:nvPr/>
          </p:nvSpPr>
          <p:spPr>
            <a:xfrm>
              <a:off x="372105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8" name="pl648"/>
            <p:cNvSpPr/>
            <p:nvPr/>
          </p:nvSpPr>
          <p:spPr>
            <a:xfrm>
              <a:off x="393146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9" name="tx649"/>
            <p:cNvSpPr/>
            <p:nvPr/>
          </p:nvSpPr>
          <p:spPr>
            <a:xfrm rot="-5400000">
              <a:off x="233422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50" name="tx650"/>
            <p:cNvSpPr/>
            <p:nvPr/>
          </p:nvSpPr>
          <p:spPr>
            <a:xfrm rot="-5400000">
              <a:off x="254463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51" name="tx651"/>
            <p:cNvSpPr/>
            <p:nvPr/>
          </p:nvSpPr>
          <p:spPr>
            <a:xfrm rot="-5400000">
              <a:off x="275504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52" name="tx652"/>
            <p:cNvSpPr/>
            <p:nvPr/>
          </p:nvSpPr>
          <p:spPr>
            <a:xfrm rot="-5400000">
              <a:off x="296546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53" name="tx653"/>
            <p:cNvSpPr/>
            <p:nvPr/>
          </p:nvSpPr>
          <p:spPr>
            <a:xfrm rot="-5400000">
              <a:off x="317587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54" name="tx654"/>
            <p:cNvSpPr/>
            <p:nvPr/>
          </p:nvSpPr>
          <p:spPr>
            <a:xfrm rot="-5400000">
              <a:off x="338628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55" name="tx655"/>
            <p:cNvSpPr/>
            <p:nvPr/>
          </p:nvSpPr>
          <p:spPr>
            <a:xfrm rot="-5400000">
              <a:off x="359669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56" name="tx656"/>
            <p:cNvSpPr/>
            <p:nvPr/>
          </p:nvSpPr>
          <p:spPr>
            <a:xfrm rot="-5400000">
              <a:off x="380711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57" name="pl657"/>
            <p:cNvSpPr/>
            <p:nvPr/>
          </p:nvSpPr>
          <p:spPr>
            <a:xfrm>
              <a:off x="414834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8" name="pl658"/>
            <p:cNvSpPr/>
            <p:nvPr/>
          </p:nvSpPr>
          <p:spPr>
            <a:xfrm>
              <a:off x="435875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9" name="pl659"/>
            <p:cNvSpPr/>
            <p:nvPr/>
          </p:nvSpPr>
          <p:spPr>
            <a:xfrm>
              <a:off x="456917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0" name="pl660"/>
            <p:cNvSpPr/>
            <p:nvPr/>
          </p:nvSpPr>
          <p:spPr>
            <a:xfrm>
              <a:off x="477958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1" name="pl661"/>
            <p:cNvSpPr/>
            <p:nvPr/>
          </p:nvSpPr>
          <p:spPr>
            <a:xfrm>
              <a:off x="498999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2" name="pl662"/>
            <p:cNvSpPr/>
            <p:nvPr/>
          </p:nvSpPr>
          <p:spPr>
            <a:xfrm>
              <a:off x="520040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3" name="pl663"/>
            <p:cNvSpPr/>
            <p:nvPr/>
          </p:nvSpPr>
          <p:spPr>
            <a:xfrm>
              <a:off x="541082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4" name="pl664"/>
            <p:cNvSpPr/>
            <p:nvPr/>
          </p:nvSpPr>
          <p:spPr>
            <a:xfrm>
              <a:off x="562123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5" name="tx665"/>
            <p:cNvSpPr/>
            <p:nvPr/>
          </p:nvSpPr>
          <p:spPr>
            <a:xfrm rot="-5400000">
              <a:off x="402398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66" name="tx666"/>
            <p:cNvSpPr/>
            <p:nvPr/>
          </p:nvSpPr>
          <p:spPr>
            <a:xfrm rot="-5400000">
              <a:off x="423440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67" name="tx667"/>
            <p:cNvSpPr/>
            <p:nvPr/>
          </p:nvSpPr>
          <p:spPr>
            <a:xfrm rot="-5400000">
              <a:off x="444481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68" name="tx668"/>
            <p:cNvSpPr/>
            <p:nvPr/>
          </p:nvSpPr>
          <p:spPr>
            <a:xfrm rot="-5400000">
              <a:off x="465522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69" name="tx669"/>
            <p:cNvSpPr/>
            <p:nvPr/>
          </p:nvSpPr>
          <p:spPr>
            <a:xfrm rot="-5400000">
              <a:off x="486563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70" name="tx670"/>
            <p:cNvSpPr/>
            <p:nvPr/>
          </p:nvSpPr>
          <p:spPr>
            <a:xfrm rot="-5400000">
              <a:off x="507605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71" name="tx671"/>
            <p:cNvSpPr/>
            <p:nvPr/>
          </p:nvSpPr>
          <p:spPr>
            <a:xfrm rot="-5400000">
              <a:off x="528646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72" name="tx672"/>
            <p:cNvSpPr/>
            <p:nvPr/>
          </p:nvSpPr>
          <p:spPr>
            <a:xfrm rot="-5400000">
              <a:off x="549687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73" name="pl673"/>
            <p:cNvSpPr/>
            <p:nvPr/>
          </p:nvSpPr>
          <p:spPr>
            <a:xfrm>
              <a:off x="583811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4" name="pl674"/>
            <p:cNvSpPr/>
            <p:nvPr/>
          </p:nvSpPr>
          <p:spPr>
            <a:xfrm>
              <a:off x="604852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5" name="pl675"/>
            <p:cNvSpPr/>
            <p:nvPr/>
          </p:nvSpPr>
          <p:spPr>
            <a:xfrm>
              <a:off x="625893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6" name="pl676"/>
            <p:cNvSpPr/>
            <p:nvPr/>
          </p:nvSpPr>
          <p:spPr>
            <a:xfrm>
              <a:off x="646935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7" name="pl677"/>
            <p:cNvSpPr/>
            <p:nvPr/>
          </p:nvSpPr>
          <p:spPr>
            <a:xfrm>
              <a:off x="667976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8" name="pl678"/>
            <p:cNvSpPr/>
            <p:nvPr/>
          </p:nvSpPr>
          <p:spPr>
            <a:xfrm>
              <a:off x="689017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9" name="pl679"/>
            <p:cNvSpPr/>
            <p:nvPr/>
          </p:nvSpPr>
          <p:spPr>
            <a:xfrm>
              <a:off x="710058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0" name="pl680"/>
            <p:cNvSpPr/>
            <p:nvPr/>
          </p:nvSpPr>
          <p:spPr>
            <a:xfrm>
              <a:off x="731100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1" name="tx681"/>
            <p:cNvSpPr/>
            <p:nvPr/>
          </p:nvSpPr>
          <p:spPr>
            <a:xfrm rot="-5400000">
              <a:off x="571375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82" name="tx682"/>
            <p:cNvSpPr/>
            <p:nvPr/>
          </p:nvSpPr>
          <p:spPr>
            <a:xfrm rot="-5400000">
              <a:off x="592416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83" name="tx683"/>
            <p:cNvSpPr/>
            <p:nvPr/>
          </p:nvSpPr>
          <p:spPr>
            <a:xfrm rot="-5400000">
              <a:off x="613457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84" name="tx684"/>
            <p:cNvSpPr/>
            <p:nvPr/>
          </p:nvSpPr>
          <p:spPr>
            <a:xfrm rot="-5400000">
              <a:off x="634499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85" name="tx685"/>
            <p:cNvSpPr/>
            <p:nvPr/>
          </p:nvSpPr>
          <p:spPr>
            <a:xfrm rot="-5400000">
              <a:off x="655540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86" name="tx686"/>
            <p:cNvSpPr/>
            <p:nvPr/>
          </p:nvSpPr>
          <p:spPr>
            <a:xfrm rot="-5400000">
              <a:off x="676581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87" name="tx687"/>
            <p:cNvSpPr/>
            <p:nvPr/>
          </p:nvSpPr>
          <p:spPr>
            <a:xfrm rot="-5400000">
              <a:off x="697622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88" name="tx688"/>
            <p:cNvSpPr/>
            <p:nvPr/>
          </p:nvSpPr>
          <p:spPr>
            <a:xfrm rot="-5400000">
              <a:off x="718664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89" name="pl689"/>
            <p:cNvSpPr/>
            <p:nvPr/>
          </p:nvSpPr>
          <p:spPr>
            <a:xfrm>
              <a:off x="752787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0" name="pl690"/>
            <p:cNvSpPr/>
            <p:nvPr/>
          </p:nvSpPr>
          <p:spPr>
            <a:xfrm>
              <a:off x="773829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1" name="pl691"/>
            <p:cNvSpPr/>
            <p:nvPr/>
          </p:nvSpPr>
          <p:spPr>
            <a:xfrm>
              <a:off x="794870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2" name="pl692"/>
            <p:cNvSpPr/>
            <p:nvPr/>
          </p:nvSpPr>
          <p:spPr>
            <a:xfrm>
              <a:off x="815911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3" name="pl693"/>
            <p:cNvSpPr/>
            <p:nvPr/>
          </p:nvSpPr>
          <p:spPr>
            <a:xfrm>
              <a:off x="836952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4" name="pl694"/>
            <p:cNvSpPr/>
            <p:nvPr/>
          </p:nvSpPr>
          <p:spPr>
            <a:xfrm>
              <a:off x="857994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5" name="pl695"/>
            <p:cNvSpPr/>
            <p:nvPr/>
          </p:nvSpPr>
          <p:spPr>
            <a:xfrm>
              <a:off x="879035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6" name="pl696"/>
            <p:cNvSpPr/>
            <p:nvPr/>
          </p:nvSpPr>
          <p:spPr>
            <a:xfrm>
              <a:off x="900076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7" name="tx697"/>
            <p:cNvSpPr/>
            <p:nvPr/>
          </p:nvSpPr>
          <p:spPr>
            <a:xfrm rot="-5400000">
              <a:off x="740352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98" name="tx698"/>
            <p:cNvSpPr/>
            <p:nvPr/>
          </p:nvSpPr>
          <p:spPr>
            <a:xfrm rot="-5400000">
              <a:off x="76139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99" name="tx699"/>
            <p:cNvSpPr/>
            <p:nvPr/>
          </p:nvSpPr>
          <p:spPr>
            <a:xfrm rot="-5400000">
              <a:off x="782434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00" name="tx700"/>
            <p:cNvSpPr/>
            <p:nvPr/>
          </p:nvSpPr>
          <p:spPr>
            <a:xfrm rot="-5400000">
              <a:off x="803475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01" name="tx701"/>
            <p:cNvSpPr/>
            <p:nvPr/>
          </p:nvSpPr>
          <p:spPr>
            <a:xfrm rot="-5400000">
              <a:off x="824517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02" name="tx702"/>
            <p:cNvSpPr/>
            <p:nvPr/>
          </p:nvSpPr>
          <p:spPr>
            <a:xfrm rot="-5400000">
              <a:off x="845558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03" name="tx703"/>
            <p:cNvSpPr/>
            <p:nvPr/>
          </p:nvSpPr>
          <p:spPr>
            <a:xfrm rot="-5400000">
              <a:off x="866599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04" name="tx704"/>
            <p:cNvSpPr/>
            <p:nvPr/>
          </p:nvSpPr>
          <p:spPr>
            <a:xfrm rot="-5400000">
              <a:off x="887640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05" name="tx705"/>
            <p:cNvSpPr/>
            <p:nvPr/>
          </p:nvSpPr>
          <p:spPr>
            <a:xfrm>
              <a:off x="570361" y="1663416"/>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06" name="tx706"/>
            <p:cNvSpPr/>
            <p:nvPr/>
          </p:nvSpPr>
          <p:spPr>
            <a:xfrm>
              <a:off x="508182" y="130132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07" name="tx707"/>
            <p:cNvSpPr/>
            <p:nvPr/>
          </p:nvSpPr>
          <p:spPr>
            <a:xfrm>
              <a:off x="508182" y="93924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08" name="pl708"/>
            <p:cNvSpPr/>
            <p:nvPr/>
          </p:nvSpPr>
          <p:spPr>
            <a:xfrm>
              <a:off x="660376" y="170342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09" name="pl709"/>
            <p:cNvSpPr/>
            <p:nvPr/>
          </p:nvSpPr>
          <p:spPr>
            <a:xfrm>
              <a:off x="660376" y="134133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10" name="pl710"/>
            <p:cNvSpPr/>
            <p:nvPr/>
          </p:nvSpPr>
          <p:spPr>
            <a:xfrm>
              <a:off x="660376" y="97924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11" name="tx711"/>
            <p:cNvSpPr/>
            <p:nvPr/>
          </p:nvSpPr>
          <p:spPr>
            <a:xfrm>
              <a:off x="570361" y="29674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12" name="tx712"/>
            <p:cNvSpPr/>
            <p:nvPr/>
          </p:nvSpPr>
          <p:spPr>
            <a:xfrm>
              <a:off x="508182" y="260541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13" name="tx713"/>
            <p:cNvSpPr/>
            <p:nvPr/>
          </p:nvSpPr>
          <p:spPr>
            <a:xfrm>
              <a:off x="508182" y="224332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14" name="pl714"/>
            <p:cNvSpPr/>
            <p:nvPr/>
          </p:nvSpPr>
          <p:spPr>
            <a:xfrm>
              <a:off x="660376" y="300750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15" name="pl715"/>
            <p:cNvSpPr/>
            <p:nvPr/>
          </p:nvSpPr>
          <p:spPr>
            <a:xfrm>
              <a:off x="660376" y="264541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16" name="pl716"/>
            <p:cNvSpPr/>
            <p:nvPr/>
          </p:nvSpPr>
          <p:spPr>
            <a:xfrm>
              <a:off x="660376" y="228332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17" name="tx717"/>
            <p:cNvSpPr/>
            <p:nvPr/>
          </p:nvSpPr>
          <p:spPr>
            <a:xfrm>
              <a:off x="570361" y="4271580"/>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18" name="tx718"/>
            <p:cNvSpPr/>
            <p:nvPr/>
          </p:nvSpPr>
          <p:spPr>
            <a:xfrm>
              <a:off x="508182" y="390949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19" name="tx719"/>
            <p:cNvSpPr/>
            <p:nvPr/>
          </p:nvSpPr>
          <p:spPr>
            <a:xfrm>
              <a:off x="508182" y="354740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20" name="pl720"/>
            <p:cNvSpPr/>
            <p:nvPr/>
          </p:nvSpPr>
          <p:spPr>
            <a:xfrm>
              <a:off x="660376" y="431158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21" name="pl721"/>
            <p:cNvSpPr/>
            <p:nvPr/>
          </p:nvSpPr>
          <p:spPr>
            <a:xfrm>
              <a:off x="660376" y="394949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22" name="pl722"/>
            <p:cNvSpPr/>
            <p:nvPr/>
          </p:nvSpPr>
          <p:spPr>
            <a:xfrm>
              <a:off x="660376" y="358740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23" name="tx723"/>
            <p:cNvSpPr/>
            <p:nvPr/>
          </p:nvSpPr>
          <p:spPr>
            <a:xfrm>
              <a:off x="570361" y="5575662"/>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24" name="tx724"/>
            <p:cNvSpPr/>
            <p:nvPr/>
          </p:nvSpPr>
          <p:spPr>
            <a:xfrm>
              <a:off x="508182" y="521357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25" name="tx725"/>
            <p:cNvSpPr/>
            <p:nvPr/>
          </p:nvSpPr>
          <p:spPr>
            <a:xfrm>
              <a:off x="508182" y="48514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26" name="pl726"/>
            <p:cNvSpPr/>
            <p:nvPr/>
          </p:nvSpPr>
          <p:spPr>
            <a:xfrm>
              <a:off x="660376" y="561566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27" name="pl727"/>
            <p:cNvSpPr/>
            <p:nvPr/>
          </p:nvSpPr>
          <p:spPr>
            <a:xfrm>
              <a:off x="660376" y="525357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28" name="pl728"/>
            <p:cNvSpPr/>
            <p:nvPr/>
          </p:nvSpPr>
          <p:spPr>
            <a:xfrm>
              <a:off x="660376" y="489149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29" name="tx729"/>
            <p:cNvSpPr/>
            <p:nvPr/>
          </p:nvSpPr>
          <p:spPr>
            <a:xfrm rot="-5400000">
              <a:off x="-6031" y="3290889"/>
              <a:ext cx="7999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a:t>
              </a:r>
            </a:p>
          </p:txBody>
        </p:sp>
        <p:sp>
          <p:nvSpPr>
            <p:cNvPr id="730" name="tx730"/>
            <p:cNvSpPr/>
            <p:nvPr/>
          </p:nvSpPr>
          <p:spPr>
            <a:xfrm>
              <a:off x="695171" y="435349"/>
              <a:ext cx="527645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Drop-out between DTP1 and MCV1 (%), by country, MENA, 2018-2025</a:t>
              </a:r>
            </a:p>
          </p:txBody>
        </p:sp>
        <p:sp>
          <p:nvSpPr>
            <p:cNvPr id="731" name="tx731"/>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732" name="tx732"/>
            <p:cNvSpPr/>
            <p:nvPr/>
          </p:nvSpPr>
          <p:spPr>
            <a:xfrm>
              <a:off x="6147873" y="6472760"/>
              <a:ext cx="292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dropout for reference</a:t>
              </a:r>
            </a:p>
          </p:txBody>
        </p:sp>
        <p:sp>
          <p:nvSpPr>
            <p:cNvPr id="733" name="tx733"/>
            <p:cNvSpPr/>
            <p:nvPr/>
          </p:nvSpPr>
          <p:spPr>
            <a:xfrm>
              <a:off x="5796652" y="6593460"/>
              <a:ext cx="32777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Drop-out classification: &lt;5% = low, 5-10% = medium, &gt;10% = high</a:t>
              </a:r>
            </a:p>
          </p:txBody>
        </p:sp>
      </p:grpSp>
      <p:sp>
        <p:nvSpPr>
          <p:cNvPr id="7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trends in drop-out rates between DTP1 and MCV1 by country.
In 2025, Lebanon had the highest drop-out with 24% of children who received DTP1 not receiving MCV1.
Bahrain, Iran, Kuwait, Morocco, Oman, Qatar, and United Arab Emirates had the lowest DTP-MCV drop-out (0%).
4 countries had DTP-MCV drop-out of more than 10%.#n
There were 1 countries with negative DTP-MCV dropout (ie. more children received MCV1 than DTP1).</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65" y="221560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 name="pl5"/>
            <p:cNvSpPr/>
            <p:nvPr/>
          </p:nvSpPr>
          <p:spPr>
            <a:xfrm>
              <a:off x="761465" y="19614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6" name="pl6"/>
            <p:cNvSpPr/>
            <p:nvPr/>
          </p:nvSpPr>
          <p:spPr>
            <a:xfrm>
              <a:off x="761465" y="170730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7" name="pl7"/>
            <p:cNvSpPr/>
            <p:nvPr/>
          </p:nvSpPr>
          <p:spPr>
            <a:xfrm>
              <a:off x="761465" y="14531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 name="pl8"/>
            <p:cNvSpPr/>
            <p:nvPr/>
          </p:nvSpPr>
          <p:spPr>
            <a:xfrm>
              <a:off x="761465" y="119900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9" name="pl9"/>
            <p:cNvSpPr/>
            <p:nvPr/>
          </p:nvSpPr>
          <p:spPr>
            <a:xfrm>
              <a:off x="761465" y="94485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0" name="pl10"/>
            <p:cNvSpPr/>
            <p:nvPr/>
          </p:nvSpPr>
          <p:spPr>
            <a:xfrm>
              <a:off x="761465" y="234267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 name="pl11"/>
            <p:cNvSpPr/>
            <p:nvPr/>
          </p:nvSpPr>
          <p:spPr>
            <a:xfrm>
              <a:off x="761465" y="208852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2" name="pl12"/>
            <p:cNvSpPr/>
            <p:nvPr/>
          </p:nvSpPr>
          <p:spPr>
            <a:xfrm>
              <a:off x="761465" y="18343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3" name="pl13"/>
            <p:cNvSpPr/>
            <p:nvPr/>
          </p:nvSpPr>
          <p:spPr>
            <a:xfrm>
              <a:off x="761465" y="158022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 name="pl14"/>
            <p:cNvSpPr/>
            <p:nvPr/>
          </p:nvSpPr>
          <p:spPr>
            <a:xfrm>
              <a:off x="761465" y="13260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5" name="pl15"/>
            <p:cNvSpPr/>
            <p:nvPr/>
          </p:nvSpPr>
          <p:spPr>
            <a:xfrm>
              <a:off x="761465" y="1071930"/>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 name="pl16"/>
            <p:cNvSpPr/>
            <p:nvPr/>
          </p:nvSpPr>
          <p:spPr>
            <a:xfrm>
              <a:off x="1056130"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82"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33"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8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26"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78"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88"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30" y="1148175"/>
              <a:ext cx="2135258" cy="139782"/>
            </a:xfrm>
            <a:custGeom>
              <a:avLst/>
              <a:pathLst>
                <a:path w="2135258" h="139782">
                  <a:moveTo>
                    <a:pt x="0" y="76244"/>
                  </a:moveTo>
                  <a:lnTo>
                    <a:pt x="85410" y="63537"/>
                  </a:lnTo>
                  <a:lnTo>
                    <a:pt x="170820" y="76244"/>
                  </a:lnTo>
                  <a:lnTo>
                    <a:pt x="256230" y="76244"/>
                  </a:lnTo>
                  <a:lnTo>
                    <a:pt x="341641" y="76244"/>
                  </a:lnTo>
                  <a:lnTo>
                    <a:pt x="427051" y="50829"/>
                  </a:lnTo>
                  <a:lnTo>
                    <a:pt x="512461" y="38122"/>
                  </a:lnTo>
                  <a:lnTo>
                    <a:pt x="597872" y="25414"/>
                  </a:lnTo>
                  <a:lnTo>
                    <a:pt x="683282" y="25414"/>
                  </a:lnTo>
                  <a:lnTo>
                    <a:pt x="768692" y="25414"/>
                  </a:lnTo>
                  <a:lnTo>
                    <a:pt x="854103" y="12707"/>
                  </a:lnTo>
                  <a:lnTo>
                    <a:pt x="939513" y="12707"/>
                  </a:lnTo>
                  <a:lnTo>
                    <a:pt x="1024923" y="12707"/>
                  </a:lnTo>
                  <a:lnTo>
                    <a:pt x="1110334" y="0"/>
                  </a:lnTo>
                  <a:lnTo>
                    <a:pt x="1195744" y="0"/>
                  </a:lnTo>
                  <a:lnTo>
                    <a:pt x="1281154" y="50829"/>
                  </a:lnTo>
                  <a:lnTo>
                    <a:pt x="1366565" y="12707"/>
                  </a:lnTo>
                  <a:lnTo>
                    <a:pt x="1451975" y="50829"/>
                  </a:lnTo>
                  <a:lnTo>
                    <a:pt x="1537385" y="50829"/>
                  </a:lnTo>
                  <a:lnTo>
                    <a:pt x="1622796" y="63537"/>
                  </a:lnTo>
                  <a:lnTo>
                    <a:pt x="1708206" y="50829"/>
                  </a:lnTo>
                  <a:lnTo>
                    <a:pt x="1793616" y="63537"/>
                  </a:lnTo>
                  <a:lnTo>
                    <a:pt x="1879027" y="63537"/>
                  </a:lnTo>
                  <a:lnTo>
                    <a:pt x="1964437" y="139782"/>
                  </a:lnTo>
                  <a:lnTo>
                    <a:pt x="2049847" y="127074"/>
                  </a:lnTo>
                  <a:lnTo>
                    <a:pt x="2135258" y="88952"/>
                  </a:lnTo>
                </a:path>
              </a:pathLst>
            </a:custGeom>
            <a:ln w="27101" cap="flat">
              <a:solidFill>
                <a:srgbClr val="1CABE2">
                  <a:alpha val="100000"/>
                </a:srgbClr>
              </a:solidFill>
              <a:prstDash val="solid"/>
              <a:round/>
            </a:ln>
          </p:spPr>
          <p:txBody>
            <a:bodyPr/>
            <a:lstStyle/>
            <a:p/>
          </p:txBody>
        </p:sp>
        <p:sp>
          <p:nvSpPr>
            <p:cNvPr id="24" name="tx24"/>
            <p:cNvSpPr/>
            <p:nvPr/>
          </p:nvSpPr>
          <p:spPr>
            <a:xfrm>
              <a:off x="904303" y="11337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88</a:t>
              </a:r>
            </a:p>
          </p:txBody>
        </p:sp>
        <p:sp>
          <p:nvSpPr>
            <p:cNvPr id="25" name="tx25"/>
            <p:cNvSpPr/>
            <p:nvPr/>
          </p:nvSpPr>
          <p:spPr>
            <a:xfrm>
              <a:off x="3223923" y="114642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87</a:t>
              </a:r>
            </a:p>
          </p:txBody>
        </p:sp>
        <p:sp>
          <p:nvSpPr>
            <p:cNvPr id="26" name="tx26"/>
            <p:cNvSpPr/>
            <p:nvPr/>
          </p:nvSpPr>
          <p:spPr>
            <a:xfrm>
              <a:off x="1428958" y="105946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90</a:t>
              </a:r>
            </a:p>
          </p:txBody>
        </p:sp>
        <p:sp>
          <p:nvSpPr>
            <p:cNvPr id="27" name="tx27"/>
            <p:cNvSpPr/>
            <p:nvPr/>
          </p:nvSpPr>
          <p:spPr>
            <a:xfrm>
              <a:off x="1856010" y="102134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93</a:t>
              </a:r>
            </a:p>
          </p:txBody>
        </p:sp>
        <p:sp>
          <p:nvSpPr>
            <p:cNvPr id="28" name="tx28"/>
            <p:cNvSpPr/>
            <p:nvPr/>
          </p:nvSpPr>
          <p:spPr>
            <a:xfrm>
              <a:off x="2283061" y="105946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90</a:t>
              </a:r>
            </a:p>
          </p:txBody>
        </p:sp>
        <p:sp>
          <p:nvSpPr>
            <p:cNvPr id="29" name="tx29"/>
            <p:cNvSpPr/>
            <p:nvPr/>
          </p:nvSpPr>
          <p:spPr>
            <a:xfrm>
              <a:off x="2624702" y="1072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89</a:t>
              </a:r>
            </a:p>
          </p:txBody>
        </p:sp>
        <p:sp>
          <p:nvSpPr>
            <p:cNvPr id="30" name="tx30"/>
            <p:cNvSpPr/>
            <p:nvPr/>
          </p:nvSpPr>
          <p:spPr>
            <a:xfrm>
              <a:off x="3051754" y="113571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84</a:t>
              </a:r>
            </a:p>
          </p:txBody>
        </p:sp>
        <p:sp>
          <p:nvSpPr>
            <p:cNvPr id="31" name="pl31"/>
            <p:cNvSpPr/>
            <p:nvPr/>
          </p:nvSpPr>
          <p:spPr>
            <a:xfrm>
              <a:off x="761465" y="403765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2" name="pl32"/>
            <p:cNvSpPr/>
            <p:nvPr/>
          </p:nvSpPr>
          <p:spPr>
            <a:xfrm>
              <a:off x="761465" y="37835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3" name="pl33"/>
            <p:cNvSpPr/>
            <p:nvPr/>
          </p:nvSpPr>
          <p:spPr>
            <a:xfrm>
              <a:off x="761465" y="352935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4" name="pl34"/>
            <p:cNvSpPr/>
            <p:nvPr/>
          </p:nvSpPr>
          <p:spPr>
            <a:xfrm>
              <a:off x="761465" y="32752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5" name="pl35"/>
            <p:cNvSpPr/>
            <p:nvPr/>
          </p:nvSpPr>
          <p:spPr>
            <a:xfrm>
              <a:off x="761465" y="302105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6" name="pl36"/>
            <p:cNvSpPr/>
            <p:nvPr/>
          </p:nvSpPr>
          <p:spPr>
            <a:xfrm>
              <a:off x="761465" y="276690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7" name="pl37"/>
            <p:cNvSpPr/>
            <p:nvPr/>
          </p:nvSpPr>
          <p:spPr>
            <a:xfrm>
              <a:off x="761465" y="416472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38" name="pl38"/>
            <p:cNvSpPr/>
            <p:nvPr/>
          </p:nvSpPr>
          <p:spPr>
            <a:xfrm>
              <a:off x="761465" y="391057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39" name="pl39"/>
            <p:cNvSpPr/>
            <p:nvPr/>
          </p:nvSpPr>
          <p:spPr>
            <a:xfrm>
              <a:off x="761465" y="36564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0" name="pl40"/>
            <p:cNvSpPr/>
            <p:nvPr/>
          </p:nvSpPr>
          <p:spPr>
            <a:xfrm>
              <a:off x="761465" y="340227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1" name="pl41"/>
            <p:cNvSpPr/>
            <p:nvPr/>
          </p:nvSpPr>
          <p:spPr>
            <a:xfrm>
              <a:off x="761465" y="31481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2" name="pl42"/>
            <p:cNvSpPr/>
            <p:nvPr/>
          </p:nvSpPr>
          <p:spPr>
            <a:xfrm>
              <a:off x="761465" y="289397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3" name="pl43"/>
            <p:cNvSpPr/>
            <p:nvPr/>
          </p:nvSpPr>
          <p:spPr>
            <a:xfrm>
              <a:off x="1056130"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1483182"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1910233"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233728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678926"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8" name="pl48"/>
            <p:cNvSpPr/>
            <p:nvPr/>
          </p:nvSpPr>
          <p:spPr>
            <a:xfrm>
              <a:off x="3105978"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9" name="pl49"/>
            <p:cNvSpPr/>
            <p:nvPr/>
          </p:nvSpPr>
          <p:spPr>
            <a:xfrm>
              <a:off x="3191388"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50" name="pl50"/>
            <p:cNvSpPr/>
            <p:nvPr/>
          </p:nvSpPr>
          <p:spPr>
            <a:xfrm>
              <a:off x="2337285" y="3021052"/>
              <a:ext cx="854103" cy="787863"/>
            </a:xfrm>
            <a:custGeom>
              <a:avLst/>
              <a:pathLst>
                <a:path w="854103" h="787863">
                  <a:moveTo>
                    <a:pt x="0" y="787863"/>
                  </a:moveTo>
                  <a:lnTo>
                    <a:pt x="85410" y="584544"/>
                  </a:lnTo>
                  <a:lnTo>
                    <a:pt x="170820" y="635374"/>
                  </a:lnTo>
                  <a:lnTo>
                    <a:pt x="256230" y="381224"/>
                  </a:lnTo>
                  <a:lnTo>
                    <a:pt x="341641" y="0"/>
                  </a:lnTo>
                  <a:lnTo>
                    <a:pt x="427051" y="38122"/>
                  </a:lnTo>
                  <a:lnTo>
                    <a:pt x="512461" y="25414"/>
                  </a:lnTo>
                  <a:lnTo>
                    <a:pt x="597872" y="12707"/>
                  </a:lnTo>
                  <a:lnTo>
                    <a:pt x="683282" y="88952"/>
                  </a:lnTo>
                  <a:lnTo>
                    <a:pt x="768692" y="76244"/>
                  </a:lnTo>
                  <a:lnTo>
                    <a:pt x="854103" y="38122"/>
                  </a:lnTo>
                </a:path>
              </a:pathLst>
            </a:custGeom>
            <a:ln w="27101" cap="flat">
              <a:solidFill>
                <a:srgbClr val="1CABE2">
                  <a:alpha val="100000"/>
                </a:srgbClr>
              </a:solidFill>
              <a:prstDash val="solid"/>
              <a:round/>
            </a:ln>
          </p:spPr>
          <p:txBody>
            <a:bodyPr/>
            <a:lstStyle/>
            <a:p/>
          </p:txBody>
        </p:sp>
        <p:sp>
          <p:nvSpPr>
            <p:cNvPr id="51" name="tx51"/>
            <p:cNvSpPr/>
            <p:nvPr/>
          </p:nvSpPr>
          <p:spPr>
            <a:xfrm>
              <a:off x="2185458" y="371821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28</a:t>
              </a:r>
            </a:p>
          </p:txBody>
        </p:sp>
        <p:sp>
          <p:nvSpPr>
            <p:cNvPr id="52" name="tx52"/>
            <p:cNvSpPr/>
            <p:nvPr/>
          </p:nvSpPr>
          <p:spPr>
            <a:xfrm>
              <a:off x="3223923" y="29684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87</a:t>
              </a:r>
            </a:p>
          </p:txBody>
        </p:sp>
        <p:sp>
          <p:nvSpPr>
            <p:cNvPr id="53" name="tx53"/>
            <p:cNvSpPr/>
            <p:nvPr/>
          </p:nvSpPr>
          <p:spPr>
            <a:xfrm>
              <a:off x="2624702" y="28815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90</a:t>
              </a:r>
            </a:p>
          </p:txBody>
        </p:sp>
        <p:sp>
          <p:nvSpPr>
            <p:cNvPr id="54" name="tx54"/>
            <p:cNvSpPr/>
            <p:nvPr/>
          </p:nvSpPr>
          <p:spPr>
            <a:xfrm>
              <a:off x="3051754" y="29577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84</a:t>
              </a:r>
            </a:p>
          </p:txBody>
        </p:sp>
        <p:sp>
          <p:nvSpPr>
            <p:cNvPr id="55" name="pl55"/>
            <p:cNvSpPr/>
            <p:nvPr/>
          </p:nvSpPr>
          <p:spPr>
            <a:xfrm>
              <a:off x="761465" y="585969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6" name="pl56"/>
            <p:cNvSpPr/>
            <p:nvPr/>
          </p:nvSpPr>
          <p:spPr>
            <a:xfrm>
              <a:off x="761465" y="56055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7" name="pl57"/>
            <p:cNvSpPr/>
            <p:nvPr/>
          </p:nvSpPr>
          <p:spPr>
            <a:xfrm>
              <a:off x="761465" y="535139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8" name="pl58"/>
            <p:cNvSpPr/>
            <p:nvPr/>
          </p:nvSpPr>
          <p:spPr>
            <a:xfrm>
              <a:off x="761465" y="50972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9" name="pl59"/>
            <p:cNvSpPr/>
            <p:nvPr/>
          </p:nvSpPr>
          <p:spPr>
            <a:xfrm>
              <a:off x="761465" y="484309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60" name="pl60"/>
            <p:cNvSpPr/>
            <p:nvPr/>
          </p:nvSpPr>
          <p:spPr>
            <a:xfrm>
              <a:off x="761465" y="458894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61" name="pl61"/>
            <p:cNvSpPr/>
            <p:nvPr/>
          </p:nvSpPr>
          <p:spPr>
            <a:xfrm>
              <a:off x="761465" y="598677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2" name="pl62"/>
            <p:cNvSpPr/>
            <p:nvPr/>
          </p:nvSpPr>
          <p:spPr>
            <a:xfrm>
              <a:off x="761465" y="57326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3" name="pl63"/>
            <p:cNvSpPr/>
            <p:nvPr/>
          </p:nvSpPr>
          <p:spPr>
            <a:xfrm>
              <a:off x="761465" y="547847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4" name="pl64"/>
            <p:cNvSpPr/>
            <p:nvPr/>
          </p:nvSpPr>
          <p:spPr>
            <a:xfrm>
              <a:off x="761465" y="52243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5" name="pl65"/>
            <p:cNvSpPr/>
            <p:nvPr/>
          </p:nvSpPr>
          <p:spPr>
            <a:xfrm>
              <a:off x="761465" y="497017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6" name="pl66"/>
            <p:cNvSpPr/>
            <p:nvPr/>
          </p:nvSpPr>
          <p:spPr>
            <a:xfrm>
              <a:off x="761465" y="471602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7" name="pl67"/>
            <p:cNvSpPr/>
            <p:nvPr/>
          </p:nvSpPr>
          <p:spPr>
            <a:xfrm>
              <a:off x="1056130"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483182"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1910233"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33728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678926"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05978"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3191388"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1056130" y="4906636"/>
              <a:ext cx="2135258" cy="444761"/>
            </a:xfrm>
            <a:custGeom>
              <a:avLst/>
              <a:pathLst>
                <a:path w="2135258" h="444761">
                  <a:moveTo>
                    <a:pt x="0" y="444761"/>
                  </a:moveTo>
                  <a:lnTo>
                    <a:pt x="85410" y="317687"/>
                  </a:lnTo>
                  <a:lnTo>
                    <a:pt x="170820" y="317687"/>
                  </a:lnTo>
                  <a:lnTo>
                    <a:pt x="256230" y="317687"/>
                  </a:lnTo>
                  <a:lnTo>
                    <a:pt x="341641" y="241442"/>
                  </a:lnTo>
                  <a:lnTo>
                    <a:pt x="427051" y="203319"/>
                  </a:lnTo>
                  <a:lnTo>
                    <a:pt x="512461" y="190612"/>
                  </a:lnTo>
                  <a:lnTo>
                    <a:pt x="597872" y="177904"/>
                  </a:lnTo>
                  <a:lnTo>
                    <a:pt x="683282" y="228734"/>
                  </a:lnTo>
                  <a:lnTo>
                    <a:pt x="768692" y="203319"/>
                  </a:lnTo>
                  <a:lnTo>
                    <a:pt x="854103" y="203319"/>
                  </a:lnTo>
                  <a:lnTo>
                    <a:pt x="939513" y="177904"/>
                  </a:lnTo>
                  <a:lnTo>
                    <a:pt x="1024923" y="177904"/>
                  </a:lnTo>
                  <a:lnTo>
                    <a:pt x="1110334" y="127074"/>
                  </a:lnTo>
                  <a:lnTo>
                    <a:pt x="1195744" y="76244"/>
                  </a:lnTo>
                  <a:lnTo>
                    <a:pt x="1281154" y="25414"/>
                  </a:lnTo>
                  <a:lnTo>
                    <a:pt x="1366565" y="0"/>
                  </a:lnTo>
                  <a:lnTo>
                    <a:pt x="1451975" y="0"/>
                  </a:lnTo>
                  <a:lnTo>
                    <a:pt x="1537385" y="25414"/>
                  </a:lnTo>
                  <a:lnTo>
                    <a:pt x="1622796" y="25414"/>
                  </a:lnTo>
                  <a:lnTo>
                    <a:pt x="1708206" y="38122"/>
                  </a:lnTo>
                  <a:lnTo>
                    <a:pt x="1793616" y="50829"/>
                  </a:lnTo>
                  <a:lnTo>
                    <a:pt x="1879027" y="50829"/>
                  </a:lnTo>
                  <a:lnTo>
                    <a:pt x="1964437" y="88952"/>
                  </a:lnTo>
                  <a:lnTo>
                    <a:pt x="2049847" y="88952"/>
                  </a:lnTo>
                  <a:lnTo>
                    <a:pt x="2135258" y="63537"/>
                  </a:lnTo>
                </a:path>
              </a:pathLst>
            </a:custGeom>
            <a:ln w="27101" cap="flat">
              <a:solidFill>
                <a:srgbClr val="1CABE2">
                  <a:alpha val="100000"/>
                </a:srgbClr>
              </a:solidFill>
              <a:prstDash val="solid"/>
              <a:round/>
            </a:ln>
          </p:spPr>
          <p:txBody>
            <a:bodyPr/>
            <a:lstStyle/>
            <a:p/>
          </p:txBody>
        </p:sp>
        <p:sp>
          <p:nvSpPr>
            <p:cNvPr id="75" name="tx75"/>
            <p:cNvSpPr/>
            <p:nvPr/>
          </p:nvSpPr>
          <p:spPr>
            <a:xfrm>
              <a:off x="904303" y="526069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50</a:t>
              </a:r>
            </a:p>
          </p:txBody>
        </p:sp>
        <p:sp>
          <p:nvSpPr>
            <p:cNvPr id="76" name="tx76"/>
            <p:cNvSpPr/>
            <p:nvPr/>
          </p:nvSpPr>
          <p:spPr>
            <a:xfrm>
              <a:off x="3223923" y="48794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80</a:t>
              </a:r>
            </a:p>
          </p:txBody>
        </p:sp>
        <p:sp>
          <p:nvSpPr>
            <p:cNvPr id="77" name="tx77"/>
            <p:cNvSpPr/>
            <p:nvPr/>
          </p:nvSpPr>
          <p:spPr>
            <a:xfrm>
              <a:off x="1428958" y="497041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69</a:t>
              </a:r>
            </a:p>
          </p:txBody>
        </p:sp>
        <p:sp>
          <p:nvSpPr>
            <p:cNvPr id="78" name="tx78"/>
            <p:cNvSpPr/>
            <p:nvPr/>
          </p:nvSpPr>
          <p:spPr>
            <a:xfrm>
              <a:off x="1856010" y="497041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69</a:t>
              </a:r>
            </a:p>
          </p:txBody>
        </p:sp>
        <p:sp>
          <p:nvSpPr>
            <p:cNvPr id="79" name="tx79"/>
            <p:cNvSpPr/>
            <p:nvPr/>
          </p:nvSpPr>
          <p:spPr>
            <a:xfrm>
              <a:off x="2283061" y="47925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83</a:t>
              </a:r>
            </a:p>
          </p:txBody>
        </p:sp>
        <p:sp>
          <p:nvSpPr>
            <p:cNvPr id="80" name="tx80"/>
            <p:cNvSpPr/>
            <p:nvPr/>
          </p:nvSpPr>
          <p:spPr>
            <a:xfrm>
              <a:off x="2624702" y="47925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83</a:t>
              </a:r>
            </a:p>
          </p:txBody>
        </p:sp>
        <p:sp>
          <p:nvSpPr>
            <p:cNvPr id="81" name="tx81"/>
            <p:cNvSpPr/>
            <p:nvPr/>
          </p:nvSpPr>
          <p:spPr>
            <a:xfrm>
              <a:off x="3051754" y="485605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78</a:t>
              </a:r>
            </a:p>
          </p:txBody>
        </p:sp>
        <p:sp>
          <p:nvSpPr>
            <p:cNvPr id="82" name="pl82"/>
            <p:cNvSpPr/>
            <p:nvPr/>
          </p:nvSpPr>
          <p:spPr>
            <a:xfrm>
              <a:off x="3555643" y="221560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3" name="pl83"/>
            <p:cNvSpPr/>
            <p:nvPr/>
          </p:nvSpPr>
          <p:spPr>
            <a:xfrm>
              <a:off x="3555643" y="19614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4" name="pl84"/>
            <p:cNvSpPr/>
            <p:nvPr/>
          </p:nvSpPr>
          <p:spPr>
            <a:xfrm>
              <a:off x="3555643" y="170730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5" name="pl85"/>
            <p:cNvSpPr/>
            <p:nvPr/>
          </p:nvSpPr>
          <p:spPr>
            <a:xfrm>
              <a:off x="3555643" y="14531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6" name="pl86"/>
            <p:cNvSpPr/>
            <p:nvPr/>
          </p:nvSpPr>
          <p:spPr>
            <a:xfrm>
              <a:off x="3555643" y="119900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7" name="pl87"/>
            <p:cNvSpPr/>
            <p:nvPr/>
          </p:nvSpPr>
          <p:spPr>
            <a:xfrm>
              <a:off x="3555643" y="94485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8" name="pl88"/>
            <p:cNvSpPr/>
            <p:nvPr/>
          </p:nvSpPr>
          <p:spPr>
            <a:xfrm>
              <a:off x="3555643" y="234267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89" name="pl89"/>
            <p:cNvSpPr/>
            <p:nvPr/>
          </p:nvSpPr>
          <p:spPr>
            <a:xfrm>
              <a:off x="3555643" y="208852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0" name="pl90"/>
            <p:cNvSpPr/>
            <p:nvPr/>
          </p:nvSpPr>
          <p:spPr>
            <a:xfrm>
              <a:off x="3555643" y="18343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1" name="pl91"/>
            <p:cNvSpPr/>
            <p:nvPr/>
          </p:nvSpPr>
          <p:spPr>
            <a:xfrm>
              <a:off x="3555643" y="158022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2" name="pl92"/>
            <p:cNvSpPr/>
            <p:nvPr/>
          </p:nvSpPr>
          <p:spPr>
            <a:xfrm>
              <a:off x="3555643" y="13260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3" name="pl93"/>
            <p:cNvSpPr/>
            <p:nvPr/>
          </p:nvSpPr>
          <p:spPr>
            <a:xfrm>
              <a:off x="3555643" y="1071930"/>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4" name="pl94"/>
            <p:cNvSpPr/>
            <p:nvPr/>
          </p:nvSpPr>
          <p:spPr>
            <a:xfrm>
              <a:off x="3850309"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4277360"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4704412"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5131463"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547310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5900156"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5985567"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3850309" y="1135467"/>
              <a:ext cx="2135258" cy="127074"/>
            </a:xfrm>
            <a:custGeom>
              <a:avLst/>
              <a:pathLst>
                <a:path w="2135258" h="127074">
                  <a:moveTo>
                    <a:pt x="0" y="38122"/>
                  </a:moveTo>
                  <a:lnTo>
                    <a:pt x="85410" y="25414"/>
                  </a:lnTo>
                  <a:lnTo>
                    <a:pt x="170820" y="50829"/>
                  </a:lnTo>
                  <a:lnTo>
                    <a:pt x="256230" y="38122"/>
                  </a:lnTo>
                  <a:lnTo>
                    <a:pt x="341641" y="25414"/>
                  </a:lnTo>
                  <a:lnTo>
                    <a:pt x="427051" y="12707"/>
                  </a:lnTo>
                  <a:lnTo>
                    <a:pt x="512461" y="12707"/>
                  </a:lnTo>
                  <a:lnTo>
                    <a:pt x="597872" y="12707"/>
                  </a:lnTo>
                  <a:lnTo>
                    <a:pt x="683282" y="0"/>
                  </a:lnTo>
                  <a:lnTo>
                    <a:pt x="768692" y="0"/>
                  </a:lnTo>
                  <a:lnTo>
                    <a:pt x="854103" y="0"/>
                  </a:lnTo>
                  <a:lnTo>
                    <a:pt x="939513" y="0"/>
                  </a:lnTo>
                  <a:lnTo>
                    <a:pt x="1024923" y="12707"/>
                  </a:lnTo>
                  <a:lnTo>
                    <a:pt x="1110334" y="25414"/>
                  </a:lnTo>
                  <a:lnTo>
                    <a:pt x="1195744" y="25414"/>
                  </a:lnTo>
                  <a:lnTo>
                    <a:pt x="1281154" y="38122"/>
                  </a:lnTo>
                  <a:lnTo>
                    <a:pt x="1366565" y="50829"/>
                  </a:lnTo>
                  <a:lnTo>
                    <a:pt x="1451975" y="38122"/>
                  </a:lnTo>
                  <a:lnTo>
                    <a:pt x="1537385" y="38122"/>
                  </a:lnTo>
                  <a:lnTo>
                    <a:pt x="1622796" y="38122"/>
                  </a:lnTo>
                  <a:lnTo>
                    <a:pt x="1708206" y="63537"/>
                  </a:lnTo>
                  <a:lnTo>
                    <a:pt x="1793616" y="63537"/>
                  </a:lnTo>
                  <a:lnTo>
                    <a:pt x="1879027" y="38122"/>
                  </a:lnTo>
                  <a:lnTo>
                    <a:pt x="1964437" y="127074"/>
                  </a:lnTo>
                  <a:lnTo>
                    <a:pt x="2049847" y="127074"/>
                  </a:lnTo>
                  <a:lnTo>
                    <a:pt x="2135258" y="76244"/>
                  </a:lnTo>
                </a:path>
              </a:pathLst>
            </a:custGeom>
            <a:ln w="27101" cap="flat">
              <a:solidFill>
                <a:srgbClr val="1CABE2">
                  <a:alpha val="100000"/>
                </a:srgbClr>
              </a:solidFill>
              <a:prstDash val="solid"/>
              <a:round/>
            </a:ln>
          </p:spPr>
          <p:txBody>
            <a:bodyPr/>
            <a:lstStyle/>
            <a:p/>
          </p:txBody>
        </p:sp>
        <p:sp>
          <p:nvSpPr>
            <p:cNvPr id="102" name="tx102"/>
            <p:cNvSpPr/>
            <p:nvPr/>
          </p:nvSpPr>
          <p:spPr>
            <a:xfrm>
              <a:off x="3698482" y="108289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92</a:t>
              </a:r>
            </a:p>
          </p:txBody>
        </p:sp>
        <p:sp>
          <p:nvSpPr>
            <p:cNvPr id="103" name="tx103"/>
            <p:cNvSpPr/>
            <p:nvPr/>
          </p:nvSpPr>
          <p:spPr>
            <a:xfrm>
              <a:off x="6018101" y="112101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89</a:t>
              </a:r>
            </a:p>
          </p:txBody>
        </p:sp>
        <p:sp>
          <p:nvSpPr>
            <p:cNvPr id="104" name="tx104"/>
            <p:cNvSpPr/>
            <p:nvPr/>
          </p:nvSpPr>
          <p:spPr>
            <a:xfrm>
              <a:off x="4223136" y="100863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94</a:t>
              </a:r>
            </a:p>
          </p:txBody>
        </p:sp>
        <p:sp>
          <p:nvSpPr>
            <p:cNvPr id="105" name="tx105"/>
            <p:cNvSpPr/>
            <p:nvPr/>
          </p:nvSpPr>
          <p:spPr>
            <a:xfrm>
              <a:off x="4650188" y="99593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95</a:t>
              </a:r>
            </a:p>
          </p:txBody>
        </p:sp>
        <p:sp>
          <p:nvSpPr>
            <p:cNvPr id="106" name="tx106"/>
            <p:cNvSpPr/>
            <p:nvPr/>
          </p:nvSpPr>
          <p:spPr>
            <a:xfrm>
              <a:off x="5077239" y="103405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92</a:t>
              </a:r>
            </a:p>
          </p:txBody>
        </p:sp>
        <p:sp>
          <p:nvSpPr>
            <p:cNvPr id="107" name="tx107"/>
            <p:cNvSpPr/>
            <p:nvPr/>
          </p:nvSpPr>
          <p:spPr>
            <a:xfrm>
              <a:off x="5418881" y="103405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92</a:t>
              </a:r>
            </a:p>
          </p:txBody>
        </p:sp>
        <p:sp>
          <p:nvSpPr>
            <p:cNvPr id="108" name="tx108"/>
            <p:cNvSpPr/>
            <p:nvPr/>
          </p:nvSpPr>
          <p:spPr>
            <a:xfrm>
              <a:off x="5845932" y="112300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85</a:t>
              </a:r>
            </a:p>
          </p:txBody>
        </p:sp>
        <p:sp>
          <p:nvSpPr>
            <p:cNvPr id="109" name="pl109"/>
            <p:cNvSpPr/>
            <p:nvPr/>
          </p:nvSpPr>
          <p:spPr>
            <a:xfrm>
              <a:off x="3555643" y="403765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0" name="pl110"/>
            <p:cNvSpPr/>
            <p:nvPr/>
          </p:nvSpPr>
          <p:spPr>
            <a:xfrm>
              <a:off x="3555643" y="37835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1" name="pl111"/>
            <p:cNvSpPr/>
            <p:nvPr/>
          </p:nvSpPr>
          <p:spPr>
            <a:xfrm>
              <a:off x="3555643" y="352935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2" name="pl112"/>
            <p:cNvSpPr/>
            <p:nvPr/>
          </p:nvSpPr>
          <p:spPr>
            <a:xfrm>
              <a:off x="3555643" y="32752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3" name="pl113"/>
            <p:cNvSpPr/>
            <p:nvPr/>
          </p:nvSpPr>
          <p:spPr>
            <a:xfrm>
              <a:off x="3555643" y="302105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4" name="pl114"/>
            <p:cNvSpPr/>
            <p:nvPr/>
          </p:nvSpPr>
          <p:spPr>
            <a:xfrm>
              <a:off x="3555643" y="276690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5" name="pl115"/>
            <p:cNvSpPr/>
            <p:nvPr/>
          </p:nvSpPr>
          <p:spPr>
            <a:xfrm>
              <a:off x="3555643" y="416472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6" name="pl116"/>
            <p:cNvSpPr/>
            <p:nvPr/>
          </p:nvSpPr>
          <p:spPr>
            <a:xfrm>
              <a:off x="3555643" y="391057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7" name="pl117"/>
            <p:cNvSpPr/>
            <p:nvPr/>
          </p:nvSpPr>
          <p:spPr>
            <a:xfrm>
              <a:off x="3555643" y="36564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8" name="pl118"/>
            <p:cNvSpPr/>
            <p:nvPr/>
          </p:nvSpPr>
          <p:spPr>
            <a:xfrm>
              <a:off x="3555643" y="340227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9" name="pl119"/>
            <p:cNvSpPr/>
            <p:nvPr/>
          </p:nvSpPr>
          <p:spPr>
            <a:xfrm>
              <a:off x="3555643" y="31481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20" name="pl120"/>
            <p:cNvSpPr/>
            <p:nvPr/>
          </p:nvSpPr>
          <p:spPr>
            <a:xfrm>
              <a:off x="3555643" y="289397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21" name="pl121"/>
            <p:cNvSpPr/>
            <p:nvPr/>
          </p:nvSpPr>
          <p:spPr>
            <a:xfrm>
              <a:off x="3850309"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4277360"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4704412"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5131463"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547310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900156"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5985567"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643925" y="3173541"/>
              <a:ext cx="341641" cy="254149"/>
            </a:xfrm>
            <a:custGeom>
              <a:avLst/>
              <a:pathLst>
                <a:path w="341641" h="254149">
                  <a:moveTo>
                    <a:pt x="0" y="254149"/>
                  </a:moveTo>
                  <a:lnTo>
                    <a:pt x="85410" y="101659"/>
                  </a:lnTo>
                  <a:lnTo>
                    <a:pt x="170820" y="114367"/>
                  </a:lnTo>
                  <a:lnTo>
                    <a:pt x="256230" y="50829"/>
                  </a:lnTo>
                  <a:lnTo>
                    <a:pt x="341641" y="0"/>
                  </a:lnTo>
                </a:path>
              </a:pathLst>
            </a:custGeom>
            <a:ln w="27101" cap="flat">
              <a:solidFill>
                <a:srgbClr val="1CABE2">
                  <a:alpha val="100000"/>
                </a:srgbClr>
              </a:solidFill>
              <a:prstDash val="solid"/>
              <a:round/>
            </a:ln>
          </p:spPr>
          <p:txBody>
            <a:bodyPr/>
            <a:lstStyle/>
            <a:p/>
          </p:txBody>
        </p:sp>
        <p:sp>
          <p:nvSpPr>
            <p:cNvPr id="129" name="tx129"/>
            <p:cNvSpPr/>
            <p:nvPr/>
          </p:nvSpPr>
          <p:spPr>
            <a:xfrm>
              <a:off x="5492098" y="333699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58</a:t>
              </a:r>
            </a:p>
          </p:txBody>
        </p:sp>
        <p:sp>
          <p:nvSpPr>
            <p:cNvPr id="130" name="tx130"/>
            <p:cNvSpPr/>
            <p:nvPr/>
          </p:nvSpPr>
          <p:spPr>
            <a:xfrm>
              <a:off x="6018101" y="308284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78</a:t>
              </a:r>
            </a:p>
          </p:txBody>
        </p:sp>
        <p:sp>
          <p:nvSpPr>
            <p:cNvPr id="131" name="tx131"/>
            <p:cNvSpPr/>
            <p:nvPr/>
          </p:nvSpPr>
          <p:spPr>
            <a:xfrm>
              <a:off x="5845932" y="308483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74</a:t>
              </a:r>
            </a:p>
          </p:txBody>
        </p:sp>
        <p:sp>
          <p:nvSpPr>
            <p:cNvPr id="132" name="pl132"/>
            <p:cNvSpPr/>
            <p:nvPr/>
          </p:nvSpPr>
          <p:spPr>
            <a:xfrm>
              <a:off x="3555643" y="585969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3" name="pl133"/>
            <p:cNvSpPr/>
            <p:nvPr/>
          </p:nvSpPr>
          <p:spPr>
            <a:xfrm>
              <a:off x="3555643" y="56055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4" name="pl134"/>
            <p:cNvSpPr/>
            <p:nvPr/>
          </p:nvSpPr>
          <p:spPr>
            <a:xfrm>
              <a:off x="3555643" y="535139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5" name="pl135"/>
            <p:cNvSpPr/>
            <p:nvPr/>
          </p:nvSpPr>
          <p:spPr>
            <a:xfrm>
              <a:off x="3555643" y="50972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6" name="pl136"/>
            <p:cNvSpPr/>
            <p:nvPr/>
          </p:nvSpPr>
          <p:spPr>
            <a:xfrm>
              <a:off x="3555643" y="484309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7" name="pl137"/>
            <p:cNvSpPr/>
            <p:nvPr/>
          </p:nvSpPr>
          <p:spPr>
            <a:xfrm>
              <a:off x="3555643" y="458894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8" name="pl138"/>
            <p:cNvSpPr/>
            <p:nvPr/>
          </p:nvSpPr>
          <p:spPr>
            <a:xfrm>
              <a:off x="3555643" y="598677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39" name="pl139"/>
            <p:cNvSpPr/>
            <p:nvPr/>
          </p:nvSpPr>
          <p:spPr>
            <a:xfrm>
              <a:off x="3555643" y="57326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0" name="pl140"/>
            <p:cNvSpPr/>
            <p:nvPr/>
          </p:nvSpPr>
          <p:spPr>
            <a:xfrm>
              <a:off x="3555643" y="547847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1" name="pl141"/>
            <p:cNvSpPr/>
            <p:nvPr/>
          </p:nvSpPr>
          <p:spPr>
            <a:xfrm>
              <a:off x="3555643" y="52243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2" name="pl142"/>
            <p:cNvSpPr/>
            <p:nvPr/>
          </p:nvSpPr>
          <p:spPr>
            <a:xfrm>
              <a:off x="3555643" y="497017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3" name="pl143"/>
            <p:cNvSpPr/>
            <p:nvPr/>
          </p:nvSpPr>
          <p:spPr>
            <a:xfrm>
              <a:off x="3555643" y="471602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4" name="pl144"/>
            <p:cNvSpPr/>
            <p:nvPr/>
          </p:nvSpPr>
          <p:spPr>
            <a:xfrm>
              <a:off x="3850309"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4277360"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4704412"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5131463"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547310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5900156"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5985567"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4533591" y="5325983"/>
              <a:ext cx="1451975" cy="648081"/>
            </a:xfrm>
            <a:custGeom>
              <a:avLst/>
              <a:pathLst>
                <a:path w="1451975" h="648081">
                  <a:moveTo>
                    <a:pt x="0" y="648081"/>
                  </a:moveTo>
                  <a:lnTo>
                    <a:pt x="85410" y="584544"/>
                  </a:lnTo>
                  <a:lnTo>
                    <a:pt x="170820" y="571836"/>
                  </a:lnTo>
                  <a:lnTo>
                    <a:pt x="256230" y="508299"/>
                  </a:lnTo>
                  <a:lnTo>
                    <a:pt x="341641" y="444761"/>
                  </a:lnTo>
                  <a:lnTo>
                    <a:pt x="427051" y="368517"/>
                  </a:lnTo>
                  <a:lnTo>
                    <a:pt x="512461" y="266857"/>
                  </a:lnTo>
                  <a:lnTo>
                    <a:pt x="597872" y="254149"/>
                  </a:lnTo>
                  <a:lnTo>
                    <a:pt x="683282" y="177904"/>
                  </a:lnTo>
                  <a:lnTo>
                    <a:pt x="768692" y="88952"/>
                  </a:lnTo>
                  <a:lnTo>
                    <a:pt x="854103" y="88952"/>
                  </a:lnTo>
                  <a:lnTo>
                    <a:pt x="939513" y="76244"/>
                  </a:lnTo>
                  <a:lnTo>
                    <a:pt x="1024923" y="114367"/>
                  </a:lnTo>
                  <a:lnTo>
                    <a:pt x="1110334" y="127074"/>
                  </a:lnTo>
                  <a:lnTo>
                    <a:pt x="1195744" y="139782"/>
                  </a:lnTo>
                  <a:lnTo>
                    <a:pt x="1281154" y="190612"/>
                  </a:lnTo>
                  <a:lnTo>
                    <a:pt x="1366565" y="152489"/>
                  </a:lnTo>
                  <a:lnTo>
                    <a:pt x="1451975" y="0"/>
                  </a:lnTo>
                </a:path>
              </a:pathLst>
            </a:custGeom>
            <a:ln w="27101" cap="flat">
              <a:solidFill>
                <a:srgbClr val="1CABE2">
                  <a:alpha val="100000"/>
                </a:srgbClr>
              </a:solidFill>
              <a:prstDash val="solid"/>
              <a:round/>
            </a:ln>
          </p:spPr>
          <p:txBody>
            <a:bodyPr/>
            <a:lstStyle/>
            <a:p/>
          </p:txBody>
        </p:sp>
        <p:sp>
          <p:nvSpPr>
            <p:cNvPr id="152" name="tx152"/>
            <p:cNvSpPr/>
            <p:nvPr/>
          </p:nvSpPr>
          <p:spPr>
            <a:xfrm>
              <a:off x="4457678" y="5883365"/>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1</a:t>
              </a:r>
            </a:p>
          </p:txBody>
        </p:sp>
        <p:sp>
          <p:nvSpPr>
            <p:cNvPr id="153" name="tx153"/>
            <p:cNvSpPr/>
            <p:nvPr/>
          </p:nvSpPr>
          <p:spPr>
            <a:xfrm>
              <a:off x="6018101" y="52352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52</a:t>
              </a:r>
            </a:p>
          </p:txBody>
        </p:sp>
        <p:sp>
          <p:nvSpPr>
            <p:cNvPr id="154" name="tx154"/>
            <p:cNvSpPr/>
            <p:nvPr/>
          </p:nvSpPr>
          <p:spPr>
            <a:xfrm>
              <a:off x="4677300" y="5758282"/>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a:t>
              </a:r>
            </a:p>
          </p:txBody>
        </p:sp>
        <p:sp>
          <p:nvSpPr>
            <p:cNvPr id="155" name="tx155"/>
            <p:cNvSpPr/>
            <p:nvPr/>
          </p:nvSpPr>
          <p:spPr>
            <a:xfrm>
              <a:off x="5077239" y="54405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32</a:t>
              </a:r>
            </a:p>
          </p:txBody>
        </p:sp>
        <p:sp>
          <p:nvSpPr>
            <p:cNvPr id="156" name="tx156"/>
            <p:cNvSpPr/>
            <p:nvPr/>
          </p:nvSpPr>
          <p:spPr>
            <a:xfrm>
              <a:off x="5418881" y="526269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46</a:t>
              </a:r>
            </a:p>
          </p:txBody>
        </p:sp>
        <p:sp>
          <p:nvSpPr>
            <p:cNvPr id="157" name="tx157"/>
            <p:cNvSpPr/>
            <p:nvPr/>
          </p:nvSpPr>
          <p:spPr>
            <a:xfrm>
              <a:off x="5845932" y="53389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40</a:t>
              </a:r>
            </a:p>
          </p:txBody>
        </p:sp>
        <p:sp>
          <p:nvSpPr>
            <p:cNvPr id="158" name="pl158"/>
            <p:cNvSpPr/>
            <p:nvPr/>
          </p:nvSpPr>
          <p:spPr>
            <a:xfrm>
              <a:off x="6349821" y="221560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59" name="pl159"/>
            <p:cNvSpPr/>
            <p:nvPr/>
          </p:nvSpPr>
          <p:spPr>
            <a:xfrm>
              <a:off x="6349821" y="19614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0" name="pl160"/>
            <p:cNvSpPr/>
            <p:nvPr/>
          </p:nvSpPr>
          <p:spPr>
            <a:xfrm>
              <a:off x="6349821" y="170730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1" name="pl161"/>
            <p:cNvSpPr/>
            <p:nvPr/>
          </p:nvSpPr>
          <p:spPr>
            <a:xfrm>
              <a:off x="6349821" y="14531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2" name="pl162"/>
            <p:cNvSpPr/>
            <p:nvPr/>
          </p:nvSpPr>
          <p:spPr>
            <a:xfrm>
              <a:off x="6349821" y="119900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3" name="pl163"/>
            <p:cNvSpPr/>
            <p:nvPr/>
          </p:nvSpPr>
          <p:spPr>
            <a:xfrm>
              <a:off x="6349821" y="94485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4" name="pl164"/>
            <p:cNvSpPr/>
            <p:nvPr/>
          </p:nvSpPr>
          <p:spPr>
            <a:xfrm>
              <a:off x="6349821" y="234267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5" name="pl165"/>
            <p:cNvSpPr/>
            <p:nvPr/>
          </p:nvSpPr>
          <p:spPr>
            <a:xfrm>
              <a:off x="6349821" y="208852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6" name="pl166"/>
            <p:cNvSpPr/>
            <p:nvPr/>
          </p:nvSpPr>
          <p:spPr>
            <a:xfrm>
              <a:off x="6349821" y="18343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7" name="pl167"/>
            <p:cNvSpPr/>
            <p:nvPr/>
          </p:nvSpPr>
          <p:spPr>
            <a:xfrm>
              <a:off x="6349821" y="158022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8" name="pl168"/>
            <p:cNvSpPr/>
            <p:nvPr/>
          </p:nvSpPr>
          <p:spPr>
            <a:xfrm>
              <a:off x="6349821" y="13260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9" name="pl169"/>
            <p:cNvSpPr/>
            <p:nvPr/>
          </p:nvSpPr>
          <p:spPr>
            <a:xfrm>
              <a:off x="6349821" y="1071930"/>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70" name="pl170"/>
            <p:cNvSpPr/>
            <p:nvPr/>
          </p:nvSpPr>
          <p:spPr>
            <a:xfrm>
              <a:off x="6644487"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7071538"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7498590"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7925642"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8267283"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869433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877974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6644487" y="1186297"/>
              <a:ext cx="2135258" cy="152489"/>
            </a:xfrm>
            <a:custGeom>
              <a:avLst/>
              <a:pathLst>
                <a:path w="2135258" h="152489">
                  <a:moveTo>
                    <a:pt x="0" y="63537"/>
                  </a:moveTo>
                  <a:lnTo>
                    <a:pt x="85410" y="50829"/>
                  </a:lnTo>
                  <a:lnTo>
                    <a:pt x="170820" y="76244"/>
                  </a:lnTo>
                  <a:lnTo>
                    <a:pt x="256230" y="63537"/>
                  </a:lnTo>
                  <a:lnTo>
                    <a:pt x="341641" y="50829"/>
                  </a:lnTo>
                  <a:lnTo>
                    <a:pt x="427051" y="38122"/>
                  </a:lnTo>
                  <a:lnTo>
                    <a:pt x="512461" y="38122"/>
                  </a:lnTo>
                  <a:lnTo>
                    <a:pt x="597872" y="25414"/>
                  </a:lnTo>
                  <a:lnTo>
                    <a:pt x="683282" y="12707"/>
                  </a:lnTo>
                  <a:lnTo>
                    <a:pt x="768692" y="12707"/>
                  </a:lnTo>
                  <a:lnTo>
                    <a:pt x="854103" y="0"/>
                  </a:lnTo>
                  <a:lnTo>
                    <a:pt x="939513" y="0"/>
                  </a:lnTo>
                  <a:lnTo>
                    <a:pt x="1024923" y="38122"/>
                  </a:lnTo>
                  <a:lnTo>
                    <a:pt x="1110334" y="12707"/>
                  </a:lnTo>
                  <a:lnTo>
                    <a:pt x="1195744" y="12707"/>
                  </a:lnTo>
                  <a:lnTo>
                    <a:pt x="1281154" y="38122"/>
                  </a:lnTo>
                  <a:lnTo>
                    <a:pt x="1366565" y="25414"/>
                  </a:lnTo>
                  <a:lnTo>
                    <a:pt x="1451975" y="12707"/>
                  </a:lnTo>
                  <a:lnTo>
                    <a:pt x="1537385" y="25414"/>
                  </a:lnTo>
                  <a:lnTo>
                    <a:pt x="1622796" y="25414"/>
                  </a:lnTo>
                  <a:lnTo>
                    <a:pt x="1708206" y="76244"/>
                  </a:lnTo>
                  <a:lnTo>
                    <a:pt x="1793616" y="76244"/>
                  </a:lnTo>
                  <a:lnTo>
                    <a:pt x="1879027" y="63537"/>
                  </a:lnTo>
                  <a:lnTo>
                    <a:pt x="1964437" y="127074"/>
                  </a:lnTo>
                  <a:lnTo>
                    <a:pt x="2049847" y="152489"/>
                  </a:lnTo>
                  <a:lnTo>
                    <a:pt x="2135258" y="101659"/>
                  </a:lnTo>
                </a:path>
              </a:pathLst>
            </a:custGeom>
            <a:ln w="27101" cap="flat">
              <a:solidFill>
                <a:srgbClr val="1CABE2">
                  <a:alpha val="100000"/>
                </a:srgbClr>
              </a:solidFill>
              <a:prstDash val="solid"/>
              <a:round/>
            </a:ln>
          </p:spPr>
          <p:txBody>
            <a:bodyPr/>
            <a:lstStyle/>
            <a:p/>
          </p:txBody>
        </p:sp>
        <p:sp>
          <p:nvSpPr>
            <p:cNvPr id="178" name="tx178"/>
            <p:cNvSpPr/>
            <p:nvPr/>
          </p:nvSpPr>
          <p:spPr>
            <a:xfrm>
              <a:off x="6492660" y="11591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86</a:t>
              </a:r>
            </a:p>
          </p:txBody>
        </p:sp>
        <p:sp>
          <p:nvSpPr>
            <p:cNvPr id="179" name="tx179"/>
            <p:cNvSpPr/>
            <p:nvPr/>
          </p:nvSpPr>
          <p:spPr>
            <a:xfrm>
              <a:off x="8812279" y="119725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83</a:t>
              </a:r>
            </a:p>
          </p:txBody>
        </p:sp>
        <p:sp>
          <p:nvSpPr>
            <p:cNvPr id="180" name="tx180"/>
            <p:cNvSpPr/>
            <p:nvPr/>
          </p:nvSpPr>
          <p:spPr>
            <a:xfrm>
              <a:off x="7017315" y="108488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88</a:t>
              </a:r>
            </a:p>
          </p:txBody>
        </p:sp>
        <p:sp>
          <p:nvSpPr>
            <p:cNvPr id="181" name="tx181"/>
            <p:cNvSpPr/>
            <p:nvPr/>
          </p:nvSpPr>
          <p:spPr>
            <a:xfrm>
              <a:off x="7444366" y="104676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91</a:t>
              </a:r>
            </a:p>
          </p:txBody>
        </p:sp>
        <p:sp>
          <p:nvSpPr>
            <p:cNvPr id="182" name="tx182"/>
            <p:cNvSpPr/>
            <p:nvPr/>
          </p:nvSpPr>
          <p:spPr>
            <a:xfrm>
              <a:off x="7871418" y="108488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88</a:t>
              </a:r>
            </a:p>
          </p:txBody>
        </p:sp>
        <p:sp>
          <p:nvSpPr>
            <p:cNvPr id="183" name="tx183"/>
            <p:cNvSpPr/>
            <p:nvPr/>
          </p:nvSpPr>
          <p:spPr>
            <a:xfrm>
              <a:off x="8213059" y="1072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89</a:t>
              </a:r>
            </a:p>
          </p:txBody>
        </p:sp>
        <p:sp>
          <p:nvSpPr>
            <p:cNvPr id="184" name="tx184"/>
            <p:cNvSpPr/>
            <p:nvPr/>
          </p:nvSpPr>
          <p:spPr>
            <a:xfrm>
              <a:off x="8640111" y="11992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79</a:t>
              </a:r>
            </a:p>
          </p:txBody>
        </p:sp>
        <p:sp>
          <p:nvSpPr>
            <p:cNvPr id="185" name="pl185"/>
            <p:cNvSpPr/>
            <p:nvPr/>
          </p:nvSpPr>
          <p:spPr>
            <a:xfrm>
              <a:off x="6349821" y="403765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6" name="pl186"/>
            <p:cNvSpPr/>
            <p:nvPr/>
          </p:nvSpPr>
          <p:spPr>
            <a:xfrm>
              <a:off x="6349821" y="37835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7" name="pl187"/>
            <p:cNvSpPr/>
            <p:nvPr/>
          </p:nvSpPr>
          <p:spPr>
            <a:xfrm>
              <a:off x="6349821" y="352935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8" name="pl188"/>
            <p:cNvSpPr/>
            <p:nvPr/>
          </p:nvSpPr>
          <p:spPr>
            <a:xfrm>
              <a:off x="6349821" y="32752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9" name="pl189"/>
            <p:cNvSpPr/>
            <p:nvPr/>
          </p:nvSpPr>
          <p:spPr>
            <a:xfrm>
              <a:off x="6349821" y="302105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90" name="pl190"/>
            <p:cNvSpPr/>
            <p:nvPr/>
          </p:nvSpPr>
          <p:spPr>
            <a:xfrm>
              <a:off x="6349821" y="276690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91" name="pl191"/>
            <p:cNvSpPr/>
            <p:nvPr/>
          </p:nvSpPr>
          <p:spPr>
            <a:xfrm>
              <a:off x="6349821" y="416472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2" name="pl192"/>
            <p:cNvSpPr/>
            <p:nvPr/>
          </p:nvSpPr>
          <p:spPr>
            <a:xfrm>
              <a:off x="6349821" y="391057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3" name="pl193"/>
            <p:cNvSpPr/>
            <p:nvPr/>
          </p:nvSpPr>
          <p:spPr>
            <a:xfrm>
              <a:off x="6349821" y="36564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4" name="pl194"/>
            <p:cNvSpPr/>
            <p:nvPr/>
          </p:nvSpPr>
          <p:spPr>
            <a:xfrm>
              <a:off x="6349821" y="340227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5" name="pl195"/>
            <p:cNvSpPr/>
            <p:nvPr/>
          </p:nvSpPr>
          <p:spPr>
            <a:xfrm>
              <a:off x="6349821" y="31481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6" name="pl196"/>
            <p:cNvSpPr/>
            <p:nvPr/>
          </p:nvSpPr>
          <p:spPr>
            <a:xfrm>
              <a:off x="6349821" y="289397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7" name="pl197"/>
            <p:cNvSpPr/>
            <p:nvPr/>
          </p:nvSpPr>
          <p:spPr>
            <a:xfrm>
              <a:off x="6644487"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98" name="pl198"/>
            <p:cNvSpPr/>
            <p:nvPr/>
          </p:nvSpPr>
          <p:spPr>
            <a:xfrm>
              <a:off x="7071538"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99" name="pl199"/>
            <p:cNvSpPr/>
            <p:nvPr/>
          </p:nvSpPr>
          <p:spPr>
            <a:xfrm>
              <a:off x="7498590"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0" name="pl200"/>
            <p:cNvSpPr/>
            <p:nvPr/>
          </p:nvSpPr>
          <p:spPr>
            <a:xfrm>
              <a:off x="7925642"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1" name="pl201"/>
            <p:cNvSpPr/>
            <p:nvPr/>
          </p:nvSpPr>
          <p:spPr>
            <a:xfrm>
              <a:off x="8267283"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869433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877974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4" name="pl204"/>
            <p:cNvSpPr/>
            <p:nvPr/>
          </p:nvSpPr>
          <p:spPr>
            <a:xfrm>
              <a:off x="6644487" y="3008344"/>
              <a:ext cx="2135258" cy="114367"/>
            </a:xfrm>
            <a:custGeom>
              <a:avLst/>
              <a:pathLst>
                <a:path w="2135258" h="114367">
                  <a:moveTo>
                    <a:pt x="0" y="76244"/>
                  </a:moveTo>
                  <a:lnTo>
                    <a:pt x="85410" y="76244"/>
                  </a:lnTo>
                  <a:lnTo>
                    <a:pt x="170820" y="88952"/>
                  </a:lnTo>
                  <a:lnTo>
                    <a:pt x="256230" y="88952"/>
                  </a:lnTo>
                  <a:lnTo>
                    <a:pt x="341641" y="76244"/>
                  </a:lnTo>
                  <a:lnTo>
                    <a:pt x="427051" y="63537"/>
                  </a:lnTo>
                  <a:lnTo>
                    <a:pt x="512461" y="63537"/>
                  </a:lnTo>
                  <a:lnTo>
                    <a:pt x="597872" y="50829"/>
                  </a:lnTo>
                  <a:lnTo>
                    <a:pt x="683282" y="50829"/>
                  </a:lnTo>
                  <a:lnTo>
                    <a:pt x="768692" y="25414"/>
                  </a:lnTo>
                  <a:lnTo>
                    <a:pt x="854103" y="0"/>
                  </a:lnTo>
                  <a:lnTo>
                    <a:pt x="939513" y="12707"/>
                  </a:lnTo>
                  <a:lnTo>
                    <a:pt x="1024923" y="38122"/>
                  </a:lnTo>
                  <a:lnTo>
                    <a:pt x="1110334" y="25414"/>
                  </a:lnTo>
                  <a:lnTo>
                    <a:pt x="1195744" y="38122"/>
                  </a:lnTo>
                  <a:lnTo>
                    <a:pt x="1281154" y="38122"/>
                  </a:lnTo>
                  <a:lnTo>
                    <a:pt x="1366565" y="12707"/>
                  </a:lnTo>
                  <a:lnTo>
                    <a:pt x="1451975" y="25414"/>
                  </a:lnTo>
                  <a:lnTo>
                    <a:pt x="1537385" y="50829"/>
                  </a:lnTo>
                  <a:lnTo>
                    <a:pt x="1622796" y="50829"/>
                  </a:lnTo>
                  <a:lnTo>
                    <a:pt x="1708206" y="63537"/>
                  </a:lnTo>
                  <a:lnTo>
                    <a:pt x="1793616" y="76244"/>
                  </a:lnTo>
                  <a:lnTo>
                    <a:pt x="1879027" y="76244"/>
                  </a:lnTo>
                  <a:lnTo>
                    <a:pt x="1964437" y="101659"/>
                  </a:lnTo>
                  <a:lnTo>
                    <a:pt x="2049847" y="114367"/>
                  </a:lnTo>
                  <a:lnTo>
                    <a:pt x="2135258" y="88952"/>
                  </a:lnTo>
                </a:path>
              </a:pathLst>
            </a:custGeom>
            <a:ln w="27101" cap="flat">
              <a:solidFill>
                <a:srgbClr val="1CABE2">
                  <a:alpha val="100000"/>
                </a:srgbClr>
              </a:solidFill>
              <a:prstDash val="solid"/>
              <a:round/>
            </a:ln>
          </p:spPr>
          <p:txBody>
            <a:bodyPr/>
            <a:lstStyle/>
            <a:p/>
          </p:txBody>
        </p:sp>
        <p:sp>
          <p:nvSpPr>
            <p:cNvPr id="205" name="tx205"/>
            <p:cNvSpPr/>
            <p:nvPr/>
          </p:nvSpPr>
          <p:spPr>
            <a:xfrm>
              <a:off x="6492660" y="299389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85</a:t>
              </a:r>
            </a:p>
          </p:txBody>
        </p:sp>
        <p:sp>
          <p:nvSpPr>
            <p:cNvPr id="206" name="tx206"/>
            <p:cNvSpPr/>
            <p:nvPr/>
          </p:nvSpPr>
          <p:spPr>
            <a:xfrm>
              <a:off x="8812279" y="300659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84</a:t>
              </a:r>
            </a:p>
          </p:txBody>
        </p:sp>
        <p:sp>
          <p:nvSpPr>
            <p:cNvPr id="207" name="tx207"/>
            <p:cNvSpPr/>
            <p:nvPr/>
          </p:nvSpPr>
          <p:spPr>
            <a:xfrm>
              <a:off x="7017315" y="293234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86</a:t>
              </a:r>
            </a:p>
          </p:txBody>
        </p:sp>
        <p:sp>
          <p:nvSpPr>
            <p:cNvPr id="208" name="tx208"/>
            <p:cNvSpPr/>
            <p:nvPr/>
          </p:nvSpPr>
          <p:spPr>
            <a:xfrm>
              <a:off x="7444366" y="286880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91</a:t>
              </a:r>
            </a:p>
          </p:txBody>
        </p:sp>
        <p:sp>
          <p:nvSpPr>
            <p:cNvPr id="209" name="tx209"/>
            <p:cNvSpPr/>
            <p:nvPr/>
          </p:nvSpPr>
          <p:spPr>
            <a:xfrm>
              <a:off x="7871418" y="290692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88</a:t>
              </a:r>
            </a:p>
          </p:txBody>
        </p:sp>
        <p:sp>
          <p:nvSpPr>
            <p:cNvPr id="210" name="tx210"/>
            <p:cNvSpPr/>
            <p:nvPr/>
          </p:nvSpPr>
          <p:spPr>
            <a:xfrm>
              <a:off x="8213059" y="291963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87</a:t>
              </a:r>
            </a:p>
          </p:txBody>
        </p:sp>
        <p:sp>
          <p:nvSpPr>
            <p:cNvPr id="211" name="tx211"/>
            <p:cNvSpPr/>
            <p:nvPr/>
          </p:nvSpPr>
          <p:spPr>
            <a:xfrm>
              <a:off x="8640111" y="29831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82</a:t>
              </a:r>
            </a:p>
          </p:txBody>
        </p:sp>
        <p:sp>
          <p:nvSpPr>
            <p:cNvPr id="212" name="pl212"/>
            <p:cNvSpPr/>
            <p:nvPr/>
          </p:nvSpPr>
          <p:spPr>
            <a:xfrm>
              <a:off x="6349821" y="585969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3" name="pl213"/>
            <p:cNvSpPr/>
            <p:nvPr/>
          </p:nvSpPr>
          <p:spPr>
            <a:xfrm>
              <a:off x="6349821" y="56055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4" name="pl214"/>
            <p:cNvSpPr/>
            <p:nvPr/>
          </p:nvSpPr>
          <p:spPr>
            <a:xfrm>
              <a:off x="6349821" y="535139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5" name="pl215"/>
            <p:cNvSpPr/>
            <p:nvPr/>
          </p:nvSpPr>
          <p:spPr>
            <a:xfrm>
              <a:off x="6349821" y="50972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6" name="pl216"/>
            <p:cNvSpPr/>
            <p:nvPr/>
          </p:nvSpPr>
          <p:spPr>
            <a:xfrm>
              <a:off x="6349821" y="484309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7" name="pl217"/>
            <p:cNvSpPr/>
            <p:nvPr/>
          </p:nvSpPr>
          <p:spPr>
            <a:xfrm>
              <a:off x="6349821" y="458894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8" name="pl218"/>
            <p:cNvSpPr/>
            <p:nvPr/>
          </p:nvSpPr>
          <p:spPr>
            <a:xfrm>
              <a:off x="6349821" y="598677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19" name="pl219"/>
            <p:cNvSpPr/>
            <p:nvPr/>
          </p:nvSpPr>
          <p:spPr>
            <a:xfrm>
              <a:off x="6349821" y="57326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0" name="pl220"/>
            <p:cNvSpPr/>
            <p:nvPr/>
          </p:nvSpPr>
          <p:spPr>
            <a:xfrm>
              <a:off x="6349821" y="547847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1" name="pl221"/>
            <p:cNvSpPr/>
            <p:nvPr/>
          </p:nvSpPr>
          <p:spPr>
            <a:xfrm>
              <a:off x="6349821" y="52243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2" name="pl222"/>
            <p:cNvSpPr/>
            <p:nvPr/>
          </p:nvSpPr>
          <p:spPr>
            <a:xfrm>
              <a:off x="6349821" y="497017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3" name="pl223"/>
            <p:cNvSpPr/>
            <p:nvPr/>
          </p:nvSpPr>
          <p:spPr>
            <a:xfrm>
              <a:off x="6349821" y="471602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4" name="pl224"/>
            <p:cNvSpPr/>
            <p:nvPr/>
          </p:nvSpPr>
          <p:spPr>
            <a:xfrm>
              <a:off x="6644487"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5" name="pl225"/>
            <p:cNvSpPr/>
            <p:nvPr/>
          </p:nvSpPr>
          <p:spPr>
            <a:xfrm>
              <a:off x="7071538"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6" name="pl226"/>
            <p:cNvSpPr/>
            <p:nvPr/>
          </p:nvSpPr>
          <p:spPr>
            <a:xfrm>
              <a:off x="7498590"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7" name="pl227"/>
            <p:cNvSpPr/>
            <p:nvPr/>
          </p:nvSpPr>
          <p:spPr>
            <a:xfrm>
              <a:off x="7925642"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8" name="pl228"/>
            <p:cNvSpPr/>
            <p:nvPr/>
          </p:nvSpPr>
          <p:spPr>
            <a:xfrm>
              <a:off x="8267283"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9" name="pl229"/>
            <p:cNvSpPr/>
            <p:nvPr/>
          </p:nvSpPr>
          <p:spPr>
            <a:xfrm>
              <a:off x="869433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30" name="pl230"/>
            <p:cNvSpPr/>
            <p:nvPr/>
          </p:nvSpPr>
          <p:spPr>
            <a:xfrm>
              <a:off x="877974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7156949" y="5427643"/>
              <a:ext cx="1622796" cy="559129"/>
            </a:xfrm>
            <a:custGeom>
              <a:avLst/>
              <a:pathLst>
                <a:path w="1622796" h="559129">
                  <a:moveTo>
                    <a:pt x="0" y="559129"/>
                  </a:moveTo>
                  <a:lnTo>
                    <a:pt x="85410" y="559129"/>
                  </a:lnTo>
                  <a:lnTo>
                    <a:pt x="170820" y="559129"/>
                  </a:lnTo>
                  <a:lnTo>
                    <a:pt x="256230" y="559129"/>
                  </a:lnTo>
                  <a:lnTo>
                    <a:pt x="341641" y="559129"/>
                  </a:lnTo>
                  <a:lnTo>
                    <a:pt x="427051" y="444761"/>
                  </a:lnTo>
                  <a:lnTo>
                    <a:pt x="512461" y="317687"/>
                  </a:lnTo>
                  <a:lnTo>
                    <a:pt x="597872" y="190612"/>
                  </a:lnTo>
                  <a:lnTo>
                    <a:pt x="683282" y="190612"/>
                  </a:lnTo>
                  <a:lnTo>
                    <a:pt x="768692" y="152489"/>
                  </a:lnTo>
                  <a:lnTo>
                    <a:pt x="854103" y="101659"/>
                  </a:lnTo>
                  <a:lnTo>
                    <a:pt x="939513" y="50829"/>
                  </a:lnTo>
                  <a:lnTo>
                    <a:pt x="1024923" y="50829"/>
                  </a:lnTo>
                  <a:lnTo>
                    <a:pt x="1110334" y="101659"/>
                  </a:lnTo>
                  <a:lnTo>
                    <a:pt x="1195744" y="63537"/>
                  </a:lnTo>
                  <a:lnTo>
                    <a:pt x="1281154" y="76244"/>
                  </a:lnTo>
                  <a:lnTo>
                    <a:pt x="1366565" y="114367"/>
                  </a:lnTo>
                  <a:lnTo>
                    <a:pt x="1451975" y="152489"/>
                  </a:lnTo>
                  <a:lnTo>
                    <a:pt x="1537385" y="139782"/>
                  </a:lnTo>
                  <a:lnTo>
                    <a:pt x="1622796" y="0"/>
                  </a:lnTo>
                </a:path>
              </a:pathLst>
            </a:custGeom>
            <a:ln w="27101" cap="flat">
              <a:solidFill>
                <a:srgbClr val="1CABE2">
                  <a:alpha val="100000"/>
                </a:srgbClr>
              </a:solidFill>
              <a:prstDash val="solid"/>
              <a:round/>
            </a:ln>
          </p:spPr>
          <p:txBody>
            <a:bodyPr/>
            <a:lstStyle/>
            <a:p/>
          </p:txBody>
        </p:sp>
        <p:sp>
          <p:nvSpPr>
            <p:cNvPr id="232" name="tx232"/>
            <p:cNvSpPr/>
            <p:nvPr/>
          </p:nvSpPr>
          <p:spPr>
            <a:xfrm>
              <a:off x="7081035" y="5896073"/>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0</a:t>
              </a:r>
            </a:p>
          </p:txBody>
        </p:sp>
        <p:sp>
          <p:nvSpPr>
            <p:cNvPr id="233" name="tx233"/>
            <p:cNvSpPr/>
            <p:nvPr/>
          </p:nvSpPr>
          <p:spPr>
            <a:xfrm>
              <a:off x="8812279" y="533694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44</a:t>
              </a:r>
            </a:p>
          </p:txBody>
        </p:sp>
        <p:sp>
          <p:nvSpPr>
            <p:cNvPr id="234" name="tx234"/>
            <p:cNvSpPr/>
            <p:nvPr/>
          </p:nvSpPr>
          <p:spPr>
            <a:xfrm>
              <a:off x="7471478" y="5847235"/>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0</a:t>
              </a:r>
            </a:p>
          </p:txBody>
        </p:sp>
        <p:sp>
          <p:nvSpPr>
            <p:cNvPr id="235" name="tx235"/>
            <p:cNvSpPr/>
            <p:nvPr/>
          </p:nvSpPr>
          <p:spPr>
            <a:xfrm>
              <a:off x="7871418" y="54405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32</a:t>
              </a:r>
            </a:p>
          </p:txBody>
        </p:sp>
        <p:sp>
          <p:nvSpPr>
            <p:cNvPr id="236" name="tx236"/>
            <p:cNvSpPr/>
            <p:nvPr/>
          </p:nvSpPr>
          <p:spPr>
            <a:xfrm>
              <a:off x="8213059" y="538976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36</a:t>
              </a:r>
            </a:p>
          </p:txBody>
        </p:sp>
        <p:sp>
          <p:nvSpPr>
            <p:cNvPr id="237" name="tx237"/>
            <p:cNvSpPr/>
            <p:nvPr/>
          </p:nvSpPr>
          <p:spPr>
            <a:xfrm>
              <a:off x="8640111" y="542788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33</a:t>
              </a:r>
            </a:p>
          </p:txBody>
        </p:sp>
        <p:sp>
          <p:nvSpPr>
            <p:cNvPr id="238" name="tx238"/>
            <p:cNvSpPr/>
            <p:nvPr/>
          </p:nvSpPr>
          <p:spPr>
            <a:xfrm>
              <a:off x="1968540" y="4371627"/>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MCV2</a:t>
              </a:r>
            </a:p>
          </p:txBody>
        </p:sp>
        <p:sp>
          <p:nvSpPr>
            <p:cNvPr id="239" name="tx239"/>
            <p:cNvSpPr/>
            <p:nvPr/>
          </p:nvSpPr>
          <p:spPr>
            <a:xfrm>
              <a:off x="4762764" y="4371627"/>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PCVC</a:t>
              </a:r>
            </a:p>
          </p:txBody>
        </p:sp>
        <p:sp>
          <p:nvSpPr>
            <p:cNvPr id="240" name="tx240"/>
            <p:cNvSpPr/>
            <p:nvPr/>
          </p:nvSpPr>
          <p:spPr>
            <a:xfrm>
              <a:off x="7520778" y="4371627"/>
              <a:ext cx="382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ROTAC</a:t>
              </a:r>
            </a:p>
          </p:txBody>
        </p:sp>
        <p:sp>
          <p:nvSpPr>
            <p:cNvPr id="241" name="tx241"/>
            <p:cNvSpPr/>
            <p:nvPr/>
          </p:nvSpPr>
          <p:spPr>
            <a:xfrm>
              <a:off x="2002601" y="2549580"/>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IPV1</a:t>
              </a:r>
            </a:p>
          </p:txBody>
        </p:sp>
        <p:sp>
          <p:nvSpPr>
            <p:cNvPr id="242" name="tx242"/>
            <p:cNvSpPr/>
            <p:nvPr/>
          </p:nvSpPr>
          <p:spPr>
            <a:xfrm>
              <a:off x="4787544" y="2549580"/>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IPVC</a:t>
              </a:r>
            </a:p>
          </p:txBody>
        </p:sp>
        <p:sp>
          <p:nvSpPr>
            <p:cNvPr id="243" name="tx243"/>
            <p:cNvSpPr/>
            <p:nvPr/>
          </p:nvSpPr>
          <p:spPr>
            <a:xfrm>
              <a:off x="7556896" y="2549580"/>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MCV1</a:t>
              </a:r>
            </a:p>
          </p:txBody>
        </p:sp>
        <p:sp>
          <p:nvSpPr>
            <p:cNvPr id="244" name="tx244"/>
            <p:cNvSpPr/>
            <p:nvPr/>
          </p:nvSpPr>
          <p:spPr>
            <a:xfrm>
              <a:off x="2002693" y="727533"/>
              <a:ext cx="242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BCG</a:t>
              </a:r>
            </a:p>
          </p:txBody>
        </p:sp>
        <p:sp>
          <p:nvSpPr>
            <p:cNvPr id="245" name="tx245"/>
            <p:cNvSpPr/>
            <p:nvPr/>
          </p:nvSpPr>
          <p:spPr>
            <a:xfrm>
              <a:off x="4775154" y="727533"/>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DTP1</a:t>
              </a:r>
            </a:p>
          </p:txBody>
        </p:sp>
        <p:sp>
          <p:nvSpPr>
            <p:cNvPr id="246" name="tx246"/>
            <p:cNvSpPr/>
            <p:nvPr/>
          </p:nvSpPr>
          <p:spPr>
            <a:xfrm>
              <a:off x="7569332" y="727533"/>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DTP3</a:t>
              </a:r>
            </a:p>
          </p:txBody>
        </p:sp>
        <p:sp>
          <p:nvSpPr>
            <p:cNvPr id="247" name="tx247"/>
            <p:cNvSpPr/>
            <p:nvPr/>
          </p:nvSpPr>
          <p:spPr>
            <a:xfrm rot="-5400000">
              <a:off x="935978"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248" name="tx248"/>
            <p:cNvSpPr/>
            <p:nvPr/>
          </p:nvSpPr>
          <p:spPr>
            <a:xfrm rot="-5400000">
              <a:off x="1363030"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249" name="tx249"/>
            <p:cNvSpPr/>
            <p:nvPr/>
          </p:nvSpPr>
          <p:spPr>
            <a:xfrm rot="-5400000">
              <a:off x="1790081"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250" name="tx250"/>
            <p:cNvSpPr/>
            <p:nvPr/>
          </p:nvSpPr>
          <p:spPr>
            <a:xfrm rot="-5400000">
              <a:off x="2217133"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251" name="tx251"/>
            <p:cNvSpPr/>
            <p:nvPr/>
          </p:nvSpPr>
          <p:spPr>
            <a:xfrm rot="-5400000">
              <a:off x="2558774"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252" name="tx252"/>
            <p:cNvSpPr/>
            <p:nvPr/>
          </p:nvSpPr>
          <p:spPr>
            <a:xfrm rot="-5400000">
              <a:off x="298582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253" name="tx253"/>
            <p:cNvSpPr/>
            <p:nvPr/>
          </p:nvSpPr>
          <p:spPr>
            <a:xfrm rot="-5400000">
              <a:off x="307123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254" name="tx254"/>
            <p:cNvSpPr/>
            <p:nvPr/>
          </p:nvSpPr>
          <p:spPr>
            <a:xfrm rot="-5400000">
              <a:off x="373015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255" name="tx255"/>
            <p:cNvSpPr/>
            <p:nvPr/>
          </p:nvSpPr>
          <p:spPr>
            <a:xfrm rot="-5400000">
              <a:off x="4157208"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256" name="tx256"/>
            <p:cNvSpPr/>
            <p:nvPr/>
          </p:nvSpPr>
          <p:spPr>
            <a:xfrm rot="-5400000">
              <a:off x="4584260"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257" name="tx257"/>
            <p:cNvSpPr/>
            <p:nvPr/>
          </p:nvSpPr>
          <p:spPr>
            <a:xfrm rot="-5400000">
              <a:off x="5011311"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258" name="tx258"/>
            <p:cNvSpPr/>
            <p:nvPr/>
          </p:nvSpPr>
          <p:spPr>
            <a:xfrm rot="-5400000">
              <a:off x="5352952"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259" name="tx259"/>
            <p:cNvSpPr/>
            <p:nvPr/>
          </p:nvSpPr>
          <p:spPr>
            <a:xfrm rot="-5400000">
              <a:off x="5780004"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260" name="tx260"/>
            <p:cNvSpPr/>
            <p:nvPr/>
          </p:nvSpPr>
          <p:spPr>
            <a:xfrm rot="-5400000">
              <a:off x="5865414"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261" name="tx261"/>
            <p:cNvSpPr/>
            <p:nvPr/>
          </p:nvSpPr>
          <p:spPr>
            <a:xfrm rot="-5400000">
              <a:off x="6524335"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262" name="tx262"/>
            <p:cNvSpPr/>
            <p:nvPr/>
          </p:nvSpPr>
          <p:spPr>
            <a:xfrm rot="-5400000">
              <a:off x="695138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263" name="tx263"/>
            <p:cNvSpPr/>
            <p:nvPr/>
          </p:nvSpPr>
          <p:spPr>
            <a:xfrm rot="-5400000">
              <a:off x="7378438"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264" name="tx264"/>
            <p:cNvSpPr/>
            <p:nvPr/>
          </p:nvSpPr>
          <p:spPr>
            <a:xfrm rot="-5400000">
              <a:off x="7805489"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265" name="tx265"/>
            <p:cNvSpPr/>
            <p:nvPr/>
          </p:nvSpPr>
          <p:spPr>
            <a:xfrm rot="-5400000">
              <a:off x="8147131"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266" name="tx266"/>
            <p:cNvSpPr/>
            <p:nvPr/>
          </p:nvSpPr>
          <p:spPr>
            <a:xfrm rot="-5400000">
              <a:off x="8574182"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267" name="tx267"/>
            <p:cNvSpPr/>
            <p:nvPr/>
          </p:nvSpPr>
          <p:spPr>
            <a:xfrm rot="-5400000">
              <a:off x="8659593"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268" name="tx268"/>
            <p:cNvSpPr/>
            <p:nvPr/>
          </p:nvSpPr>
          <p:spPr>
            <a:xfrm>
              <a:off x="635284" y="2301759"/>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269" name="tx269"/>
            <p:cNvSpPr/>
            <p:nvPr/>
          </p:nvSpPr>
          <p:spPr>
            <a:xfrm>
              <a:off x="571733" y="2047609"/>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270" name="tx270"/>
            <p:cNvSpPr/>
            <p:nvPr/>
          </p:nvSpPr>
          <p:spPr>
            <a:xfrm>
              <a:off x="571733" y="1793459"/>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271" name="tx271"/>
            <p:cNvSpPr/>
            <p:nvPr/>
          </p:nvSpPr>
          <p:spPr>
            <a:xfrm>
              <a:off x="571733" y="1539310"/>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272" name="tx272"/>
            <p:cNvSpPr/>
            <p:nvPr/>
          </p:nvSpPr>
          <p:spPr>
            <a:xfrm>
              <a:off x="571733" y="1285160"/>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273" name="tx273"/>
            <p:cNvSpPr/>
            <p:nvPr/>
          </p:nvSpPr>
          <p:spPr>
            <a:xfrm>
              <a:off x="508182" y="1031010"/>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274" name="tx274"/>
            <p:cNvSpPr/>
            <p:nvPr/>
          </p:nvSpPr>
          <p:spPr>
            <a:xfrm>
              <a:off x="635284" y="4123806"/>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275" name="tx275"/>
            <p:cNvSpPr/>
            <p:nvPr/>
          </p:nvSpPr>
          <p:spPr>
            <a:xfrm>
              <a:off x="571733" y="3869656"/>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276" name="tx276"/>
            <p:cNvSpPr/>
            <p:nvPr/>
          </p:nvSpPr>
          <p:spPr>
            <a:xfrm>
              <a:off x="571733" y="3615506"/>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277" name="tx277"/>
            <p:cNvSpPr/>
            <p:nvPr/>
          </p:nvSpPr>
          <p:spPr>
            <a:xfrm>
              <a:off x="571733" y="3361357"/>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278" name="tx278"/>
            <p:cNvSpPr/>
            <p:nvPr/>
          </p:nvSpPr>
          <p:spPr>
            <a:xfrm>
              <a:off x="571733" y="3107207"/>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279" name="tx279"/>
            <p:cNvSpPr/>
            <p:nvPr/>
          </p:nvSpPr>
          <p:spPr>
            <a:xfrm>
              <a:off x="508182" y="2853057"/>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280" name="tx280"/>
            <p:cNvSpPr/>
            <p:nvPr/>
          </p:nvSpPr>
          <p:spPr>
            <a:xfrm>
              <a:off x="635284" y="5945853"/>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281" name="tx281"/>
            <p:cNvSpPr/>
            <p:nvPr/>
          </p:nvSpPr>
          <p:spPr>
            <a:xfrm>
              <a:off x="571733" y="5691703"/>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282" name="tx282"/>
            <p:cNvSpPr/>
            <p:nvPr/>
          </p:nvSpPr>
          <p:spPr>
            <a:xfrm>
              <a:off x="571733" y="5437553"/>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283" name="tx283"/>
            <p:cNvSpPr/>
            <p:nvPr/>
          </p:nvSpPr>
          <p:spPr>
            <a:xfrm>
              <a:off x="571733" y="5183404"/>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284" name="tx284"/>
            <p:cNvSpPr/>
            <p:nvPr/>
          </p:nvSpPr>
          <p:spPr>
            <a:xfrm>
              <a:off x="571733" y="4929254"/>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285" name="tx285"/>
            <p:cNvSpPr/>
            <p:nvPr/>
          </p:nvSpPr>
          <p:spPr>
            <a:xfrm>
              <a:off x="508182" y="4675104"/>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286" name="tx286"/>
            <p:cNvSpPr/>
            <p:nvPr/>
          </p:nvSpPr>
          <p:spPr>
            <a:xfrm rot="-5400000">
              <a:off x="-37121" y="3415796"/>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87" name="tx287"/>
            <p:cNvSpPr/>
            <p:nvPr/>
          </p:nvSpPr>
          <p:spPr>
            <a:xfrm>
              <a:off x="2762102" y="435349"/>
              <a:ext cx="4311670"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Coverage of selected routine vaccines, MENA, 2000-2025</a:t>
              </a:r>
            </a:p>
          </p:txBody>
        </p:sp>
        <p:sp>
          <p:nvSpPr>
            <p:cNvPr id="288" name="tx288"/>
            <p:cNvSpPr/>
            <p:nvPr/>
          </p:nvSpPr>
          <p:spPr>
            <a:xfrm>
              <a:off x="4912427" y="65934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28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coverage trends for 9 core routine vaccines recommended in childhood.
The steep increasing trends in coverage of IPV, MCV2, PCVC and RotaC is in-part related to increasing introduction in countries, along with improved coverage.
In 2025, ROTAC had the lowest coverage of all vaccines (44%), followed by PCVC (52%).</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457200" y="402336"/>
            <a:ext cx="8394192" cy="6053328"/>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Breadth of protection (BOP) is a combination of the number of vaccines in a country's national immunization programme and the coverage achieved for each vaccine.
The radar chart displays the BOP (shaded area) and vaccine coverage (points), by year.
BOP increased from 38% in 2000 to 71% in 2025. This increase since 2000 is a result of incremental improvement in introducing new vaccines and expanding vaccination services to previously missed populations.
Enhancing BOP now depends partly on improving the coverage of HPV, ROTAC, PCVC, and IPVC - vaccines with coverage less than 80% in 2025.</a:t>
            </a:r>
          </a:p>
        </p:txBody>
      </p:sp>
      <p:sp>
        <p:nvSpPr>
          <p:cNvPr id="4" name="body"/>
          <p:cNvSpPr>
            <a:spLocks noGrp="1"/>
          </p:cNvSpPr>
          <p:nvPr>
            <p:ph/>
          </p:nvPr>
        </p:nvSpPr>
        <p:spPr>
          <a:xfrm>
            <a:off x="457200" y="91440"/>
            <a:ext cx="5486400" cy="457200"/>
          </a:xfrm>
        </p:spPr>
        <p:txBody>
          <a:bodyPr/>
          <a:lstStyle/>
          <a:p>
            <a:pPr algn="l" marL="0" marR="0">
              <a:lnSpc>
                <a:spcPct val="100000"/>
              </a:lnSpc>
              <a:spcBef>
                <a:spcPts val="0"/>
              </a:spcBef>
              <a:spcAft>
                <a:spcPts val="0"/>
              </a:spcAft>
              <a:buNone/>
            </a:pPr>
            <a:r>
              <a:rPr cap="none" sz="1400" i="0" b="0" u="none" strike="noStrike">
                <a:solidFill>
                  <a:srgbClr val="000000">
                    <a:alpha val="100000"/>
                  </a:srgbClr>
                </a:solidFill>
                <a:latin typeface="Arial"/>
                <a:cs typeface="Arial"/>
                <a:ea typeface="Arial"/>
                <a:sym typeface="Arial"/>
              </a:rPr>
              <a:t>Breadth of Protection, MENA, 2000-2025</a:t>
            </a:r>
          </a:p>
        </p:txBody>
      </p:sp>
      <p:sp>
        <p:nvSpPr>
          <p:cNvPr id="5" name="body"/>
          <p:cNvSpPr>
            <a:spLocks noGrp="1"/>
          </p:cNvSpPr>
          <p:nvPr>
            <p:ph/>
          </p:nvPr>
        </p:nvSpPr>
        <p:spPr>
          <a:xfrm>
            <a:off x="457200" y="6583680"/>
            <a:ext cx="7315200" cy="457200"/>
          </a:xfrm>
        </p:spPr>
        <p:txBody>
          <a:bodyPr/>
          <a:lstStyle/>
          <a:p>
            <a:pPr algn="l" marL="0" marR="0">
              <a:lnSpc>
                <a:spcPct val="100000"/>
              </a:lnSpc>
              <a:spcBef>
                <a:spcPts val="0"/>
              </a:spcBef>
              <a:spcAft>
                <a:spcPts val="0"/>
              </a:spcAft>
              <a:buNone/>
            </a:pPr>
            <a:r>
              <a:rPr cap="none" sz="800" i="0" b="0" u="none" strike="noStrike">
                <a:solidFill>
                  <a:srgbClr val="000000">
                    <a:alpha val="100000"/>
                  </a:srgbClr>
                </a:solidFill>
                <a:latin typeface="Arial"/>
                <a:cs typeface="Arial"/>
                <a:ea typeface="Arial"/>
                <a:sym typeface="Arial"/>
              </a:rPr>
              <a:t>Breadth of protection = ((DTP3 x 3) + HepB3 + Hib3 + IPV1 + IPVC + MCV1 + MCV2 + PCV3 + RCV1 + RotaC + HPV) / 13</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strike="noStrike">
                <a:solidFill>
                  <a:srgbClr val="FFFFFF">
                    <a:alpha val="100000"/>
                  </a:srgbClr>
                </a:solidFill>
                <a:latin typeface="Arial"/>
                <a:cs typeface="Arial"/>
                <a:ea typeface="Arial"/>
                <a:sym typeface="Arial"/>
              </a:rPr>
              <a:t>Overview</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strike="noStrike">
                <a:solidFill>
                  <a:srgbClr val="FFFFFF">
                    <a:alpha val="100000"/>
                  </a:srgbClr>
                </a:solidFill>
                <a:latin typeface="Arial"/>
                <a:cs typeface="Arial"/>
                <a:ea typeface="Arial"/>
                <a:sym typeface="Arial"/>
              </a:rPr>
              <a:t>• DTP1 coverage increased 4 percentage points from 85% in 2024 to 89% in 2025.
• DTP3 coverage increased 4 percentage points from 79% in 2024 to 83% in 2025.
• In MENA, there were 494,000 fewer zero-dose children compared to in 2024. This leaves 1.3 million children without vaccination, vulnerable to vaccine-preventable diseases and a further 700,000 with only partial protection.
• In MENA, 1 countries* accounted for over half (55.1%) of all zero-dose children.
• There were 14 (70%) countries that achieved DTP3 coverage of at least 90% (IA2030 target).
• MCV1 coverage increased 2 percentage points from 82% in 2024 to 84% in 2025. There were 1.8 million children who missed out on the first measles vaccination.
• MCV2 coverage increased 2 percentage points from 78% in 2024 to 80% in 2025.
• Last dose coverage of HPV vaccination (HPVc) among girls remained constant at 1% in 2025.</a:t>
            </a:r>
          </a:p>
        </p:txBody>
      </p:sp>
      <p:sp>
        <p:nvSpPr>
          <p:cNvPr id="4" name="body"/>
          <p:cNvSpPr>
            <a:spLocks noGrp="1"/>
          </p:cNvSpPr>
          <p:nvPr>
            <p:ph/>
          </p:nvPr>
        </p:nvSpPr>
        <p:spPr>
          <a:xfrm>
            <a:off x="411480" y="6217920"/>
            <a:ext cx="11430000" cy="4572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*Yemen (55.1%)</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984" y="5944375"/>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5" name="pl5"/>
            <p:cNvSpPr/>
            <p:nvPr/>
          </p:nvSpPr>
          <p:spPr>
            <a:xfrm>
              <a:off x="803984" y="5547505"/>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6" name="pl6"/>
            <p:cNvSpPr/>
            <p:nvPr/>
          </p:nvSpPr>
          <p:spPr>
            <a:xfrm>
              <a:off x="803984" y="515063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7" name="pl7"/>
            <p:cNvSpPr/>
            <p:nvPr/>
          </p:nvSpPr>
          <p:spPr>
            <a:xfrm>
              <a:off x="803984" y="475376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8" name="pl8"/>
            <p:cNvSpPr/>
            <p:nvPr/>
          </p:nvSpPr>
          <p:spPr>
            <a:xfrm>
              <a:off x="803984" y="435689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9" name="pl9"/>
            <p:cNvSpPr/>
            <p:nvPr/>
          </p:nvSpPr>
          <p:spPr>
            <a:xfrm>
              <a:off x="803984" y="3960027"/>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0" name="pl10"/>
            <p:cNvSpPr/>
            <p:nvPr/>
          </p:nvSpPr>
          <p:spPr>
            <a:xfrm>
              <a:off x="803984" y="3563157"/>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1" name="pl11"/>
            <p:cNvSpPr/>
            <p:nvPr/>
          </p:nvSpPr>
          <p:spPr>
            <a:xfrm>
              <a:off x="803984" y="316628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2" name="pl12"/>
            <p:cNvSpPr/>
            <p:nvPr/>
          </p:nvSpPr>
          <p:spPr>
            <a:xfrm>
              <a:off x="803984" y="276941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3" name="pl13"/>
            <p:cNvSpPr/>
            <p:nvPr/>
          </p:nvSpPr>
          <p:spPr>
            <a:xfrm>
              <a:off x="803984" y="237254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4" name="pl14"/>
            <p:cNvSpPr/>
            <p:nvPr/>
          </p:nvSpPr>
          <p:spPr>
            <a:xfrm>
              <a:off x="803984" y="1975679"/>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5" name="pl15"/>
            <p:cNvSpPr/>
            <p:nvPr/>
          </p:nvSpPr>
          <p:spPr>
            <a:xfrm>
              <a:off x="803984" y="1578809"/>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6" name="pl16"/>
            <p:cNvSpPr/>
            <p:nvPr/>
          </p:nvSpPr>
          <p:spPr>
            <a:xfrm>
              <a:off x="1806460"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3059555"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18" name="pl18"/>
            <p:cNvSpPr/>
            <p:nvPr/>
          </p:nvSpPr>
          <p:spPr>
            <a:xfrm>
              <a:off x="4312650"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19" name="pl19"/>
            <p:cNvSpPr/>
            <p:nvPr/>
          </p:nvSpPr>
          <p:spPr>
            <a:xfrm>
              <a:off x="5440435"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0" name="pl20"/>
            <p:cNvSpPr/>
            <p:nvPr/>
          </p:nvSpPr>
          <p:spPr>
            <a:xfrm>
              <a:off x="6693530"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1" name="pl21"/>
            <p:cNvSpPr/>
            <p:nvPr/>
          </p:nvSpPr>
          <p:spPr>
            <a:xfrm>
              <a:off x="8071935"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2" name="pl22"/>
            <p:cNvSpPr/>
            <p:nvPr/>
          </p:nvSpPr>
          <p:spPr>
            <a:xfrm>
              <a:off x="8698482"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3" name="pl23"/>
            <p:cNvSpPr/>
            <p:nvPr/>
          </p:nvSpPr>
          <p:spPr>
            <a:xfrm>
              <a:off x="803984" y="5745940"/>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4" name="pl24"/>
            <p:cNvSpPr/>
            <p:nvPr/>
          </p:nvSpPr>
          <p:spPr>
            <a:xfrm>
              <a:off x="803984" y="534907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5" name="pl25"/>
            <p:cNvSpPr/>
            <p:nvPr/>
          </p:nvSpPr>
          <p:spPr>
            <a:xfrm>
              <a:off x="803984" y="495220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6" name="pl26"/>
            <p:cNvSpPr/>
            <p:nvPr/>
          </p:nvSpPr>
          <p:spPr>
            <a:xfrm>
              <a:off x="803984" y="455533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7" name="pl27"/>
            <p:cNvSpPr/>
            <p:nvPr/>
          </p:nvSpPr>
          <p:spPr>
            <a:xfrm>
              <a:off x="803984" y="415846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8" name="pl28"/>
            <p:cNvSpPr/>
            <p:nvPr/>
          </p:nvSpPr>
          <p:spPr>
            <a:xfrm>
              <a:off x="803984" y="376159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9" name="pl29"/>
            <p:cNvSpPr/>
            <p:nvPr/>
          </p:nvSpPr>
          <p:spPr>
            <a:xfrm>
              <a:off x="803984" y="336472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0" name="pl30"/>
            <p:cNvSpPr/>
            <p:nvPr/>
          </p:nvSpPr>
          <p:spPr>
            <a:xfrm>
              <a:off x="803984" y="296785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1" name="pl31"/>
            <p:cNvSpPr/>
            <p:nvPr/>
          </p:nvSpPr>
          <p:spPr>
            <a:xfrm>
              <a:off x="803984" y="257098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2" name="pl32"/>
            <p:cNvSpPr/>
            <p:nvPr/>
          </p:nvSpPr>
          <p:spPr>
            <a:xfrm>
              <a:off x="803984" y="217411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3" name="pl33"/>
            <p:cNvSpPr/>
            <p:nvPr/>
          </p:nvSpPr>
          <p:spPr>
            <a:xfrm>
              <a:off x="803984" y="1777244"/>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4" name="pl34"/>
            <p:cNvSpPr/>
            <p:nvPr/>
          </p:nvSpPr>
          <p:spPr>
            <a:xfrm>
              <a:off x="1179913"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2433008"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3686102"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4939197"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5941673"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445387"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1179913" y="2134426"/>
              <a:ext cx="6265474" cy="476243"/>
            </a:xfrm>
            <a:custGeom>
              <a:avLst/>
              <a:pathLst>
                <a:path w="6265474" h="476243">
                  <a:moveTo>
                    <a:pt x="0" y="198434"/>
                  </a:moveTo>
                  <a:lnTo>
                    <a:pt x="250618" y="158747"/>
                  </a:lnTo>
                  <a:lnTo>
                    <a:pt x="501237" y="238121"/>
                  </a:lnTo>
                  <a:lnTo>
                    <a:pt x="751856" y="198434"/>
                  </a:lnTo>
                  <a:lnTo>
                    <a:pt x="1002475" y="158747"/>
                  </a:lnTo>
                  <a:lnTo>
                    <a:pt x="1253094" y="119060"/>
                  </a:lnTo>
                  <a:lnTo>
                    <a:pt x="1503713" y="119060"/>
                  </a:lnTo>
                  <a:lnTo>
                    <a:pt x="1754332" y="79373"/>
                  </a:lnTo>
                  <a:lnTo>
                    <a:pt x="2004951" y="39686"/>
                  </a:lnTo>
                  <a:lnTo>
                    <a:pt x="2255570" y="39686"/>
                  </a:lnTo>
                  <a:lnTo>
                    <a:pt x="2506189" y="0"/>
                  </a:lnTo>
                  <a:lnTo>
                    <a:pt x="2756808" y="0"/>
                  </a:lnTo>
                  <a:lnTo>
                    <a:pt x="3007427" y="119060"/>
                  </a:lnTo>
                  <a:lnTo>
                    <a:pt x="3258046" y="39686"/>
                  </a:lnTo>
                  <a:lnTo>
                    <a:pt x="3508665" y="39686"/>
                  </a:lnTo>
                  <a:lnTo>
                    <a:pt x="3759284" y="119060"/>
                  </a:lnTo>
                  <a:lnTo>
                    <a:pt x="4009903" y="79373"/>
                  </a:lnTo>
                  <a:lnTo>
                    <a:pt x="4260522" y="39686"/>
                  </a:lnTo>
                  <a:lnTo>
                    <a:pt x="4511141" y="79373"/>
                  </a:lnTo>
                  <a:lnTo>
                    <a:pt x="4761760" y="79373"/>
                  </a:lnTo>
                  <a:lnTo>
                    <a:pt x="5012379" y="238121"/>
                  </a:lnTo>
                  <a:lnTo>
                    <a:pt x="5262998" y="238121"/>
                  </a:lnTo>
                  <a:lnTo>
                    <a:pt x="5513617" y="198434"/>
                  </a:lnTo>
                  <a:lnTo>
                    <a:pt x="5764236" y="396869"/>
                  </a:lnTo>
                  <a:lnTo>
                    <a:pt x="6014855" y="476243"/>
                  </a:lnTo>
                  <a:lnTo>
                    <a:pt x="6265474" y="317495"/>
                  </a:lnTo>
                </a:path>
              </a:pathLst>
            </a:custGeom>
            <a:ln w="27101" cap="flat">
              <a:solidFill>
                <a:srgbClr val="1C86EE">
                  <a:alpha val="100000"/>
                </a:srgbClr>
              </a:solidFill>
              <a:prstDash val="solid"/>
              <a:round/>
            </a:ln>
          </p:spPr>
          <p:txBody>
            <a:bodyPr/>
            <a:lstStyle/>
            <a:p/>
          </p:txBody>
        </p:sp>
        <p:sp>
          <p:nvSpPr>
            <p:cNvPr id="41" name="pl41"/>
            <p:cNvSpPr/>
            <p:nvPr/>
          </p:nvSpPr>
          <p:spPr>
            <a:xfrm>
              <a:off x="1179913" y="2134426"/>
              <a:ext cx="6265474" cy="1190608"/>
            </a:xfrm>
            <a:custGeom>
              <a:avLst/>
              <a:pathLst>
                <a:path w="6265474" h="1190608">
                  <a:moveTo>
                    <a:pt x="0" y="1190608"/>
                  </a:moveTo>
                  <a:lnTo>
                    <a:pt x="250618" y="1071548"/>
                  </a:lnTo>
                  <a:lnTo>
                    <a:pt x="501237" y="1031861"/>
                  </a:lnTo>
                  <a:lnTo>
                    <a:pt x="751856" y="1031861"/>
                  </a:lnTo>
                  <a:lnTo>
                    <a:pt x="1002475" y="793739"/>
                  </a:lnTo>
                  <a:lnTo>
                    <a:pt x="1253094" y="515930"/>
                  </a:lnTo>
                  <a:lnTo>
                    <a:pt x="1503713" y="277808"/>
                  </a:lnTo>
                  <a:lnTo>
                    <a:pt x="1754332" y="158747"/>
                  </a:lnTo>
                  <a:lnTo>
                    <a:pt x="2004951" y="79373"/>
                  </a:lnTo>
                  <a:lnTo>
                    <a:pt x="2255570" y="79373"/>
                  </a:lnTo>
                  <a:lnTo>
                    <a:pt x="2506189" y="79373"/>
                  </a:lnTo>
                  <a:lnTo>
                    <a:pt x="2756808" y="39686"/>
                  </a:lnTo>
                  <a:lnTo>
                    <a:pt x="3007427" y="158747"/>
                  </a:lnTo>
                  <a:lnTo>
                    <a:pt x="3258046" y="0"/>
                  </a:lnTo>
                  <a:lnTo>
                    <a:pt x="3508665" y="79373"/>
                  </a:lnTo>
                  <a:lnTo>
                    <a:pt x="3759284" y="119060"/>
                  </a:lnTo>
                  <a:lnTo>
                    <a:pt x="4009903" y="79373"/>
                  </a:lnTo>
                  <a:lnTo>
                    <a:pt x="4260522" y="39686"/>
                  </a:lnTo>
                  <a:lnTo>
                    <a:pt x="4511141" y="79373"/>
                  </a:lnTo>
                  <a:lnTo>
                    <a:pt x="4761760" y="79373"/>
                  </a:lnTo>
                  <a:lnTo>
                    <a:pt x="5012379" y="238121"/>
                  </a:lnTo>
                  <a:lnTo>
                    <a:pt x="5262998" y="238121"/>
                  </a:lnTo>
                  <a:lnTo>
                    <a:pt x="5513617" y="158747"/>
                  </a:lnTo>
                  <a:lnTo>
                    <a:pt x="5764236" y="396869"/>
                  </a:lnTo>
                  <a:lnTo>
                    <a:pt x="6014855" y="476243"/>
                  </a:lnTo>
                  <a:lnTo>
                    <a:pt x="6265474" y="317495"/>
                  </a:lnTo>
                </a:path>
              </a:pathLst>
            </a:custGeom>
            <a:ln w="27101" cap="flat">
              <a:solidFill>
                <a:srgbClr val="80BD41">
                  <a:alpha val="100000"/>
                </a:srgbClr>
              </a:solidFill>
              <a:prstDash val="solid"/>
              <a:round/>
            </a:ln>
          </p:spPr>
          <p:txBody>
            <a:bodyPr/>
            <a:lstStyle/>
            <a:p/>
          </p:txBody>
        </p:sp>
        <p:sp>
          <p:nvSpPr>
            <p:cNvPr id="42" name="pl42"/>
            <p:cNvSpPr/>
            <p:nvPr/>
          </p:nvSpPr>
          <p:spPr>
            <a:xfrm>
              <a:off x="1179913" y="2174113"/>
              <a:ext cx="6265474" cy="3532139"/>
            </a:xfrm>
            <a:custGeom>
              <a:avLst/>
              <a:pathLst>
                <a:path w="6265474" h="3532139">
                  <a:moveTo>
                    <a:pt x="0" y="3532139"/>
                  </a:moveTo>
                  <a:lnTo>
                    <a:pt x="250618" y="3294018"/>
                  </a:lnTo>
                  <a:lnTo>
                    <a:pt x="501237" y="3055896"/>
                  </a:lnTo>
                  <a:lnTo>
                    <a:pt x="751856" y="2976522"/>
                  </a:lnTo>
                  <a:lnTo>
                    <a:pt x="1002475" y="2976522"/>
                  </a:lnTo>
                  <a:lnTo>
                    <a:pt x="1253094" y="2857461"/>
                  </a:lnTo>
                  <a:lnTo>
                    <a:pt x="1503713" y="2817774"/>
                  </a:lnTo>
                  <a:lnTo>
                    <a:pt x="1754332" y="2460591"/>
                  </a:lnTo>
                  <a:lnTo>
                    <a:pt x="2004951" y="1666852"/>
                  </a:lnTo>
                  <a:lnTo>
                    <a:pt x="2255570" y="1706539"/>
                  </a:lnTo>
                  <a:lnTo>
                    <a:pt x="2506189" y="1706539"/>
                  </a:lnTo>
                  <a:lnTo>
                    <a:pt x="2756808" y="1666852"/>
                  </a:lnTo>
                  <a:lnTo>
                    <a:pt x="3007427" y="1547791"/>
                  </a:lnTo>
                  <a:lnTo>
                    <a:pt x="3258046" y="1428730"/>
                  </a:lnTo>
                  <a:lnTo>
                    <a:pt x="3508665" y="555617"/>
                  </a:lnTo>
                  <a:lnTo>
                    <a:pt x="3759284" y="79373"/>
                  </a:lnTo>
                  <a:lnTo>
                    <a:pt x="4009903" y="39686"/>
                  </a:lnTo>
                  <a:lnTo>
                    <a:pt x="4260522" y="0"/>
                  </a:lnTo>
                  <a:lnTo>
                    <a:pt x="4511141" y="39686"/>
                  </a:lnTo>
                  <a:lnTo>
                    <a:pt x="4761760" y="39686"/>
                  </a:lnTo>
                  <a:lnTo>
                    <a:pt x="5012379" y="198434"/>
                  </a:lnTo>
                  <a:lnTo>
                    <a:pt x="5262998" y="198434"/>
                  </a:lnTo>
                  <a:lnTo>
                    <a:pt x="5513617" y="119060"/>
                  </a:lnTo>
                  <a:lnTo>
                    <a:pt x="5764236" y="357182"/>
                  </a:lnTo>
                  <a:lnTo>
                    <a:pt x="6014855" y="436556"/>
                  </a:lnTo>
                  <a:lnTo>
                    <a:pt x="6265474" y="277808"/>
                  </a:lnTo>
                </a:path>
              </a:pathLst>
            </a:custGeom>
            <a:ln w="27101" cap="flat">
              <a:solidFill>
                <a:srgbClr val="EE00EE">
                  <a:alpha val="100000"/>
                </a:srgbClr>
              </a:solidFill>
              <a:prstDash val="solid"/>
              <a:round/>
            </a:ln>
          </p:spPr>
          <p:txBody>
            <a:bodyPr/>
            <a:lstStyle/>
            <a:p/>
          </p:txBody>
        </p:sp>
        <p:sp>
          <p:nvSpPr>
            <p:cNvPr id="43" name="pl43"/>
            <p:cNvSpPr/>
            <p:nvPr/>
          </p:nvSpPr>
          <p:spPr>
            <a:xfrm>
              <a:off x="3686102" y="5626879"/>
              <a:ext cx="3759284" cy="119060"/>
            </a:xfrm>
            <a:custGeom>
              <a:avLst/>
              <a:pathLst>
                <a:path w="3759284" h="119060">
                  <a:moveTo>
                    <a:pt x="0" y="119060"/>
                  </a:moveTo>
                  <a:lnTo>
                    <a:pt x="250618" y="119060"/>
                  </a:lnTo>
                  <a:lnTo>
                    <a:pt x="501237" y="119060"/>
                  </a:lnTo>
                  <a:lnTo>
                    <a:pt x="751856" y="119060"/>
                  </a:lnTo>
                  <a:lnTo>
                    <a:pt x="1002475" y="119060"/>
                  </a:lnTo>
                  <a:lnTo>
                    <a:pt x="1253094" y="119060"/>
                  </a:lnTo>
                  <a:lnTo>
                    <a:pt x="1503713" y="119060"/>
                  </a:lnTo>
                  <a:lnTo>
                    <a:pt x="1754332" y="119060"/>
                  </a:lnTo>
                  <a:lnTo>
                    <a:pt x="2004951" y="119060"/>
                  </a:lnTo>
                  <a:lnTo>
                    <a:pt x="2255570" y="119060"/>
                  </a:lnTo>
                  <a:lnTo>
                    <a:pt x="2506189" y="119060"/>
                  </a:lnTo>
                  <a:lnTo>
                    <a:pt x="2756808" y="119060"/>
                  </a:lnTo>
                  <a:lnTo>
                    <a:pt x="3007427" y="119060"/>
                  </a:lnTo>
                  <a:lnTo>
                    <a:pt x="3258046" y="0"/>
                  </a:lnTo>
                  <a:lnTo>
                    <a:pt x="3508665" y="79373"/>
                  </a:lnTo>
                  <a:lnTo>
                    <a:pt x="3759284" y="79373"/>
                  </a:lnTo>
                </a:path>
              </a:pathLst>
            </a:custGeom>
            <a:ln w="27101" cap="flat">
              <a:solidFill>
                <a:srgbClr val="6A3D9A">
                  <a:alpha val="100000"/>
                </a:srgbClr>
              </a:solidFill>
              <a:prstDash val="solid"/>
              <a:round/>
            </a:ln>
          </p:spPr>
          <p:txBody>
            <a:bodyPr/>
            <a:lstStyle/>
            <a:p/>
          </p:txBody>
        </p:sp>
        <p:sp>
          <p:nvSpPr>
            <p:cNvPr id="44" name="pl44"/>
            <p:cNvSpPr/>
            <p:nvPr/>
          </p:nvSpPr>
          <p:spPr>
            <a:xfrm>
              <a:off x="4939197" y="2174113"/>
              <a:ext cx="2506189" cy="2460591"/>
            </a:xfrm>
            <a:custGeom>
              <a:avLst/>
              <a:pathLst>
                <a:path w="2506189" h="2460591">
                  <a:moveTo>
                    <a:pt x="0" y="2460591"/>
                  </a:moveTo>
                  <a:lnTo>
                    <a:pt x="250618" y="1825600"/>
                  </a:lnTo>
                  <a:lnTo>
                    <a:pt x="501237" y="1984348"/>
                  </a:lnTo>
                  <a:lnTo>
                    <a:pt x="751856" y="1190608"/>
                  </a:lnTo>
                  <a:lnTo>
                    <a:pt x="1002475" y="0"/>
                  </a:lnTo>
                  <a:lnTo>
                    <a:pt x="1253094" y="119060"/>
                  </a:lnTo>
                  <a:lnTo>
                    <a:pt x="1503713" y="79373"/>
                  </a:lnTo>
                  <a:lnTo>
                    <a:pt x="1754332" y="39686"/>
                  </a:lnTo>
                  <a:lnTo>
                    <a:pt x="2004951" y="277808"/>
                  </a:lnTo>
                  <a:lnTo>
                    <a:pt x="2255570" y="238121"/>
                  </a:lnTo>
                  <a:lnTo>
                    <a:pt x="2506189" y="119060"/>
                  </a:lnTo>
                </a:path>
              </a:pathLst>
            </a:custGeom>
            <a:ln w="27101" cap="flat">
              <a:solidFill>
                <a:srgbClr val="E31A1C">
                  <a:alpha val="100000"/>
                </a:srgbClr>
              </a:solidFill>
              <a:prstDash val="solid"/>
              <a:round/>
            </a:ln>
          </p:spPr>
          <p:txBody>
            <a:bodyPr/>
            <a:lstStyle/>
            <a:p/>
          </p:txBody>
        </p:sp>
        <p:sp>
          <p:nvSpPr>
            <p:cNvPr id="45" name="pl45"/>
            <p:cNvSpPr/>
            <p:nvPr/>
          </p:nvSpPr>
          <p:spPr>
            <a:xfrm>
              <a:off x="6442911" y="2650357"/>
              <a:ext cx="1002475" cy="793739"/>
            </a:xfrm>
            <a:custGeom>
              <a:avLst/>
              <a:pathLst>
                <a:path w="1002475" h="793739">
                  <a:moveTo>
                    <a:pt x="0" y="793739"/>
                  </a:moveTo>
                  <a:lnTo>
                    <a:pt x="250618" y="317495"/>
                  </a:lnTo>
                  <a:lnTo>
                    <a:pt x="501237" y="357182"/>
                  </a:lnTo>
                  <a:lnTo>
                    <a:pt x="751856" y="158747"/>
                  </a:lnTo>
                  <a:lnTo>
                    <a:pt x="1002475" y="0"/>
                  </a:lnTo>
                </a:path>
              </a:pathLst>
            </a:custGeom>
            <a:ln w="27101" cap="flat">
              <a:solidFill>
                <a:srgbClr val="FF7F00">
                  <a:alpha val="100000"/>
                </a:srgbClr>
              </a:solidFill>
              <a:prstDash val="solid"/>
              <a:round/>
            </a:ln>
          </p:spPr>
          <p:txBody>
            <a:bodyPr/>
            <a:lstStyle/>
            <a:p/>
          </p:txBody>
        </p:sp>
        <p:sp>
          <p:nvSpPr>
            <p:cNvPr id="46" name="pl46"/>
            <p:cNvSpPr/>
            <p:nvPr/>
          </p:nvSpPr>
          <p:spPr>
            <a:xfrm>
              <a:off x="1179913" y="2134426"/>
              <a:ext cx="6265474" cy="357182"/>
            </a:xfrm>
            <a:custGeom>
              <a:avLst/>
              <a:pathLst>
                <a:path w="6265474" h="357182">
                  <a:moveTo>
                    <a:pt x="0" y="238121"/>
                  </a:moveTo>
                  <a:lnTo>
                    <a:pt x="250618" y="238121"/>
                  </a:lnTo>
                  <a:lnTo>
                    <a:pt x="501237" y="277808"/>
                  </a:lnTo>
                  <a:lnTo>
                    <a:pt x="751856" y="277808"/>
                  </a:lnTo>
                  <a:lnTo>
                    <a:pt x="1002475" y="238121"/>
                  </a:lnTo>
                  <a:lnTo>
                    <a:pt x="1253094" y="198434"/>
                  </a:lnTo>
                  <a:lnTo>
                    <a:pt x="1503713" y="198434"/>
                  </a:lnTo>
                  <a:lnTo>
                    <a:pt x="1754332" y="158747"/>
                  </a:lnTo>
                  <a:lnTo>
                    <a:pt x="2004951" y="158747"/>
                  </a:lnTo>
                  <a:lnTo>
                    <a:pt x="2255570" y="79373"/>
                  </a:lnTo>
                  <a:lnTo>
                    <a:pt x="2506189" y="0"/>
                  </a:lnTo>
                  <a:lnTo>
                    <a:pt x="2756808" y="39686"/>
                  </a:lnTo>
                  <a:lnTo>
                    <a:pt x="3007427" y="119060"/>
                  </a:lnTo>
                  <a:lnTo>
                    <a:pt x="3258046" y="79373"/>
                  </a:lnTo>
                  <a:lnTo>
                    <a:pt x="3508665" y="119060"/>
                  </a:lnTo>
                  <a:lnTo>
                    <a:pt x="3759284" y="119060"/>
                  </a:lnTo>
                  <a:lnTo>
                    <a:pt x="4009903" y="39686"/>
                  </a:lnTo>
                  <a:lnTo>
                    <a:pt x="4260522" y="79373"/>
                  </a:lnTo>
                  <a:lnTo>
                    <a:pt x="4511141" y="158747"/>
                  </a:lnTo>
                  <a:lnTo>
                    <a:pt x="4761760" y="158747"/>
                  </a:lnTo>
                  <a:lnTo>
                    <a:pt x="5012379" y="198434"/>
                  </a:lnTo>
                  <a:lnTo>
                    <a:pt x="5262998" y="238121"/>
                  </a:lnTo>
                  <a:lnTo>
                    <a:pt x="5513617" y="238121"/>
                  </a:lnTo>
                  <a:lnTo>
                    <a:pt x="5764236" y="317495"/>
                  </a:lnTo>
                  <a:lnTo>
                    <a:pt x="6014855" y="357182"/>
                  </a:lnTo>
                  <a:lnTo>
                    <a:pt x="6265474" y="277808"/>
                  </a:lnTo>
                </a:path>
              </a:pathLst>
            </a:custGeom>
            <a:ln w="27101" cap="flat">
              <a:solidFill>
                <a:srgbClr val="FFC20E">
                  <a:alpha val="100000"/>
                </a:srgbClr>
              </a:solidFill>
              <a:prstDash val="solid"/>
              <a:round/>
            </a:ln>
          </p:spPr>
          <p:txBody>
            <a:bodyPr/>
            <a:lstStyle/>
            <a:p/>
          </p:txBody>
        </p:sp>
        <p:sp>
          <p:nvSpPr>
            <p:cNvPr id="47" name="pl47"/>
            <p:cNvSpPr/>
            <p:nvPr/>
          </p:nvSpPr>
          <p:spPr>
            <a:xfrm>
              <a:off x="1179913" y="2372548"/>
              <a:ext cx="6265474" cy="1389043"/>
            </a:xfrm>
            <a:custGeom>
              <a:avLst/>
              <a:pathLst>
                <a:path w="6265474" h="1389043">
                  <a:moveTo>
                    <a:pt x="0" y="1389043"/>
                  </a:moveTo>
                  <a:lnTo>
                    <a:pt x="250618" y="992174"/>
                  </a:lnTo>
                  <a:lnTo>
                    <a:pt x="501237" y="992174"/>
                  </a:lnTo>
                  <a:lnTo>
                    <a:pt x="751856" y="992174"/>
                  </a:lnTo>
                  <a:lnTo>
                    <a:pt x="1002475" y="754052"/>
                  </a:lnTo>
                  <a:lnTo>
                    <a:pt x="1253094" y="634991"/>
                  </a:lnTo>
                  <a:lnTo>
                    <a:pt x="1503713" y="595304"/>
                  </a:lnTo>
                  <a:lnTo>
                    <a:pt x="1754332" y="555617"/>
                  </a:lnTo>
                  <a:lnTo>
                    <a:pt x="2004951" y="714365"/>
                  </a:lnTo>
                  <a:lnTo>
                    <a:pt x="2255570" y="634991"/>
                  </a:lnTo>
                  <a:lnTo>
                    <a:pt x="2506189" y="634991"/>
                  </a:lnTo>
                  <a:lnTo>
                    <a:pt x="2756808" y="555617"/>
                  </a:lnTo>
                  <a:lnTo>
                    <a:pt x="3007427" y="555617"/>
                  </a:lnTo>
                  <a:lnTo>
                    <a:pt x="3258046" y="396869"/>
                  </a:lnTo>
                  <a:lnTo>
                    <a:pt x="3508665" y="238121"/>
                  </a:lnTo>
                  <a:lnTo>
                    <a:pt x="3759284" y="79373"/>
                  </a:lnTo>
                  <a:lnTo>
                    <a:pt x="4009903" y="0"/>
                  </a:lnTo>
                  <a:lnTo>
                    <a:pt x="4260522" y="0"/>
                  </a:lnTo>
                  <a:lnTo>
                    <a:pt x="4511141" y="79373"/>
                  </a:lnTo>
                  <a:lnTo>
                    <a:pt x="4761760" y="79373"/>
                  </a:lnTo>
                  <a:lnTo>
                    <a:pt x="5012379" y="119060"/>
                  </a:lnTo>
                  <a:lnTo>
                    <a:pt x="5262998" y="158747"/>
                  </a:lnTo>
                  <a:lnTo>
                    <a:pt x="5513617" y="158747"/>
                  </a:lnTo>
                  <a:lnTo>
                    <a:pt x="5764236" y="277808"/>
                  </a:lnTo>
                  <a:lnTo>
                    <a:pt x="6014855" y="277808"/>
                  </a:lnTo>
                  <a:lnTo>
                    <a:pt x="6265474" y="198434"/>
                  </a:lnTo>
                </a:path>
              </a:pathLst>
            </a:custGeom>
            <a:ln w="27101" cap="flat">
              <a:solidFill>
                <a:srgbClr val="008B00">
                  <a:alpha val="100000"/>
                </a:srgbClr>
              </a:solidFill>
              <a:prstDash val="solid"/>
              <a:round/>
            </a:ln>
          </p:spPr>
          <p:txBody>
            <a:bodyPr/>
            <a:lstStyle/>
            <a:p/>
          </p:txBody>
        </p:sp>
        <p:sp>
          <p:nvSpPr>
            <p:cNvPr id="48" name="pl48"/>
            <p:cNvSpPr/>
            <p:nvPr/>
          </p:nvSpPr>
          <p:spPr>
            <a:xfrm>
              <a:off x="3184865" y="3682218"/>
              <a:ext cx="4260522" cy="2024035"/>
            </a:xfrm>
            <a:custGeom>
              <a:avLst/>
              <a:pathLst>
                <a:path w="4260522" h="2024035">
                  <a:moveTo>
                    <a:pt x="0" y="2024035"/>
                  </a:moveTo>
                  <a:lnTo>
                    <a:pt x="250618" y="1825600"/>
                  </a:lnTo>
                  <a:lnTo>
                    <a:pt x="501237" y="1785913"/>
                  </a:lnTo>
                  <a:lnTo>
                    <a:pt x="751856" y="1587478"/>
                  </a:lnTo>
                  <a:lnTo>
                    <a:pt x="1002475" y="1389043"/>
                  </a:lnTo>
                  <a:lnTo>
                    <a:pt x="1253094" y="1150921"/>
                  </a:lnTo>
                  <a:lnTo>
                    <a:pt x="1503713" y="833426"/>
                  </a:lnTo>
                  <a:lnTo>
                    <a:pt x="1754332" y="793739"/>
                  </a:lnTo>
                  <a:lnTo>
                    <a:pt x="2004951" y="555617"/>
                  </a:lnTo>
                  <a:lnTo>
                    <a:pt x="2255570" y="277808"/>
                  </a:lnTo>
                  <a:lnTo>
                    <a:pt x="2506189" y="277808"/>
                  </a:lnTo>
                  <a:lnTo>
                    <a:pt x="2756808" y="238121"/>
                  </a:lnTo>
                  <a:lnTo>
                    <a:pt x="3007427" y="357182"/>
                  </a:lnTo>
                  <a:lnTo>
                    <a:pt x="3258046" y="396869"/>
                  </a:lnTo>
                  <a:lnTo>
                    <a:pt x="3508665" y="436556"/>
                  </a:lnTo>
                  <a:lnTo>
                    <a:pt x="3759284" y="595304"/>
                  </a:lnTo>
                  <a:lnTo>
                    <a:pt x="4009903" y="476243"/>
                  </a:lnTo>
                  <a:lnTo>
                    <a:pt x="4260522" y="0"/>
                  </a:lnTo>
                </a:path>
              </a:pathLst>
            </a:custGeom>
            <a:ln w="27101" cap="flat">
              <a:solidFill>
                <a:srgbClr val="9A32CD">
                  <a:alpha val="100000"/>
                </a:srgbClr>
              </a:solidFill>
              <a:prstDash val="solid"/>
              <a:round/>
            </a:ln>
          </p:spPr>
          <p:txBody>
            <a:bodyPr/>
            <a:lstStyle/>
            <a:p/>
          </p:txBody>
        </p:sp>
        <p:sp>
          <p:nvSpPr>
            <p:cNvPr id="49" name="pl49"/>
            <p:cNvSpPr/>
            <p:nvPr/>
          </p:nvSpPr>
          <p:spPr>
            <a:xfrm>
              <a:off x="2683627" y="3999714"/>
              <a:ext cx="4761760" cy="1746226"/>
            </a:xfrm>
            <a:custGeom>
              <a:avLst/>
              <a:pathLst>
                <a:path w="4761760" h="1746226">
                  <a:moveTo>
                    <a:pt x="0" y="1746226"/>
                  </a:moveTo>
                  <a:lnTo>
                    <a:pt x="250618" y="1746226"/>
                  </a:lnTo>
                  <a:lnTo>
                    <a:pt x="501237" y="1746226"/>
                  </a:lnTo>
                  <a:lnTo>
                    <a:pt x="751856" y="1746226"/>
                  </a:lnTo>
                  <a:lnTo>
                    <a:pt x="1002475" y="1746226"/>
                  </a:lnTo>
                  <a:lnTo>
                    <a:pt x="1253094" y="1389043"/>
                  </a:lnTo>
                  <a:lnTo>
                    <a:pt x="1503713" y="992174"/>
                  </a:lnTo>
                  <a:lnTo>
                    <a:pt x="1754332" y="595304"/>
                  </a:lnTo>
                  <a:lnTo>
                    <a:pt x="2004951" y="595304"/>
                  </a:lnTo>
                  <a:lnTo>
                    <a:pt x="2255570" y="476243"/>
                  </a:lnTo>
                  <a:lnTo>
                    <a:pt x="2506189" y="317495"/>
                  </a:lnTo>
                  <a:lnTo>
                    <a:pt x="2756808" y="158747"/>
                  </a:lnTo>
                  <a:lnTo>
                    <a:pt x="3007427" y="158747"/>
                  </a:lnTo>
                  <a:lnTo>
                    <a:pt x="3258046" y="317495"/>
                  </a:lnTo>
                  <a:lnTo>
                    <a:pt x="3508665" y="198434"/>
                  </a:lnTo>
                  <a:lnTo>
                    <a:pt x="3759284" y="238121"/>
                  </a:lnTo>
                  <a:lnTo>
                    <a:pt x="4009903" y="357182"/>
                  </a:lnTo>
                  <a:lnTo>
                    <a:pt x="4260522" y="476243"/>
                  </a:lnTo>
                  <a:lnTo>
                    <a:pt x="4511141" y="436556"/>
                  </a:lnTo>
                  <a:lnTo>
                    <a:pt x="4761760" y="0"/>
                  </a:lnTo>
                </a:path>
              </a:pathLst>
            </a:custGeom>
            <a:ln w="27101" cap="flat">
              <a:solidFill>
                <a:srgbClr val="836FFF">
                  <a:alpha val="100000"/>
                </a:srgbClr>
              </a:solidFill>
              <a:prstDash val="solid"/>
              <a:round/>
            </a:ln>
          </p:spPr>
          <p:txBody>
            <a:bodyPr/>
            <a:lstStyle/>
            <a:p/>
          </p:txBody>
        </p:sp>
        <p:sp>
          <p:nvSpPr>
            <p:cNvPr id="50" name="pl50"/>
            <p:cNvSpPr/>
            <p:nvPr/>
          </p:nvSpPr>
          <p:spPr>
            <a:xfrm>
              <a:off x="1179913" y="2491609"/>
              <a:ext cx="6265474" cy="1785913"/>
            </a:xfrm>
            <a:custGeom>
              <a:avLst/>
              <a:pathLst>
                <a:path w="6265474" h="1785913">
                  <a:moveTo>
                    <a:pt x="0" y="1785913"/>
                  </a:moveTo>
                  <a:lnTo>
                    <a:pt x="250618" y="1587478"/>
                  </a:lnTo>
                  <a:lnTo>
                    <a:pt x="501237" y="1627165"/>
                  </a:lnTo>
                  <a:lnTo>
                    <a:pt x="751856" y="1666852"/>
                  </a:lnTo>
                  <a:lnTo>
                    <a:pt x="1002475" y="992174"/>
                  </a:lnTo>
                  <a:lnTo>
                    <a:pt x="1253094" y="912800"/>
                  </a:lnTo>
                  <a:lnTo>
                    <a:pt x="1503713" y="912800"/>
                  </a:lnTo>
                  <a:lnTo>
                    <a:pt x="1754332" y="873113"/>
                  </a:lnTo>
                  <a:lnTo>
                    <a:pt x="2004951" y="1071548"/>
                  </a:lnTo>
                  <a:lnTo>
                    <a:pt x="2255570" y="1031861"/>
                  </a:lnTo>
                  <a:lnTo>
                    <a:pt x="2506189" y="1031861"/>
                  </a:lnTo>
                  <a:lnTo>
                    <a:pt x="2756808" y="952487"/>
                  </a:lnTo>
                  <a:lnTo>
                    <a:pt x="3007427" y="952487"/>
                  </a:lnTo>
                  <a:lnTo>
                    <a:pt x="3258046" y="952487"/>
                  </a:lnTo>
                  <a:lnTo>
                    <a:pt x="3508665" y="714365"/>
                  </a:lnTo>
                  <a:lnTo>
                    <a:pt x="3759284" y="476243"/>
                  </a:lnTo>
                  <a:lnTo>
                    <a:pt x="4009903" y="476243"/>
                  </a:lnTo>
                  <a:lnTo>
                    <a:pt x="4260522" y="158747"/>
                  </a:lnTo>
                  <a:lnTo>
                    <a:pt x="4511141" y="277808"/>
                  </a:lnTo>
                  <a:lnTo>
                    <a:pt x="4761760" y="277808"/>
                  </a:lnTo>
                  <a:lnTo>
                    <a:pt x="5012379" y="317495"/>
                  </a:lnTo>
                  <a:lnTo>
                    <a:pt x="5262998" y="357182"/>
                  </a:lnTo>
                  <a:lnTo>
                    <a:pt x="5513617" y="317495"/>
                  </a:lnTo>
                  <a:lnTo>
                    <a:pt x="5764236" y="277808"/>
                  </a:lnTo>
                  <a:lnTo>
                    <a:pt x="6014855" y="0"/>
                  </a:lnTo>
                  <a:lnTo>
                    <a:pt x="6265474" y="39686"/>
                  </a:lnTo>
                </a:path>
              </a:pathLst>
            </a:custGeom>
            <a:ln w="27101" cap="flat">
              <a:solidFill>
                <a:srgbClr val="FB9A99">
                  <a:alpha val="100000"/>
                </a:srgbClr>
              </a:solidFill>
              <a:prstDash val="solid"/>
              <a:round/>
            </a:ln>
          </p:spPr>
          <p:txBody>
            <a:bodyPr/>
            <a:lstStyle/>
            <a:p/>
          </p:txBody>
        </p:sp>
        <p:sp>
          <p:nvSpPr>
            <p:cNvPr id="51" name="pl51"/>
            <p:cNvSpPr/>
            <p:nvPr/>
          </p:nvSpPr>
          <p:spPr>
            <a:xfrm>
              <a:off x="1179913" y="2928166"/>
              <a:ext cx="6265474" cy="1309669"/>
            </a:xfrm>
            <a:custGeom>
              <a:avLst/>
              <a:pathLst>
                <a:path w="6265474" h="1309669">
                  <a:moveTo>
                    <a:pt x="0" y="1309669"/>
                  </a:moveTo>
                  <a:lnTo>
                    <a:pt x="250618" y="1230295"/>
                  </a:lnTo>
                  <a:lnTo>
                    <a:pt x="501237" y="1230295"/>
                  </a:lnTo>
                  <a:lnTo>
                    <a:pt x="751856" y="1230295"/>
                  </a:lnTo>
                  <a:lnTo>
                    <a:pt x="1002475" y="1111234"/>
                  </a:lnTo>
                  <a:lnTo>
                    <a:pt x="1253094" y="1071548"/>
                  </a:lnTo>
                  <a:lnTo>
                    <a:pt x="1503713" y="1031861"/>
                  </a:lnTo>
                  <a:lnTo>
                    <a:pt x="1754332" y="992174"/>
                  </a:lnTo>
                  <a:lnTo>
                    <a:pt x="2004951" y="952487"/>
                  </a:lnTo>
                  <a:lnTo>
                    <a:pt x="2255570" y="912800"/>
                  </a:lnTo>
                  <a:lnTo>
                    <a:pt x="2506189" y="873113"/>
                  </a:lnTo>
                  <a:lnTo>
                    <a:pt x="2756808" y="833426"/>
                  </a:lnTo>
                  <a:lnTo>
                    <a:pt x="3007427" y="833426"/>
                  </a:lnTo>
                  <a:lnTo>
                    <a:pt x="3258046" y="714365"/>
                  </a:lnTo>
                  <a:lnTo>
                    <a:pt x="3508665" y="595304"/>
                  </a:lnTo>
                  <a:lnTo>
                    <a:pt x="3759284" y="476243"/>
                  </a:lnTo>
                  <a:lnTo>
                    <a:pt x="4009903" y="357182"/>
                  </a:lnTo>
                  <a:lnTo>
                    <a:pt x="4260522" y="277808"/>
                  </a:lnTo>
                  <a:lnTo>
                    <a:pt x="4511141" y="277808"/>
                  </a:lnTo>
                  <a:lnTo>
                    <a:pt x="4761760" y="198434"/>
                  </a:lnTo>
                  <a:lnTo>
                    <a:pt x="5012379" y="277808"/>
                  </a:lnTo>
                  <a:lnTo>
                    <a:pt x="5262998" y="119060"/>
                  </a:lnTo>
                  <a:lnTo>
                    <a:pt x="5513617" y="39686"/>
                  </a:lnTo>
                  <a:lnTo>
                    <a:pt x="5764236" y="158747"/>
                  </a:lnTo>
                  <a:lnTo>
                    <a:pt x="6014855" y="158747"/>
                  </a:lnTo>
                  <a:lnTo>
                    <a:pt x="6265474" y="0"/>
                  </a:lnTo>
                </a:path>
              </a:pathLst>
            </a:custGeom>
            <a:ln w="27101" cap="flat">
              <a:solidFill>
                <a:srgbClr val="002759">
                  <a:alpha val="100000"/>
                </a:srgbClr>
              </a:solidFill>
              <a:prstDash val="solid"/>
              <a:round/>
            </a:ln>
          </p:spPr>
          <p:txBody>
            <a:bodyPr/>
            <a:lstStyle/>
            <a:p/>
          </p:txBody>
        </p:sp>
        <p:sp>
          <p:nvSpPr>
            <p:cNvPr id="52" name="pt52"/>
            <p:cNvSpPr/>
            <p:nvPr/>
          </p:nvSpPr>
          <p:spPr>
            <a:xfrm>
              <a:off x="1155087" y="421301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1405706" y="413363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1656325" y="413363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1906944" y="413363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2157563" y="401457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2408182" y="397488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2658801" y="393520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2909420" y="389551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160039" y="385582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410658" y="381614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3661277" y="377645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3911896" y="373676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4162514" y="373676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4413133" y="361770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4663752" y="349864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4914371" y="337958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5164990" y="326052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pt69"/>
            <p:cNvSpPr/>
            <p:nvPr/>
          </p:nvSpPr>
          <p:spPr>
            <a:xfrm>
              <a:off x="5415609" y="318114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0" name="pt70"/>
            <p:cNvSpPr/>
            <p:nvPr/>
          </p:nvSpPr>
          <p:spPr>
            <a:xfrm>
              <a:off x="5666228" y="318114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1" name="pt71"/>
            <p:cNvSpPr/>
            <p:nvPr/>
          </p:nvSpPr>
          <p:spPr>
            <a:xfrm>
              <a:off x="5916847" y="310177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2" name="pt72"/>
            <p:cNvSpPr/>
            <p:nvPr/>
          </p:nvSpPr>
          <p:spPr>
            <a:xfrm>
              <a:off x="6167466" y="318114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3" name="pt73"/>
            <p:cNvSpPr/>
            <p:nvPr/>
          </p:nvSpPr>
          <p:spPr>
            <a:xfrm>
              <a:off x="6418085" y="302240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4" name="pt74"/>
            <p:cNvSpPr/>
            <p:nvPr/>
          </p:nvSpPr>
          <p:spPr>
            <a:xfrm>
              <a:off x="6668704" y="294302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5" name="pt75"/>
            <p:cNvSpPr/>
            <p:nvPr/>
          </p:nvSpPr>
          <p:spPr>
            <a:xfrm>
              <a:off x="6919323" y="306208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6" name="pt76"/>
            <p:cNvSpPr/>
            <p:nvPr/>
          </p:nvSpPr>
          <p:spPr>
            <a:xfrm>
              <a:off x="7169942" y="306208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7" name="pt77"/>
            <p:cNvSpPr/>
            <p:nvPr/>
          </p:nvSpPr>
          <p:spPr>
            <a:xfrm>
              <a:off x="7420561" y="290334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8" name="pl78"/>
            <p:cNvSpPr/>
            <p:nvPr/>
          </p:nvSpPr>
          <p:spPr>
            <a:xfrm>
              <a:off x="7457972" y="1715685"/>
              <a:ext cx="967397" cy="570072"/>
            </a:xfrm>
            <a:custGeom>
              <a:avLst/>
              <a:pathLst>
                <a:path w="967397" h="570072">
                  <a:moveTo>
                    <a:pt x="967397" y="0"/>
                  </a:moveTo>
                  <a:lnTo>
                    <a:pt x="0" y="570072"/>
                  </a:lnTo>
                </a:path>
              </a:pathLst>
            </a:custGeom>
          </p:spPr>
          <p:txBody>
            <a:bodyPr/>
            <a:lstStyle/>
            <a:p/>
          </p:txBody>
        </p:sp>
        <p:sp>
          <p:nvSpPr>
            <p:cNvPr id="79" name="pl79"/>
            <p:cNvSpPr/>
            <p:nvPr/>
          </p:nvSpPr>
          <p:spPr>
            <a:xfrm>
              <a:off x="7458505" y="1969780"/>
              <a:ext cx="798157" cy="435301"/>
            </a:xfrm>
            <a:custGeom>
              <a:avLst/>
              <a:pathLst>
                <a:path w="798157" h="435301">
                  <a:moveTo>
                    <a:pt x="798157" y="0"/>
                  </a:moveTo>
                  <a:lnTo>
                    <a:pt x="0" y="435301"/>
                  </a:lnTo>
                </a:path>
              </a:pathLst>
            </a:custGeom>
          </p:spPr>
          <p:txBody>
            <a:bodyPr/>
            <a:lstStyle/>
            <a:p/>
          </p:txBody>
        </p:sp>
        <p:sp>
          <p:nvSpPr>
            <p:cNvPr id="80" name="pl80"/>
            <p:cNvSpPr/>
            <p:nvPr/>
          </p:nvSpPr>
          <p:spPr>
            <a:xfrm>
              <a:off x="7462538" y="2210750"/>
              <a:ext cx="980936" cy="237028"/>
            </a:xfrm>
            <a:custGeom>
              <a:avLst/>
              <a:pathLst>
                <a:path w="980936" h="237028">
                  <a:moveTo>
                    <a:pt x="980936" y="0"/>
                  </a:moveTo>
                  <a:lnTo>
                    <a:pt x="0" y="237028"/>
                  </a:lnTo>
                </a:path>
              </a:pathLst>
            </a:custGeom>
          </p:spPr>
          <p:txBody>
            <a:bodyPr/>
            <a:lstStyle/>
            <a:p/>
          </p:txBody>
        </p:sp>
        <p:sp>
          <p:nvSpPr>
            <p:cNvPr id="81" name="pl81"/>
            <p:cNvSpPr/>
            <p:nvPr/>
          </p:nvSpPr>
          <p:spPr>
            <a:xfrm>
              <a:off x="7461852" y="2456780"/>
              <a:ext cx="897223" cy="264721"/>
            </a:xfrm>
            <a:custGeom>
              <a:avLst/>
              <a:pathLst>
                <a:path w="897223" h="264721">
                  <a:moveTo>
                    <a:pt x="897223" y="264721"/>
                  </a:moveTo>
                  <a:lnTo>
                    <a:pt x="0" y="0"/>
                  </a:lnTo>
                </a:path>
              </a:pathLst>
            </a:custGeom>
          </p:spPr>
          <p:txBody>
            <a:bodyPr/>
            <a:lstStyle/>
            <a:p/>
          </p:txBody>
        </p:sp>
        <p:sp>
          <p:nvSpPr>
            <p:cNvPr id="82" name="pl82"/>
            <p:cNvSpPr/>
            <p:nvPr/>
          </p:nvSpPr>
          <p:spPr>
            <a:xfrm>
              <a:off x="7464242" y="2452190"/>
              <a:ext cx="1033364" cy="14703"/>
            </a:xfrm>
            <a:custGeom>
              <a:avLst/>
              <a:pathLst>
                <a:path w="1033364" h="14703">
                  <a:moveTo>
                    <a:pt x="1033364" y="14703"/>
                  </a:moveTo>
                  <a:lnTo>
                    <a:pt x="0" y="0"/>
                  </a:lnTo>
                </a:path>
              </a:pathLst>
            </a:custGeom>
          </p:spPr>
          <p:txBody>
            <a:bodyPr/>
            <a:lstStyle/>
            <a:p/>
          </p:txBody>
        </p:sp>
        <p:sp>
          <p:nvSpPr>
            <p:cNvPr id="83" name="pl83"/>
            <p:cNvSpPr/>
            <p:nvPr/>
          </p:nvSpPr>
          <p:spPr>
            <a:xfrm>
              <a:off x="7458156" y="2538624"/>
              <a:ext cx="834625" cy="478992"/>
            </a:xfrm>
            <a:custGeom>
              <a:avLst/>
              <a:pathLst>
                <a:path w="834625" h="478992">
                  <a:moveTo>
                    <a:pt x="834625" y="478992"/>
                  </a:moveTo>
                  <a:lnTo>
                    <a:pt x="0" y="0"/>
                  </a:lnTo>
                </a:path>
              </a:pathLst>
            </a:custGeom>
          </p:spPr>
          <p:txBody>
            <a:bodyPr/>
            <a:lstStyle/>
            <a:p/>
          </p:txBody>
        </p:sp>
        <p:sp>
          <p:nvSpPr>
            <p:cNvPr id="84" name="pl84"/>
            <p:cNvSpPr/>
            <p:nvPr/>
          </p:nvSpPr>
          <p:spPr>
            <a:xfrm>
              <a:off x="7457530" y="2578602"/>
              <a:ext cx="323187" cy="202786"/>
            </a:xfrm>
            <a:custGeom>
              <a:avLst/>
              <a:pathLst>
                <a:path w="323187" h="202786">
                  <a:moveTo>
                    <a:pt x="323187" y="202786"/>
                  </a:moveTo>
                  <a:lnTo>
                    <a:pt x="0" y="0"/>
                  </a:lnTo>
                </a:path>
              </a:pathLst>
            </a:custGeom>
          </p:spPr>
          <p:txBody>
            <a:bodyPr/>
            <a:lstStyle/>
            <a:p/>
          </p:txBody>
        </p:sp>
        <p:sp>
          <p:nvSpPr>
            <p:cNvPr id="85" name="pl85"/>
            <p:cNvSpPr/>
            <p:nvPr/>
          </p:nvSpPr>
          <p:spPr>
            <a:xfrm>
              <a:off x="7456758" y="2658301"/>
              <a:ext cx="974646" cy="680878"/>
            </a:xfrm>
            <a:custGeom>
              <a:avLst/>
              <a:pathLst>
                <a:path w="974646" h="680878">
                  <a:moveTo>
                    <a:pt x="974646" y="680878"/>
                  </a:moveTo>
                  <a:lnTo>
                    <a:pt x="0" y="0"/>
                  </a:lnTo>
                </a:path>
              </a:pathLst>
            </a:custGeom>
          </p:spPr>
          <p:txBody>
            <a:bodyPr/>
            <a:lstStyle/>
            <a:p/>
          </p:txBody>
        </p:sp>
        <p:sp>
          <p:nvSpPr>
            <p:cNvPr id="86" name="pl86"/>
            <p:cNvSpPr/>
            <p:nvPr/>
          </p:nvSpPr>
          <p:spPr>
            <a:xfrm>
              <a:off x="7457050" y="2935991"/>
              <a:ext cx="998403" cy="669893"/>
            </a:xfrm>
            <a:custGeom>
              <a:avLst/>
              <a:pathLst>
                <a:path w="998403" h="669893">
                  <a:moveTo>
                    <a:pt x="998403" y="669893"/>
                  </a:moveTo>
                  <a:lnTo>
                    <a:pt x="0" y="0"/>
                  </a:lnTo>
                </a:path>
              </a:pathLst>
            </a:custGeom>
          </p:spPr>
          <p:txBody>
            <a:bodyPr/>
            <a:lstStyle/>
            <a:p/>
          </p:txBody>
        </p:sp>
        <p:sp>
          <p:nvSpPr>
            <p:cNvPr id="87" name="pl87"/>
            <p:cNvSpPr/>
            <p:nvPr/>
          </p:nvSpPr>
          <p:spPr>
            <a:xfrm>
              <a:off x="7461510" y="3687385"/>
              <a:ext cx="795152" cy="254830"/>
            </a:xfrm>
            <a:custGeom>
              <a:avLst/>
              <a:pathLst>
                <a:path w="795152" h="254830">
                  <a:moveTo>
                    <a:pt x="795152" y="254830"/>
                  </a:moveTo>
                  <a:lnTo>
                    <a:pt x="0" y="0"/>
                  </a:lnTo>
                </a:path>
              </a:pathLst>
            </a:custGeom>
          </p:spPr>
          <p:txBody>
            <a:bodyPr/>
            <a:lstStyle/>
            <a:p/>
          </p:txBody>
        </p:sp>
        <p:sp>
          <p:nvSpPr>
            <p:cNvPr id="88" name="pl88"/>
            <p:cNvSpPr/>
            <p:nvPr/>
          </p:nvSpPr>
          <p:spPr>
            <a:xfrm>
              <a:off x="7462036" y="4004393"/>
              <a:ext cx="740402" cy="208096"/>
            </a:xfrm>
            <a:custGeom>
              <a:avLst/>
              <a:pathLst>
                <a:path w="740402" h="208096">
                  <a:moveTo>
                    <a:pt x="740402" y="208096"/>
                  </a:moveTo>
                  <a:lnTo>
                    <a:pt x="0" y="0"/>
                  </a:lnTo>
                </a:path>
              </a:pathLst>
            </a:custGeom>
          </p:spPr>
          <p:txBody>
            <a:bodyPr/>
            <a:lstStyle/>
            <a:p/>
          </p:txBody>
        </p:sp>
        <p:sp>
          <p:nvSpPr>
            <p:cNvPr id="89" name="pl89"/>
            <p:cNvSpPr/>
            <p:nvPr/>
          </p:nvSpPr>
          <p:spPr>
            <a:xfrm>
              <a:off x="7464249" y="5706253"/>
              <a:ext cx="979225" cy="5"/>
            </a:xfrm>
            <a:custGeom>
              <a:avLst/>
              <a:pathLst>
                <a:path w="979225" h="5">
                  <a:moveTo>
                    <a:pt x="979225" y="5"/>
                  </a:moveTo>
                  <a:lnTo>
                    <a:pt x="0" y="0"/>
                  </a:lnTo>
                </a:path>
              </a:pathLst>
            </a:custGeom>
          </p:spPr>
          <p:txBody>
            <a:bodyPr/>
            <a:lstStyle/>
            <a:p/>
          </p:txBody>
        </p:sp>
        <p:sp>
          <p:nvSpPr>
            <p:cNvPr id="90" name="pg90"/>
            <p:cNvSpPr/>
            <p:nvPr/>
          </p:nvSpPr>
          <p:spPr>
            <a:xfrm>
              <a:off x="8356789" y="1624529"/>
              <a:ext cx="603321" cy="169072"/>
            </a:xfrm>
            <a:custGeom>
              <a:avLst/>
              <a:pathLst>
                <a:path w="603321" h="169072">
                  <a:moveTo>
                    <a:pt x="27431" y="169072"/>
                  </a:moveTo>
                  <a:lnTo>
                    <a:pt x="575889" y="169072"/>
                  </a:lnTo>
                  <a:lnTo>
                    <a:pt x="574784" y="169050"/>
                  </a:lnTo>
                  <a:lnTo>
                    <a:pt x="579195" y="168872"/>
                  </a:lnTo>
                  <a:lnTo>
                    <a:pt x="583521" y="167989"/>
                  </a:lnTo>
                  <a:lnTo>
                    <a:pt x="587649" y="166424"/>
                  </a:lnTo>
                  <a:lnTo>
                    <a:pt x="591472" y="164216"/>
                  </a:lnTo>
                  <a:lnTo>
                    <a:pt x="594891" y="161424"/>
                  </a:lnTo>
                  <a:lnTo>
                    <a:pt x="597819" y="158120"/>
                  </a:lnTo>
                  <a:lnTo>
                    <a:pt x="600178" y="154388"/>
                  </a:lnTo>
                  <a:lnTo>
                    <a:pt x="601909" y="150327"/>
                  </a:lnTo>
                  <a:lnTo>
                    <a:pt x="602965" y="146040"/>
                  </a:lnTo>
                  <a:lnTo>
                    <a:pt x="603321" y="141640"/>
                  </a:lnTo>
                  <a:lnTo>
                    <a:pt x="603321" y="27431"/>
                  </a:lnTo>
                  <a:lnTo>
                    <a:pt x="602965" y="23031"/>
                  </a:lnTo>
                  <a:lnTo>
                    <a:pt x="601909" y="18745"/>
                  </a:lnTo>
                  <a:lnTo>
                    <a:pt x="600178" y="14683"/>
                  </a:lnTo>
                  <a:lnTo>
                    <a:pt x="597819" y="10952"/>
                  </a:lnTo>
                  <a:lnTo>
                    <a:pt x="594891" y="7647"/>
                  </a:lnTo>
                  <a:lnTo>
                    <a:pt x="591472" y="4855"/>
                  </a:lnTo>
                  <a:lnTo>
                    <a:pt x="587649" y="2648"/>
                  </a:lnTo>
                  <a:lnTo>
                    <a:pt x="583521" y="1083"/>
                  </a:lnTo>
                  <a:lnTo>
                    <a:pt x="579195" y="200"/>
                  </a:lnTo>
                  <a:lnTo>
                    <a:pt x="57588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91" name="tx91"/>
            <p:cNvSpPr/>
            <p:nvPr/>
          </p:nvSpPr>
          <p:spPr>
            <a:xfrm>
              <a:off x="8379649" y="1670249"/>
              <a:ext cx="51188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31A1C">
                      <a:alpha val="100000"/>
                    </a:srgbClr>
                  </a:solidFill>
                  <a:latin typeface="Arial"/>
                  <a:cs typeface="Arial"/>
                </a:rPr>
                <a:t>IPV1: 87%</a:t>
              </a:r>
            </a:p>
          </p:txBody>
        </p:sp>
        <p:sp>
          <p:nvSpPr>
            <p:cNvPr id="92" name="pg92"/>
            <p:cNvSpPr/>
            <p:nvPr/>
          </p:nvSpPr>
          <p:spPr>
            <a:xfrm>
              <a:off x="8188083" y="1877321"/>
              <a:ext cx="772027" cy="169072"/>
            </a:xfrm>
            <a:custGeom>
              <a:avLst/>
              <a:pathLst>
                <a:path w="772027" h="169072">
                  <a:moveTo>
                    <a:pt x="27431" y="169072"/>
                  </a:moveTo>
                  <a:lnTo>
                    <a:pt x="744595" y="169072"/>
                  </a:lnTo>
                  <a:lnTo>
                    <a:pt x="743491" y="169050"/>
                  </a:lnTo>
                  <a:lnTo>
                    <a:pt x="747902" y="168872"/>
                  </a:lnTo>
                  <a:lnTo>
                    <a:pt x="752227" y="167989"/>
                  </a:lnTo>
                  <a:lnTo>
                    <a:pt x="756355" y="166424"/>
                  </a:lnTo>
                  <a:lnTo>
                    <a:pt x="760179" y="164216"/>
                  </a:lnTo>
                  <a:lnTo>
                    <a:pt x="763598" y="161424"/>
                  </a:lnTo>
                  <a:lnTo>
                    <a:pt x="766526" y="158120"/>
                  </a:lnTo>
                  <a:lnTo>
                    <a:pt x="768885" y="154388"/>
                  </a:lnTo>
                  <a:lnTo>
                    <a:pt x="770616" y="150327"/>
                  </a:lnTo>
                  <a:lnTo>
                    <a:pt x="771672" y="146040"/>
                  </a:lnTo>
                  <a:lnTo>
                    <a:pt x="772027" y="141640"/>
                  </a:lnTo>
                  <a:lnTo>
                    <a:pt x="772027" y="27431"/>
                  </a:lnTo>
                  <a:lnTo>
                    <a:pt x="771672" y="23031"/>
                  </a:lnTo>
                  <a:lnTo>
                    <a:pt x="770616" y="18745"/>
                  </a:lnTo>
                  <a:lnTo>
                    <a:pt x="768885" y="14683"/>
                  </a:lnTo>
                  <a:lnTo>
                    <a:pt x="766526" y="10952"/>
                  </a:lnTo>
                  <a:lnTo>
                    <a:pt x="763598" y="7647"/>
                  </a:lnTo>
                  <a:lnTo>
                    <a:pt x="760179" y="4855"/>
                  </a:lnTo>
                  <a:lnTo>
                    <a:pt x="756355" y="2648"/>
                  </a:lnTo>
                  <a:lnTo>
                    <a:pt x="752227" y="1083"/>
                  </a:lnTo>
                  <a:lnTo>
                    <a:pt x="747902" y="200"/>
                  </a:lnTo>
                  <a:lnTo>
                    <a:pt x="7445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93" name="tx93"/>
            <p:cNvSpPr/>
            <p:nvPr/>
          </p:nvSpPr>
          <p:spPr>
            <a:xfrm>
              <a:off x="8210943" y="1923041"/>
              <a:ext cx="68058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C20E">
                      <a:alpha val="100000"/>
                    </a:srgbClr>
                  </a:solidFill>
                  <a:latin typeface="Arial"/>
                  <a:cs typeface="Arial"/>
                </a:rPr>
                <a:t>Measles: 84%</a:t>
              </a:r>
            </a:p>
          </p:txBody>
        </p:sp>
        <p:sp>
          <p:nvSpPr>
            <p:cNvPr id="94" name="pg94"/>
            <p:cNvSpPr/>
            <p:nvPr/>
          </p:nvSpPr>
          <p:spPr>
            <a:xfrm>
              <a:off x="8374894" y="2121798"/>
              <a:ext cx="585216" cy="169072"/>
            </a:xfrm>
            <a:custGeom>
              <a:avLst/>
              <a:pathLst>
                <a:path w="585216" h="169072">
                  <a:moveTo>
                    <a:pt x="27431" y="169072"/>
                  </a:moveTo>
                  <a:lnTo>
                    <a:pt x="557784" y="169072"/>
                  </a:lnTo>
                  <a:lnTo>
                    <a:pt x="556679" y="169050"/>
                  </a:lnTo>
                  <a:lnTo>
                    <a:pt x="561090" y="168872"/>
                  </a:lnTo>
                  <a:lnTo>
                    <a:pt x="565416" y="167989"/>
                  </a:lnTo>
                  <a:lnTo>
                    <a:pt x="569543" y="166424"/>
                  </a:lnTo>
                  <a:lnTo>
                    <a:pt x="573367" y="164216"/>
                  </a:lnTo>
                  <a:lnTo>
                    <a:pt x="576786" y="161424"/>
                  </a:lnTo>
                  <a:lnTo>
                    <a:pt x="579714" y="158120"/>
                  </a:lnTo>
                  <a:lnTo>
                    <a:pt x="582073" y="154388"/>
                  </a:lnTo>
                  <a:lnTo>
                    <a:pt x="583804" y="150327"/>
                  </a:lnTo>
                  <a:lnTo>
                    <a:pt x="584860" y="146040"/>
                  </a:lnTo>
                  <a:lnTo>
                    <a:pt x="585216" y="141640"/>
                  </a:lnTo>
                  <a:lnTo>
                    <a:pt x="585216" y="27431"/>
                  </a:lnTo>
                  <a:lnTo>
                    <a:pt x="584860" y="23031"/>
                  </a:lnTo>
                  <a:lnTo>
                    <a:pt x="583804" y="18745"/>
                  </a:lnTo>
                  <a:lnTo>
                    <a:pt x="582073" y="14683"/>
                  </a:lnTo>
                  <a:lnTo>
                    <a:pt x="579714" y="10952"/>
                  </a:lnTo>
                  <a:lnTo>
                    <a:pt x="576786" y="7647"/>
                  </a:lnTo>
                  <a:lnTo>
                    <a:pt x="573367" y="4855"/>
                  </a:lnTo>
                  <a:lnTo>
                    <a:pt x="569543" y="2648"/>
                  </a:lnTo>
                  <a:lnTo>
                    <a:pt x="565416" y="1083"/>
                  </a:lnTo>
                  <a:lnTo>
                    <a:pt x="561090" y="200"/>
                  </a:lnTo>
                  <a:lnTo>
                    <a:pt x="5577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95" name="tx95"/>
            <p:cNvSpPr/>
            <p:nvPr/>
          </p:nvSpPr>
          <p:spPr>
            <a:xfrm>
              <a:off x="8397754" y="2167518"/>
              <a:ext cx="493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1C86EE">
                      <a:alpha val="100000"/>
                    </a:srgbClr>
                  </a:solidFill>
                  <a:latin typeface="Arial"/>
                  <a:cs typeface="Arial"/>
                </a:rPr>
                <a:t>DTP: 83%</a:t>
              </a:r>
            </a:p>
          </p:txBody>
        </p:sp>
        <p:sp>
          <p:nvSpPr>
            <p:cNvPr id="96" name="pg96"/>
            <p:cNvSpPr/>
            <p:nvPr/>
          </p:nvSpPr>
          <p:spPr>
            <a:xfrm>
              <a:off x="8290495" y="2642548"/>
              <a:ext cx="669615" cy="169072"/>
            </a:xfrm>
            <a:custGeom>
              <a:avLst/>
              <a:pathLst>
                <a:path w="669615" h="169072">
                  <a:moveTo>
                    <a:pt x="27431" y="169072"/>
                  </a:moveTo>
                  <a:lnTo>
                    <a:pt x="642183" y="169072"/>
                  </a:lnTo>
                  <a:lnTo>
                    <a:pt x="641078" y="169050"/>
                  </a:lnTo>
                  <a:lnTo>
                    <a:pt x="645489" y="168872"/>
                  </a:lnTo>
                  <a:lnTo>
                    <a:pt x="649815" y="167989"/>
                  </a:lnTo>
                  <a:lnTo>
                    <a:pt x="653943" y="166424"/>
                  </a:lnTo>
                  <a:lnTo>
                    <a:pt x="657766" y="164216"/>
                  </a:lnTo>
                  <a:lnTo>
                    <a:pt x="661185" y="161424"/>
                  </a:lnTo>
                  <a:lnTo>
                    <a:pt x="664113" y="158120"/>
                  </a:lnTo>
                  <a:lnTo>
                    <a:pt x="666472" y="154388"/>
                  </a:lnTo>
                  <a:lnTo>
                    <a:pt x="668203" y="150327"/>
                  </a:lnTo>
                  <a:lnTo>
                    <a:pt x="669259" y="146040"/>
                  </a:lnTo>
                  <a:lnTo>
                    <a:pt x="669615" y="141640"/>
                  </a:lnTo>
                  <a:lnTo>
                    <a:pt x="669615" y="27431"/>
                  </a:lnTo>
                  <a:lnTo>
                    <a:pt x="669259" y="23031"/>
                  </a:lnTo>
                  <a:lnTo>
                    <a:pt x="668203" y="18745"/>
                  </a:lnTo>
                  <a:lnTo>
                    <a:pt x="666472" y="14683"/>
                  </a:lnTo>
                  <a:lnTo>
                    <a:pt x="664113" y="10952"/>
                  </a:lnTo>
                  <a:lnTo>
                    <a:pt x="661185" y="7647"/>
                  </a:lnTo>
                  <a:lnTo>
                    <a:pt x="657766" y="4855"/>
                  </a:lnTo>
                  <a:lnTo>
                    <a:pt x="653943" y="2648"/>
                  </a:lnTo>
                  <a:lnTo>
                    <a:pt x="649815" y="1083"/>
                  </a:lnTo>
                  <a:lnTo>
                    <a:pt x="645489" y="200"/>
                  </a:lnTo>
                  <a:lnTo>
                    <a:pt x="6421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97" name="tx97"/>
            <p:cNvSpPr/>
            <p:nvPr/>
          </p:nvSpPr>
          <p:spPr>
            <a:xfrm>
              <a:off x="8313355" y="2688268"/>
              <a:ext cx="57817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0BD41">
                      <a:alpha val="100000"/>
                    </a:srgbClr>
                  </a:solidFill>
                  <a:latin typeface="Arial"/>
                  <a:cs typeface="Arial"/>
                </a:rPr>
                <a:t>Hep B: 83%</a:t>
              </a:r>
            </a:p>
          </p:txBody>
        </p:sp>
        <p:sp>
          <p:nvSpPr>
            <p:cNvPr id="98" name="pg98"/>
            <p:cNvSpPr/>
            <p:nvPr/>
          </p:nvSpPr>
          <p:spPr>
            <a:xfrm>
              <a:off x="8429027" y="2382363"/>
              <a:ext cx="531083" cy="169072"/>
            </a:xfrm>
            <a:custGeom>
              <a:avLst/>
              <a:pathLst>
                <a:path w="531083" h="169072">
                  <a:moveTo>
                    <a:pt x="27431" y="169072"/>
                  </a:moveTo>
                  <a:lnTo>
                    <a:pt x="503651" y="169072"/>
                  </a:lnTo>
                  <a:lnTo>
                    <a:pt x="502546" y="169050"/>
                  </a:lnTo>
                  <a:lnTo>
                    <a:pt x="506958" y="168872"/>
                  </a:lnTo>
                  <a:lnTo>
                    <a:pt x="511283" y="167989"/>
                  </a:lnTo>
                  <a:lnTo>
                    <a:pt x="515411" y="166424"/>
                  </a:lnTo>
                  <a:lnTo>
                    <a:pt x="519234" y="164216"/>
                  </a:lnTo>
                  <a:lnTo>
                    <a:pt x="522654" y="161424"/>
                  </a:lnTo>
                  <a:lnTo>
                    <a:pt x="525581" y="158120"/>
                  </a:lnTo>
                  <a:lnTo>
                    <a:pt x="527941" y="154388"/>
                  </a:lnTo>
                  <a:lnTo>
                    <a:pt x="529671" y="150327"/>
                  </a:lnTo>
                  <a:lnTo>
                    <a:pt x="530728" y="146040"/>
                  </a:lnTo>
                  <a:lnTo>
                    <a:pt x="531083" y="141640"/>
                  </a:lnTo>
                  <a:lnTo>
                    <a:pt x="531083" y="27431"/>
                  </a:lnTo>
                  <a:lnTo>
                    <a:pt x="530728" y="23031"/>
                  </a:lnTo>
                  <a:lnTo>
                    <a:pt x="529671" y="18745"/>
                  </a:lnTo>
                  <a:lnTo>
                    <a:pt x="527941" y="14683"/>
                  </a:lnTo>
                  <a:lnTo>
                    <a:pt x="525581" y="10952"/>
                  </a:lnTo>
                  <a:lnTo>
                    <a:pt x="522654" y="7647"/>
                  </a:lnTo>
                  <a:lnTo>
                    <a:pt x="519234" y="4855"/>
                  </a:lnTo>
                  <a:lnTo>
                    <a:pt x="515411" y="2648"/>
                  </a:lnTo>
                  <a:lnTo>
                    <a:pt x="511283" y="1083"/>
                  </a:lnTo>
                  <a:lnTo>
                    <a:pt x="506958" y="200"/>
                  </a:lnTo>
                  <a:lnTo>
                    <a:pt x="503651"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99" name="tx99"/>
            <p:cNvSpPr/>
            <p:nvPr/>
          </p:nvSpPr>
          <p:spPr>
            <a:xfrm>
              <a:off x="8451887" y="2428083"/>
              <a:ext cx="43964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E00EE">
                      <a:alpha val="100000"/>
                    </a:srgbClr>
                  </a:solidFill>
                  <a:latin typeface="Arial"/>
                  <a:cs typeface="Arial"/>
                </a:rPr>
                <a:t>Hib: 83%</a:t>
              </a:r>
            </a:p>
          </p:txBody>
        </p:sp>
        <p:sp>
          <p:nvSpPr>
            <p:cNvPr id="100" name="pg100"/>
            <p:cNvSpPr/>
            <p:nvPr/>
          </p:nvSpPr>
          <p:spPr>
            <a:xfrm>
              <a:off x="8224201" y="2940693"/>
              <a:ext cx="735909" cy="169072"/>
            </a:xfrm>
            <a:custGeom>
              <a:avLst/>
              <a:pathLst>
                <a:path w="735909" h="169072">
                  <a:moveTo>
                    <a:pt x="27431" y="169072"/>
                  </a:moveTo>
                  <a:lnTo>
                    <a:pt x="708477" y="169072"/>
                  </a:lnTo>
                  <a:lnTo>
                    <a:pt x="707372" y="169050"/>
                  </a:lnTo>
                  <a:lnTo>
                    <a:pt x="711783" y="168872"/>
                  </a:lnTo>
                  <a:lnTo>
                    <a:pt x="716109" y="167989"/>
                  </a:lnTo>
                  <a:lnTo>
                    <a:pt x="720237" y="166424"/>
                  </a:lnTo>
                  <a:lnTo>
                    <a:pt x="724060" y="164216"/>
                  </a:lnTo>
                  <a:lnTo>
                    <a:pt x="727479" y="161424"/>
                  </a:lnTo>
                  <a:lnTo>
                    <a:pt x="730407" y="158120"/>
                  </a:lnTo>
                  <a:lnTo>
                    <a:pt x="732766" y="154388"/>
                  </a:lnTo>
                  <a:lnTo>
                    <a:pt x="734497" y="150327"/>
                  </a:lnTo>
                  <a:lnTo>
                    <a:pt x="735553" y="146040"/>
                  </a:lnTo>
                  <a:lnTo>
                    <a:pt x="735909" y="141640"/>
                  </a:lnTo>
                  <a:lnTo>
                    <a:pt x="735909" y="27431"/>
                  </a:lnTo>
                  <a:lnTo>
                    <a:pt x="735553" y="23031"/>
                  </a:lnTo>
                  <a:lnTo>
                    <a:pt x="734497" y="18745"/>
                  </a:lnTo>
                  <a:lnTo>
                    <a:pt x="732766" y="14683"/>
                  </a:lnTo>
                  <a:lnTo>
                    <a:pt x="730407" y="10952"/>
                  </a:lnTo>
                  <a:lnTo>
                    <a:pt x="727479" y="7647"/>
                  </a:lnTo>
                  <a:lnTo>
                    <a:pt x="724060" y="4855"/>
                  </a:lnTo>
                  <a:lnTo>
                    <a:pt x="720237" y="2648"/>
                  </a:lnTo>
                  <a:lnTo>
                    <a:pt x="716109" y="1083"/>
                  </a:lnTo>
                  <a:lnTo>
                    <a:pt x="711783" y="200"/>
                  </a:lnTo>
                  <a:lnTo>
                    <a:pt x="70847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101" name="tx101"/>
            <p:cNvSpPr/>
            <p:nvPr/>
          </p:nvSpPr>
          <p:spPr>
            <a:xfrm>
              <a:off x="8247061" y="2986413"/>
              <a:ext cx="64446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B9A99">
                      <a:alpha val="100000"/>
                    </a:srgbClr>
                  </a:solidFill>
                  <a:latin typeface="Arial"/>
                  <a:cs typeface="Arial"/>
                </a:rPr>
                <a:t>Rubella: 81%</a:t>
              </a:r>
            </a:p>
          </p:txBody>
        </p:sp>
        <p:sp>
          <p:nvSpPr>
            <p:cNvPr id="102" name="pg102"/>
            <p:cNvSpPr/>
            <p:nvPr/>
          </p:nvSpPr>
          <p:spPr>
            <a:xfrm>
              <a:off x="7712137" y="2714658"/>
              <a:ext cx="1247973" cy="169072"/>
            </a:xfrm>
            <a:custGeom>
              <a:avLst/>
              <a:pathLst>
                <a:path w="1247973" h="169072">
                  <a:moveTo>
                    <a:pt x="27431" y="169072"/>
                  </a:moveTo>
                  <a:lnTo>
                    <a:pt x="1220541" y="169072"/>
                  </a:lnTo>
                  <a:lnTo>
                    <a:pt x="1219436" y="169050"/>
                  </a:lnTo>
                  <a:lnTo>
                    <a:pt x="1223847" y="168872"/>
                  </a:lnTo>
                  <a:lnTo>
                    <a:pt x="1228173" y="167989"/>
                  </a:lnTo>
                  <a:lnTo>
                    <a:pt x="1232301" y="166424"/>
                  </a:lnTo>
                  <a:lnTo>
                    <a:pt x="1236124" y="164216"/>
                  </a:lnTo>
                  <a:lnTo>
                    <a:pt x="1239543" y="161424"/>
                  </a:lnTo>
                  <a:lnTo>
                    <a:pt x="1242471" y="158120"/>
                  </a:lnTo>
                  <a:lnTo>
                    <a:pt x="1244830" y="154388"/>
                  </a:lnTo>
                  <a:lnTo>
                    <a:pt x="1246561" y="150327"/>
                  </a:lnTo>
                  <a:lnTo>
                    <a:pt x="1247617" y="146040"/>
                  </a:lnTo>
                  <a:lnTo>
                    <a:pt x="1247973" y="141640"/>
                  </a:lnTo>
                  <a:lnTo>
                    <a:pt x="1247973" y="27431"/>
                  </a:lnTo>
                  <a:lnTo>
                    <a:pt x="1247617" y="23031"/>
                  </a:lnTo>
                  <a:lnTo>
                    <a:pt x="1246561" y="18745"/>
                  </a:lnTo>
                  <a:lnTo>
                    <a:pt x="1244830" y="14683"/>
                  </a:lnTo>
                  <a:lnTo>
                    <a:pt x="1242471" y="10952"/>
                  </a:lnTo>
                  <a:lnTo>
                    <a:pt x="1239543" y="7647"/>
                  </a:lnTo>
                  <a:lnTo>
                    <a:pt x="1236124" y="4855"/>
                  </a:lnTo>
                  <a:lnTo>
                    <a:pt x="1232301" y="2648"/>
                  </a:lnTo>
                  <a:lnTo>
                    <a:pt x="1228173" y="1083"/>
                  </a:lnTo>
                  <a:lnTo>
                    <a:pt x="1223847" y="200"/>
                  </a:lnTo>
                  <a:lnTo>
                    <a:pt x="1220541"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103" name="tx103"/>
            <p:cNvSpPr/>
            <p:nvPr/>
          </p:nvSpPr>
          <p:spPr>
            <a:xfrm>
              <a:off x="7734997" y="2760378"/>
              <a:ext cx="115653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8B00">
                      <a:alpha val="100000"/>
                    </a:srgbClr>
                  </a:solidFill>
                  <a:latin typeface="Arial"/>
                  <a:cs typeface="Arial"/>
                </a:rPr>
                <a:t>Measles 2nd dose: 80%</a:t>
              </a:r>
            </a:p>
          </p:txBody>
        </p:sp>
        <p:sp>
          <p:nvSpPr>
            <p:cNvPr id="104" name="pg104"/>
            <p:cNvSpPr/>
            <p:nvPr/>
          </p:nvSpPr>
          <p:spPr>
            <a:xfrm>
              <a:off x="8362824" y="3261075"/>
              <a:ext cx="597286" cy="169072"/>
            </a:xfrm>
            <a:custGeom>
              <a:avLst/>
              <a:pathLst>
                <a:path w="597286" h="169072">
                  <a:moveTo>
                    <a:pt x="27431" y="169072"/>
                  </a:moveTo>
                  <a:lnTo>
                    <a:pt x="569854" y="169072"/>
                  </a:lnTo>
                  <a:lnTo>
                    <a:pt x="568749" y="169050"/>
                  </a:lnTo>
                  <a:lnTo>
                    <a:pt x="573160" y="168872"/>
                  </a:lnTo>
                  <a:lnTo>
                    <a:pt x="577486" y="167989"/>
                  </a:lnTo>
                  <a:lnTo>
                    <a:pt x="581613" y="166424"/>
                  </a:lnTo>
                  <a:lnTo>
                    <a:pt x="585437" y="164216"/>
                  </a:lnTo>
                  <a:lnTo>
                    <a:pt x="588856" y="161424"/>
                  </a:lnTo>
                  <a:lnTo>
                    <a:pt x="591784" y="158120"/>
                  </a:lnTo>
                  <a:lnTo>
                    <a:pt x="594143" y="154388"/>
                  </a:lnTo>
                  <a:lnTo>
                    <a:pt x="595874" y="150327"/>
                  </a:lnTo>
                  <a:lnTo>
                    <a:pt x="596930" y="146040"/>
                  </a:lnTo>
                  <a:lnTo>
                    <a:pt x="597286" y="141640"/>
                  </a:lnTo>
                  <a:lnTo>
                    <a:pt x="597286" y="27432"/>
                  </a:lnTo>
                  <a:lnTo>
                    <a:pt x="596930" y="23031"/>
                  </a:lnTo>
                  <a:lnTo>
                    <a:pt x="595874" y="18745"/>
                  </a:lnTo>
                  <a:lnTo>
                    <a:pt x="594143" y="14683"/>
                  </a:lnTo>
                  <a:lnTo>
                    <a:pt x="591784" y="10952"/>
                  </a:lnTo>
                  <a:lnTo>
                    <a:pt x="588856" y="7647"/>
                  </a:lnTo>
                  <a:lnTo>
                    <a:pt x="585437" y="4855"/>
                  </a:lnTo>
                  <a:lnTo>
                    <a:pt x="581613" y="2648"/>
                  </a:lnTo>
                  <a:lnTo>
                    <a:pt x="577486" y="1083"/>
                  </a:lnTo>
                  <a:lnTo>
                    <a:pt x="573160" y="200"/>
                  </a:lnTo>
                  <a:lnTo>
                    <a:pt x="56985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105" name="tx105"/>
            <p:cNvSpPr/>
            <p:nvPr/>
          </p:nvSpPr>
          <p:spPr>
            <a:xfrm>
              <a:off x="8385684" y="3306795"/>
              <a:ext cx="50584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7F00">
                      <a:alpha val="100000"/>
                    </a:srgbClr>
                  </a:solidFill>
                  <a:latin typeface="Arial"/>
                  <a:cs typeface="Arial"/>
                </a:rPr>
                <a:t>IPVc: 78%</a:t>
              </a:r>
            </a:p>
          </p:txBody>
        </p:sp>
        <p:sp>
          <p:nvSpPr>
            <p:cNvPr id="106" name="pg106"/>
            <p:cNvSpPr/>
            <p:nvPr/>
          </p:nvSpPr>
          <p:spPr>
            <a:xfrm>
              <a:off x="8386873" y="3527683"/>
              <a:ext cx="573237" cy="169072"/>
            </a:xfrm>
            <a:custGeom>
              <a:avLst/>
              <a:pathLst>
                <a:path w="573237" h="169072">
                  <a:moveTo>
                    <a:pt x="27431" y="169072"/>
                  </a:moveTo>
                  <a:lnTo>
                    <a:pt x="545805" y="169072"/>
                  </a:lnTo>
                  <a:lnTo>
                    <a:pt x="544700" y="169050"/>
                  </a:lnTo>
                  <a:lnTo>
                    <a:pt x="549111" y="168872"/>
                  </a:lnTo>
                  <a:lnTo>
                    <a:pt x="553437" y="167989"/>
                  </a:lnTo>
                  <a:lnTo>
                    <a:pt x="557565" y="166424"/>
                  </a:lnTo>
                  <a:lnTo>
                    <a:pt x="561388" y="164216"/>
                  </a:lnTo>
                  <a:lnTo>
                    <a:pt x="564808" y="161424"/>
                  </a:lnTo>
                  <a:lnTo>
                    <a:pt x="567735" y="158120"/>
                  </a:lnTo>
                  <a:lnTo>
                    <a:pt x="570095" y="154388"/>
                  </a:lnTo>
                  <a:lnTo>
                    <a:pt x="571825" y="150327"/>
                  </a:lnTo>
                  <a:lnTo>
                    <a:pt x="572882" y="146040"/>
                  </a:lnTo>
                  <a:lnTo>
                    <a:pt x="573237" y="141640"/>
                  </a:lnTo>
                  <a:lnTo>
                    <a:pt x="573237" y="27432"/>
                  </a:lnTo>
                  <a:lnTo>
                    <a:pt x="572882" y="23031"/>
                  </a:lnTo>
                  <a:lnTo>
                    <a:pt x="571825" y="18745"/>
                  </a:lnTo>
                  <a:lnTo>
                    <a:pt x="570095" y="14683"/>
                  </a:lnTo>
                  <a:lnTo>
                    <a:pt x="567735" y="10952"/>
                  </a:lnTo>
                  <a:lnTo>
                    <a:pt x="564808" y="7647"/>
                  </a:lnTo>
                  <a:lnTo>
                    <a:pt x="561388" y="4855"/>
                  </a:lnTo>
                  <a:lnTo>
                    <a:pt x="557565" y="2648"/>
                  </a:lnTo>
                  <a:lnTo>
                    <a:pt x="553437" y="1083"/>
                  </a:lnTo>
                  <a:lnTo>
                    <a:pt x="549111" y="200"/>
                  </a:lnTo>
                  <a:lnTo>
                    <a:pt x="54580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07" name="tx107"/>
            <p:cNvSpPr/>
            <p:nvPr/>
          </p:nvSpPr>
          <p:spPr>
            <a:xfrm>
              <a:off x="8409733" y="3573403"/>
              <a:ext cx="48179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BoP: 71%</a:t>
              </a:r>
            </a:p>
          </p:txBody>
        </p:sp>
        <p:sp>
          <p:nvSpPr>
            <p:cNvPr id="108" name="pg108"/>
            <p:cNvSpPr/>
            <p:nvPr/>
          </p:nvSpPr>
          <p:spPr>
            <a:xfrm>
              <a:off x="8188083" y="3864233"/>
              <a:ext cx="772027" cy="169072"/>
            </a:xfrm>
            <a:custGeom>
              <a:avLst/>
              <a:pathLst>
                <a:path w="772027" h="169072">
                  <a:moveTo>
                    <a:pt x="27431" y="169072"/>
                  </a:moveTo>
                  <a:lnTo>
                    <a:pt x="744595" y="169072"/>
                  </a:lnTo>
                  <a:lnTo>
                    <a:pt x="743491" y="169050"/>
                  </a:lnTo>
                  <a:lnTo>
                    <a:pt x="747902" y="168872"/>
                  </a:lnTo>
                  <a:lnTo>
                    <a:pt x="752227" y="167989"/>
                  </a:lnTo>
                  <a:lnTo>
                    <a:pt x="756355" y="166424"/>
                  </a:lnTo>
                  <a:lnTo>
                    <a:pt x="760179" y="164216"/>
                  </a:lnTo>
                  <a:lnTo>
                    <a:pt x="763598" y="161424"/>
                  </a:lnTo>
                  <a:lnTo>
                    <a:pt x="766526" y="158120"/>
                  </a:lnTo>
                  <a:lnTo>
                    <a:pt x="768885" y="154388"/>
                  </a:lnTo>
                  <a:lnTo>
                    <a:pt x="770616" y="150327"/>
                  </a:lnTo>
                  <a:lnTo>
                    <a:pt x="771672" y="146040"/>
                  </a:lnTo>
                  <a:lnTo>
                    <a:pt x="772027" y="141640"/>
                  </a:lnTo>
                  <a:lnTo>
                    <a:pt x="772027" y="27431"/>
                  </a:lnTo>
                  <a:lnTo>
                    <a:pt x="771672" y="23031"/>
                  </a:lnTo>
                  <a:lnTo>
                    <a:pt x="770616" y="18745"/>
                  </a:lnTo>
                  <a:lnTo>
                    <a:pt x="768885" y="14683"/>
                  </a:lnTo>
                  <a:lnTo>
                    <a:pt x="766526" y="10952"/>
                  </a:lnTo>
                  <a:lnTo>
                    <a:pt x="763598" y="7647"/>
                  </a:lnTo>
                  <a:lnTo>
                    <a:pt x="760179" y="4855"/>
                  </a:lnTo>
                  <a:lnTo>
                    <a:pt x="756355" y="2648"/>
                  </a:lnTo>
                  <a:lnTo>
                    <a:pt x="752227" y="1083"/>
                  </a:lnTo>
                  <a:lnTo>
                    <a:pt x="747902" y="200"/>
                  </a:lnTo>
                  <a:lnTo>
                    <a:pt x="7445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109" name="tx109"/>
            <p:cNvSpPr/>
            <p:nvPr/>
          </p:nvSpPr>
          <p:spPr>
            <a:xfrm>
              <a:off x="8210943" y="3909953"/>
              <a:ext cx="68058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A32CD">
                      <a:alpha val="100000"/>
                    </a:srgbClr>
                  </a:solidFill>
                  <a:latin typeface="Arial"/>
                  <a:cs typeface="Arial"/>
                </a:rPr>
                <a:t>Pneumo: 52%</a:t>
              </a:r>
            </a:p>
          </p:txBody>
        </p:sp>
        <p:sp>
          <p:nvSpPr>
            <p:cNvPr id="110" name="pg110"/>
            <p:cNvSpPr/>
            <p:nvPr/>
          </p:nvSpPr>
          <p:spPr>
            <a:xfrm>
              <a:off x="8133859" y="4134274"/>
              <a:ext cx="826251" cy="169072"/>
            </a:xfrm>
            <a:custGeom>
              <a:avLst/>
              <a:pathLst>
                <a:path w="826251" h="169072">
                  <a:moveTo>
                    <a:pt x="27431" y="169072"/>
                  </a:moveTo>
                  <a:lnTo>
                    <a:pt x="798819" y="169072"/>
                  </a:lnTo>
                  <a:lnTo>
                    <a:pt x="797715" y="169050"/>
                  </a:lnTo>
                  <a:lnTo>
                    <a:pt x="802126" y="168872"/>
                  </a:lnTo>
                  <a:lnTo>
                    <a:pt x="806451" y="167989"/>
                  </a:lnTo>
                  <a:lnTo>
                    <a:pt x="810579" y="166424"/>
                  </a:lnTo>
                  <a:lnTo>
                    <a:pt x="814402" y="164216"/>
                  </a:lnTo>
                  <a:lnTo>
                    <a:pt x="817822" y="161424"/>
                  </a:lnTo>
                  <a:lnTo>
                    <a:pt x="820750" y="158120"/>
                  </a:lnTo>
                  <a:lnTo>
                    <a:pt x="823109" y="154388"/>
                  </a:lnTo>
                  <a:lnTo>
                    <a:pt x="824840" y="150327"/>
                  </a:lnTo>
                  <a:lnTo>
                    <a:pt x="825896" y="146040"/>
                  </a:lnTo>
                  <a:lnTo>
                    <a:pt x="826251" y="141640"/>
                  </a:lnTo>
                  <a:lnTo>
                    <a:pt x="826251" y="27431"/>
                  </a:lnTo>
                  <a:lnTo>
                    <a:pt x="825896" y="23031"/>
                  </a:lnTo>
                  <a:lnTo>
                    <a:pt x="824840" y="18745"/>
                  </a:lnTo>
                  <a:lnTo>
                    <a:pt x="823109" y="14683"/>
                  </a:lnTo>
                  <a:lnTo>
                    <a:pt x="820750" y="10952"/>
                  </a:lnTo>
                  <a:lnTo>
                    <a:pt x="817822" y="7647"/>
                  </a:lnTo>
                  <a:lnTo>
                    <a:pt x="814402" y="4855"/>
                  </a:lnTo>
                  <a:lnTo>
                    <a:pt x="810579" y="2648"/>
                  </a:lnTo>
                  <a:lnTo>
                    <a:pt x="806451" y="1083"/>
                  </a:lnTo>
                  <a:lnTo>
                    <a:pt x="802126" y="200"/>
                  </a:lnTo>
                  <a:lnTo>
                    <a:pt x="79881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111" name="tx111"/>
            <p:cNvSpPr/>
            <p:nvPr/>
          </p:nvSpPr>
          <p:spPr>
            <a:xfrm>
              <a:off x="8156719" y="4179994"/>
              <a:ext cx="734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36FFF">
                      <a:alpha val="100000"/>
                    </a:srgbClr>
                  </a:solidFill>
                  <a:latin typeface="Arial"/>
                  <a:cs typeface="Arial"/>
                </a:rPr>
                <a:t>Rotavirus: 44%</a:t>
              </a:r>
            </a:p>
          </p:txBody>
        </p:sp>
        <p:sp>
          <p:nvSpPr>
            <p:cNvPr id="112" name="pg112"/>
            <p:cNvSpPr/>
            <p:nvPr/>
          </p:nvSpPr>
          <p:spPr>
            <a:xfrm>
              <a:off x="8374894" y="5621722"/>
              <a:ext cx="585216" cy="169072"/>
            </a:xfrm>
            <a:custGeom>
              <a:avLst/>
              <a:pathLst>
                <a:path w="585216" h="169072">
                  <a:moveTo>
                    <a:pt x="27431" y="169072"/>
                  </a:moveTo>
                  <a:lnTo>
                    <a:pt x="557784" y="169072"/>
                  </a:lnTo>
                  <a:lnTo>
                    <a:pt x="556679" y="169050"/>
                  </a:lnTo>
                  <a:lnTo>
                    <a:pt x="561090" y="168872"/>
                  </a:lnTo>
                  <a:lnTo>
                    <a:pt x="565416" y="167989"/>
                  </a:lnTo>
                  <a:lnTo>
                    <a:pt x="569543" y="166424"/>
                  </a:lnTo>
                  <a:lnTo>
                    <a:pt x="573367" y="164216"/>
                  </a:lnTo>
                  <a:lnTo>
                    <a:pt x="576786" y="161424"/>
                  </a:lnTo>
                  <a:lnTo>
                    <a:pt x="579714" y="158120"/>
                  </a:lnTo>
                  <a:lnTo>
                    <a:pt x="582073" y="154388"/>
                  </a:lnTo>
                  <a:lnTo>
                    <a:pt x="583804" y="150327"/>
                  </a:lnTo>
                  <a:lnTo>
                    <a:pt x="584860" y="146040"/>
                  </a:lnTo>
                  <a:lnTo>
                    <a:pt x="585216" y="141640"/>
                  </a:lnTo>
                  <a:lnTo>
                    <a:pt x="585216" y="27431"/>
                  </a:lnTo>
                  <a:lnTo>
                    <a:pt x="584860" y="23031"/>
                  </a:lnTo>
                  <a:lnTo>
                    <a:pt x="583804" y="18745"/>
                  </a:lnTo>
                  <a:lnTo>
                    <a:pt x="582073" y="14683"/>
                  </a:lnTo>
                  <a:lnTo>
                    <a:pt x="579714" y="10952"/>
                  </a:lnTo>
                  <a:lnTo>
                    <a:pt x="576786" y="7647"/>
                  </a:lnTo>
                  <a:lnTo>
                    <a:pt x="573367" y="4855"/>
                  </a:lnTo>
                  <a:lnTo>
                    <a:pt x="569543" y="2648"/>
                  </a:lnTo>
                  <a:lnTo>
                    <a:pt x="565416" y="1083"/>
                  </a:lnTo>
                  <a:lnTo>
                    <a:pt x="561090" y="200"/>
                  </a:lnTo>
                  <a:lnTo>
                    <a:pt x="5577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113" name="tx113"/>
            <p:cNvSpPr/>
            <p:nvPr/>
          </p:nvSpPr>
          <p:spPr>
            <a:xfrm>
              <a:off x="8397754" y="5667442"/>
              <a:ext cx="493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A3D9A">
                      <a:alpha val="100000"/>
                    </a:srgbClr>
                  </a:solidFill>
                  <a:latin typeface="Arial"/>
                  <a:cs typeface="Arial"/>
                </a:rPr>
                <a:t>HPVc: 1%</a:t>
              </a:r>
            </a:p>
          </p:txBody>
        </p:sp>
        <p:sp>
          <p:nvSpPr>
            <p:cNvPr id="114" name="pg114"/>
            <p:cNvSpPr/>
            <p:nvPr/>
          </p:nvSpPr>
          <p:spPr>
            <a:xfrm>
              <a:off x="1099682" y="4294113"/>
              <a:ext cx="211957" cy="169072"/>
            </a:xfrm>
            <a:custGeom>
              <a:avLst/>
              <a:pathLst>
                <a:path w="211957" h="169072">
                  <a:moveTo>
                    <a:pt x="27432"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2"/>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5"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15" name="tx115"/>
            <p:cNvSpPr/>
            <p:nvPr/>
          </p:nvSpPr>
          <p:spPr>
            <a:xfrm>
              <a:off x="1145402" y="43398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38</a:t>
              </a:r>
            </a:p>
          </p:txBody>
        </p:sp>
        <p:sp>
          <p:nvSpPr>
            <p:cNvPr id="116" name="pg116"/>
            <p:cNvSpPr/>
            <p:nvPr/>
          </p:nvSpPr>
          <p:spPr>
            <a:xfrm>
              <a:off x="2352786" y="4055987"/>
              <a:ext cx="211957" cy="169072"/>
            </a:xfrm>
            <a:custGeom>
              <a:avLst/>
              <a:pathLst>
                <a:path w="211957" h="169072">
                  <a:moveTo>
                    <a:pt x="27431"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2"/>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17" name="tx117"/>
            <p:cNvSpPr/>
            <p:nvPr/>
          </p:nvSpPr>
          <p:spPr>
            <a:xfrm>
              <a:off x="2398506" y="41017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44</a:t>
              </a:r>
            </a:p>
          </p:txBody>
        </p:sp>
        <p:sp>
          <p:nvSpPr>
            <p:cNvPr id="118" name="pg118"/>
            <p:cNvSpPr/>
            <p:nvPr/>
          </p:nvSpPr>
          <p:spPr>
            <a:xfrm>
              <a:off x="3605874" y="3857556"/>
              <a:ext cx="211957" cy="169072"/>
            </a:xfrm>
            <a:custGeom>
              <a:avLst/>
              <a:pathLst>
                <a:path w="211957" h="169072">
                  <a:moveTo>
                    <a:pt x="27432"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2"/>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19" name="tx119"/>
            <p:cNvSpPr/>
            <p:nvPr/>
          </p:nvSpPr>
          <p:spPr>
            <a:xfrm>
              <a:off x="3651594" y="39032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49</a:t>
              </a:r>
            </a:p>
          </p:txBody>
        </p:sp>
        <p:sp>
          <p:nvSpPr>
            <p:cNvPr id="120" name="pg120"/>
            <p:cNvSpPr/>
            <p:nvPr/>
          </p:nvSpPr>
          <p:spPr>
            <a:xfrm>
              <a:off x="4858978" y="3460682"/>
              <a:ext cx="211957" cy="169072"/>
            </a:xfrm>
            <a:custGeom>
              <a:avLst/>
              <a:pathLst>
                <a:path w="211957" h="169072">
                  <a:moveTo>
                    <a:pt x="27431"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2"/>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5"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21" name="tx121"/>
            <p:cNvSpPr/>
            <p:nvPr/>
          </p:nvSpPr>
          <p:spPr>
            <a:xfrm>
              <a:off x="4904698" y="35064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59</a:t>
              </a:r>
            </a:p>
          </p:txBody>
        </p:sp>
        <p:sp>
          <p:nvSpPr>
            <p:cNvPr id="122" name="pg122"/>
            <p:cNvSpPr/>
            <p:nvPr/>
          </p:nvSpPr>
          <p:spPr>
            <a:xfrm>
              <a:off x="5861469" y="3182865"/>
              <a:ext cx="211957" cy="169072"/>
            </a:xfrm>
            <a:custGeom>
              <a:avLst/>
              <a:pathLst>
                <a:path w="211957" h="169072">
                  <a:moveTo>
                    <a:pt x="27432"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2"/>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5"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23" name="tx123"/>
            <p:cNvSpPr/>
            <p:nvPr/>
          </p:nvSpPr>
          <p:spPr>
            <a:xfrm>
              <a:off x="5907189" y="32285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66</a:t>
              </a:r>
            </a:p>
          </p:txBody>
        </p:sp>
        <p:sp>
          <p:nvSpPr>
            <p:cNvPr id="124" name="pg124"/>
            <p:cNvSpPr/>
            <p:nvPr/>
          </p:nvSpPr>
          <p:spPr>
            <a:xfrm>
              <a:off x="7365158" y="2984443"/>
              <a:ext cx="211957" cy="169072"/>
            </a:xfrm>
            <a:custGeom>
              <a:avLst/>
              <a:pathLst>
                <a:path w="211957" h="169072">
                  <a:moveTo>
                    <a:pt x="27432"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1"/>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25" name="tx125"/>
            <p:cNvSpPr/>
            <p:nvPr/>
          </p:nvSpPr>
          <p:spPr>
            <a:xfrm>
              <a:off x="7410878" y="30301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71</a:t>
              </a:r>
            </a:p>
          </p:txBody>
        </p:sp>
        <p:sp>
          <p:nvSpPr>
            <p:cNvPr id="126" name="pl126"/>
            <p:cNvSpPr/>
            <p:nvPr/>
          </p:nvSpPr>
          <p:spPr>
            <a:xfrm>
              <a:off x="803984" y="5745940"/>
              <a:ext cx="8270426" cy="0"/>
            </a:xfrm>
            <a:custGeom>
              <a:avLst/>
              <a:pathLst>
                <a:path w="8270426" h="0">
                  <a:moveTo>
                    <a:pt x="0" y="0"/>
                  </a:moveTo>
                  <a:lnTo>
                    <a:pt x="8270426" y="0"/>
                  </a:lnTo>
                  <a:lnTo>
                    <a:pt x="8270426" y="0"/>
                  </a:lnTo>
                </a:path>
              </a:pathLst>
            </a:custGeom>
            <a:ln w="13550" cap="flat">
              <a:solidFill>
                <a:srgbClr val="666666">
                  <a:alpha val="100000"/>
                </a:srgbClr>
              </a:solidFill>
              <a:prstDash val="dash"/>
              <a:round/>
            </a:ln>
          </p:spPr>
          <p:txBody>
            <a:bodyPr/>
            <a:lstStyle/>
            <a:p/>
          </p:txBody>
        </p:sp>
        <p:sp>
          <p:nvSpPr>
            <p:cNvPr id="127" name="rc127"/>
            <p:cNvSpPr/>
            <p:nvPr/>
          </p:nvSpPr>
          <p:spPr>
            <a:xfrm>
              <a:off x="803984" y="1578809"/>
              <a:ext cx="8270426" cy="4365566"/>
            </a:xfrm>
            <a:prstGeom prst="rect">
              <a:avLst/>
            </a:prstGeom>
            <a:noFill/>
            <a:ln w="13550" cap="rnd">
              <a:solidFill>
                <a:srgbClr val="BEBEBE">
                  <a:alpha val="100000"/>
                </a:srgbClr>
              </a:solidFill>
              <a:prstDash val="solid"/>
              <a:round/>
            </a:ln>
          </p:spPr>
          <p:txBody>
            <a:bodyPr/>
            <a:lstStyle/>
            <a:p/>
          </p:txBody>
        </p:sp>
        <p:sp>
          <p:nvSpPr>
            <p:cNvPr id="128" name="tx128"/>
            <p:cNvSpPr/>
            <p:nvPr/>
          </p:nvSpPr>
          <p:spPr>
            <a:xfrm>
              <a:off x="663630" y="5695922"/>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9" name="tx129"/>
            <p:cNvSpPr/>
            <p:nvPr/>
          </p:nvSpPr>
          <p:spPr>
            <a:xfrm>
              <a:off x="585906" y="5299053"/>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130" name="tx130"/>
            <p:cNvSpPr/>
            <p:nvPr/>
          </p:nvSpPr>
          <p:spPr>
            <a:xfrm>
              <a:off x="585906" y="4902183"/>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131" name="tx131"/>
            <p:cNvSpPr/>
            <p:nvPr/>
          </p:nvSpPr>
          <p:spPr>
            <a:xfrm>
              <a:off x="585906" y="450531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a:t>
              </a:r>
            </a:p>
          </p:txBody>
        </p:sp>
        <p:sp>
          <p:nvSpPr>
            <p:cNvPr id="132" name="tx132"/>
            <p:cNvSpPr/>
            <p:nvPr/>
          </p:nvSpPr>
          <p:spPr>
            <a:xfrm>
              <a:off x="585906" y="410844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a:t>
              </a:r>
            </a:p>
          </p:txBody>
        </p:sp>
        <p:sp>
          <p:nvSpPr>
            <p:cNvPr id="133" name="tx133"/>
            <p:cNvSpPr/>
            <p:nvPr/>
          </p:nvSpPr>
          <p:spPr>
            <a:xfrm>
              <a:off x="585906" y="371157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34" name="tx134"/>
            <p:cNvSpPr/>
            <p:nvPr/>
          </p:nvSpPr>
          <p:spPr>
            <a:xfrm>
              <a:off x="585906" y="331470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a:t>
              </a:r>
            </a:p>
          </p:txBody>
        </p:sp>
        <p:sp>
          <p:nvSpPr>
            <p:cNvPr id="135" name="tx135"/>
            <p:cNvSpPr/>
            <p:nvPr/>
          </p:nvSpPr>
          <p:spPr>
            <a:xfrm>
              <a:off x="585906" y="291783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70</a:t>
              </a:r>
            </a:p>
          </p:txBody>
        </p:sp>
        <p:sp>
          <p:nvSpPr>
            <p:cNvPr id="136" name="tx136"/>
            <p:cNvSpPr/>
            <p:nvPr/>
          </p:nvSpPr>
          <p:spPr>
            <a:xfrm>
              <a:off x="585906" y="252096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80</a:t>
              </a:r>
            </a:p>
          </p:txBody>
        </p:sp>
        <p:sp>
          <p:nvSpPr>
            <p:cNvPr id="137" name="tx137"/>
            <p:cNvSpPr/>
            <p:nvPr/>
          </p:nvSpPr>
          <p:spPr>
            <a:xfrm>
              <a:off x="585906" y="2124096"/>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90</a:t>
              </a:r>
            </a:p>
          </p:txBody>
        </p:sp>
        <p:sp>
          <p:nvSpPr>
            <p:cNvPr id="138" name="tx138"/>
            <p:cNvSpPr/>
            <p:nvPr/>
          </p:nvSpPr>
          <p:spPr>
            <a:xfrm>
              <a:off x="508182" y="1727226"/>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39" name="tx139"/>
            <p:cNvSpPr/>
            <p:nvPr/>
          </p:nvSpPr>
          <p:spPr>
            <a:xfrm>
              <a:off x="1024465"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40" name="tx140"/>
            <p:cNvSpPr/>
            <p:nvPr/>
          </p:nvSpPr>
          <p:spPr>
            <a:xfrm>
              <a:off x="2277560"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41" name="tx141"/>
            <p:cNvSpPr/>
            <p:nvPr/>
          </p:nvSpPr>
          <p:spPr>
            <a:xfrm>
              <a:off x="3530654"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42" name="tx142"/>
            <p:cNvSpPr/>
            <p:nvPr/>
          </p:nvSpPr>
          <p:spPr>
            <a:xfrm>
              <a:off x="4783749"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43" name="tx143"/>
            <p:cNvSpPr/>
            <p:nvPr/>
          </p:nvSpPr>
          <p:spPr>
            <a:xfrm>
              <a:off x="5786225"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44" name="tx144"/>
            <p:cNvSpPr/>
            <p:nvPr/>
          </p:nvSpPr>
          <p:spPr>
            <a:xfrm>
              <a:off x="7289939"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5" name="tx145"/>
            <p:cNvSpPr/>
            <p:nvPr/>
          </p:nvSpPr>
          <p:spPr>
            <a:xfrm rot="-5400000">
              <a:off x="-37121" y="3711574"/>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46" name="tx146"/>
            <p:cNvSpPr/>
            <p:nvPr/>
          </p:nvSpPr>
          <p:spPr>
            <a:xfrm>
              <a:off x="3562385" y="1368037"/>
              <a:ext cx="275362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Breadth of protection, MENA, 2000-2025</a:t>
              </a:r>
            </a:p>
          </p:txBody>
        </p:sp>
        <p:sp>
          <p:nvSpPr>
            <p:cNvPr id="147" name="tx147"/>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9074410" y="6491048"/>
              <a:ext cx="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
              </a:r>
            </a:p>
          </p:txBody>
        </p:sp>
        <p:sp>
          <p:nvSpPr>
            <p:cNvPr id="149" name="tx149"/>
            <p:cNvSpPr/>
            <p:nvPr/>
          </p:nvSpPr>
          <p:spPr>
            <a:xfrm>
              <a:off x="2610243" y="6611748"/>
              <a:ext cx="64641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Breadth of protection (BoP) = ((DTP3 x 3) + HepB3 + Hib3 + IPV1 +IPVC + MCV1 + MCV2 + PCVC + RCV1 + RotaC + HPVc) / 13</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Breadth of protection (BOP) is a combination of the number of vaccines in a country's national immunization programme and the coverage achieved for each vaccine.
The radar chart displays the BOP (shaded area) and vaccine coverage (points), by year.
BOP increased from 38% in 2000 to 71% in 2025. This increase since 2000 is a result of incremental improvement in introducing new vaccines and expanding vaccination services to previously missed populations.
Enhancing BOP now depends partly on improving the coverage of HPV, ROTAC, PCVC, and IPVC - vaccines with coverage less than 80% in 2025.</a:t>
            </a:r>
          </a:p>
        </p:txBody>
      </p:sp>
      <p:sp>
        <p:nvSpPr>
          <p:cNvPr id="15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Breadth of protection with all recommended antigens has increased by more than half since 2000, but reaching the next gains depends on closing coverage gaps in newer vaccines still below 71%.</a:t>
            </a:r>
          </a:p>
        </p:txBody>
      </p:sp>
      <p:grpSp xmlns:pic="http://schemas.openxmlformats.org/drawingml/2006/picture">
        <p:nvGrpSpPr>
          <p:cNvPr id="152" name=""/>
          <p:cNvGrpSpPr/>
          <p:nvPr/>
        </p:nvGrpSpPr>
        <p:grpSpPr>
          <a:xfrm>
            <a:off x="292608" y="1005840"/>
            <a:ext cx="8595360" cy="28575"/>
            <a:chOff x="292608" y="1005840"/>
            <a:chExt cx="8595360" cy="28575"/>
          </a:xfrm>
        </p:grpSpPr>
        <p:sp>
          <p:nvSpPr>
            <p:cNvPr id="15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11658600" cy="5486400"/>
            <a:chOff x="274320" y="1298448"/>
            <a:chExt cx="11658600" cy="5486400"/>
          </a:xfrm>
        </p:grpSpPr>
        <p:sp>
          <p:nvSpPr>
            <p:cNvPr id="3" name="rc3"/>
            <p:cNvSpPr/>
            <p:nvPr/>
          </p:nvSpPr>
          <p:spPr>
            <a:xfrm>
              <a:off x="274320" y="1298448"/>
              <a:ext cx="1165860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5509"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712455"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069402"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426348"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319264" y="1807652"/>
              <a:ext cx="0" cy="3745526"/>
            </a:xfrm>
            <a:custGeom>
              <a:avLst/>
              <a:pathLst>
                <a:path w="0" h="3745526">
                  <a:moveTo>
                    <a:pt x="0" y="3745526"/>
                  </a:moveTo>
                  <a:lnTo>
                    <a:pt x="0" y="0"/>
                  </a:lnTo>
                  <a:lnTo>
                    <a:pt x="0" y="0"/>
                  </a:lnTo>
                </a:path>
              </a:pathLst>
            </a:custGeom>
            <a:ln w="13550" cap="flat">
              <a:solidFill>
                <a:srgbClr val="666666">
                  <a:alpha val="100000"/>
                </a:srgbClr>
              </a:solidFill>
              <a:prstDash val="dash"/>
              <a:round/>
            </a:ln>
          </p:spPr>
          <p:txBody>
            <a:bodyPr/>
            <a:lstStyle/>
            <a:p/>
          </p:txBody>
        </p:sp>
        <p:sp>
          <p:nvSpPr>
            <p:cNvPr id="9" name="pt9"/>
            <p:cNvSpPr/>
            <p:nvPr/>
          </p:nvSpPr>
          <p:spPr>
            <a:xfrm>
              <a:off x="556594" y="533415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0" name="pt10"/>
            <p:cNvSpPr/>
            <p:nvPr/>
          </p:nvSpPr>
          <p:spPr>
            <a:xfrm>
              <a:off x="1020624" y="515493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1" name="pt11"/>
            <p:cNvSpPr/>
            <p:nvPr/>
          </p:nvSpPr>
          <p:spPr>
            <a:xfrm>
              <a:off x="1163403" y="497572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 name="pt12"/>
            <p:cNvSpPr/>
            <p:nvPr/>
          </p:nvSpPr>
          <p:spPr>
            <a:xfrm>
              <a:off x="1216945" y="479651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 name="pt13"/>
            <p:cNvSpPr/>
            <p:nvPr/>
          </p:nvSpPr>
          <p:spPr>
            <a:xfrm>
              <a:off x="1252639" y="46173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 name="pt14"/>
            <p:cNvSpPr/>
            <p:nvPr/>
          </p:nvSpPr>
          <p:spPr>
            <a:xfrm>
              <a:off x="1395418" y="443809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 name="pt15"/>
            <p:cNvSpPr/>
            <p:nvPr/>
          </p:nvSpPr>
          <p:spPr>
            <a:xfrm>
              <a:off x="1413265" y="425887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 name="pt16"/>
            <p:cNvSpPr/>
            <p:nvPr/>
          </p:nvSpPr>
          <p:spPr>
            <a:xfrm>
              <a:off x="1413265" y="407966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 name="pt17"/>
            <p:cNvSpPr/>
            <p:nvPr/>
          </p:nvSpPr>
          <p:spPr>
            <a:xfrm>
              <a:off x="1431113" y="39004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 name="pt18"/>
            <p:cNvSpPr/>
            <p:nvPr/>
          </p:nvSpPr>
          <p:spPr>
            <a:xfrm>
              <a:off x="1431113" y="37212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 name="pt19"/>
            <p:cNvSpPr/>
            <p:nvPr/>
          </p:nvSpPr>
          <p:spPr>
            <a:xfrm>
              <a:off x="1431113" y="35420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 name="pt20"/>
            <p:cNvSpPr/>
            <p:nvPr/>
          </p:nvSpPr>
          <p:spPr>
            <a:xfrm>
              <a:off x="1431113" y="336282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 name="pt21"/>
            <p:cNvSpPr/>
            <p:nvPr/>
          </p:nvSpPr>
          <p:spPr>
            <a:xfrm>
              <a:off x="1448960" y="318360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 name="pt22"/>
            <p:cNvSpPr/>
            <p:nvPr/>
          </p:nvSpPr>
          <p:spPr>
            <a:xfrm>
              <a:off x="1448960" y="300439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 name="pt23"/>
            <p:cNvSpPr/>
            <p:nvPr/>
          </p:nvSpPr>
          <p:spPr>
            <a:xfrm>
              <a:off x="1448960" y="28251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1448960" y="264597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448960" y="246676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448960" y="228754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448960" y="210833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448960" y="192912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tx29"/>
            <p:cNvSpPr/>
            <p:nvPr/>
          </p:nvSpPr>
          <p:spPr>
            <a:xfrm>
              <a:off x="694608" y="535449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YEM</a:t>
              </a:r>
            </a:p>
          </p:txBody>
        </p:sp>
        <p:sp>
          <p:nvSpPr>
            <p:cNvPr id="30" name="tx30"/>
            <p:cNvSpPr/>
            <p:nvPr/>
          </p:nvSpPr>
          <p:spPr>
            <a:xfrm>
              <a:off x="1158638" y="5175278"/>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SYR</a:t>
              </a:r>
            </a:p>
          </p:txBody>
        </p:sp>
        <p:sp>
          <p:nvSpPr>
            <p:cNvPr id="31" name="tx31"/>
            <p:cNvSpPr/>
            <p:nvPr/>
          </p:nvSpPr>
          <p:spPr>
            <a:xfrm>
              <a:off x="955334" y="4996066"/>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SDN</a:t>
              </a:r>
            </a:p>
          </p:txBody>
        </p:sp>
        <p:sp>
          <p:nvSpPr>
            <p:cNvPr id="32" name="tx32"/>
            <p:cNvSpPr/>
            <p:nvPr/>
          </p:nvSpPr>
          <p:spPr>
            <a:xfrm>
              <a:off x="1057431" y="4816854"/>
              <a:ext cx="11905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DJI</a:t>
              </a:r>
            </a:p>
          </p:txBody>
        </p:sp>
        <p:sp>
          <p:nvSpPr>
            <p:cNvPr id="33" name="tx33"/>
            <p:cNvSpPr/>
            <p:nvPr/>
          </p:nvSpPr>
          <p:spPr>
            <a:xfrm>
              <a:off x="1057738" y="4637642"/>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LBN</a:t>
              </a:r>
            </a:p>
          </p:txBody>
        </p:sp>
        <p:sp>
          <p:nvSpPr>
            <p:cNvPr id="34" name="tx34"/>
            <p:cNvSpPr/>
            <p:nvPr/>
          </p:nvSpPr>
          <p:spPr>
            <a:xfrm>
              <a:off x="1213867" y="4458431"/>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IRQ</a:t>
              </a:r>
            </a:p>
          </p:txBody>
        </p:sp>
        <p:sp>
          <p:nvSpPr>
            <p:cNvPr id="35" name="tx35"/>
            <p:cNvSpPr/>
            <p:nvPr/>
          </p:nvSpPr>
          <p:spPr>
            <a:xfrm>
              <a:off x="1222753" y="4279219"/>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LBY</a:t>
              </a:r>
            </a:p>
          </p:txBody>
        </p:sp>
        <p:sp>
          <p:nvSpPr>
            <p:cNvPr id="36" name="tx36"/>
            <p:cNvSpPr/>
            <p:nvPr/>
          </p:nvSpPr>
          <p:spPr>
            <a:xfrm>
              <a:off x="1209677" y="4100007"/>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TUN</a:t>
              </a:r>
            </a:p>
          </p:txBody>
        </p:sp>
        <p:sp>
          <p:nvSpPr>
            <p:cNvPr id="37" name="tx37"/>
            <p:cNvSpPr/>
            <p:nvPr/>
          </p:nvSpPr>
          <p:spPr>
            <a:xfrm>
              <a:off x="1231913" y="3920795"/>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JOR</a:t>
              </a:r>
            </a:p>
          </p:txBody>
        </p:sp>
        <p:sp>
          <p:nvSpPr>
            <p:cNvPr id="38" name="tx38"/>
            <p:cNvSpPr/>
            <p:nvPr/>
          </p:nvSpPr>
          <p:spPr>
            <a:xfrm>
              <a:off x="1214265" y="3741583"/>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MAR</a:t>
              </a:r>
            </a:p>
          </p:txBody>
        </p:sp>
        <p:sp>
          <p:nvSpPr>
            <p:cNvPr id="39" name="tx39"/>
            <p:cNvSpPr/>
            <p:nvPr/>
          </p:nvSpPr>
          <p:spPr>
            <a:xfrm>
              <a:off x="1227433" y="3562372"/>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SAU</a:t>
              </a:r>
            </a:p>
          </p:txBody>
        </p:sp>
        <p:sp>
          <p:nvSpPr>
            <p:cNvPr id="40" name="tx40"/>
            <p:cNvSpPr/>
            <p:nvPr/>
          </p:nvSpPr>
          <p:spPr>
            <a:xfrm>
              <a:off x="1227433" y="3383160"/>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ARE</a:t>
              </a:r>
            </a:p>
          </p:txBody>
        </p:sp>
        <p:sp>
          <p:nvSpPr>
            <p:cNvPr id="41" name="tx41"/>
            <p:cNvSpPr/>
            <p:nvPr/>
          </p:nvSpPr>
          <p:spPr>
            <a:xfrm>
              <a:off x="1249761" y="3203948"/>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DZA</a:t>
              </a:r>
            </a:p>
          </p:txBody>
        </p:sp>
        <p:sp>
          <p:nvSpPr>
            <p:cNvPr id="42" name="tx42"/>
            <p:cNvSpPr/>
            <p:nvPr/>
          </p:nvSpPr>
          <p:spPr>
            <a:xfrm>
              <a:off x="1240891" y="3024736"/>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BHR</a:t>
              </a:r>
            </a:p>
          </p:txBody>
        </p:sp>
        <p:sp>
          <p:nvSpPr>
            <p:cNvPr id="43" name="tx43"/>
            <p:cNvSpPr/>
            <p:nvPr/>
          </p:nvSpPr>
          <p:spPr>
            <a:xfrm>
              <a:off x="1240891" y="2845524"/>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EGY</a:t>
              </a:r>
            </a:p>
          </p:txBody>
        </p:sp>
        <p:sp>
          <p:nvSpPr>
            <p:cNvPr id="44" name="tx44"/>
            <p:cNvSpPr/>
            <p:nvPr/>
          </p:nvSpPr>
          <p:spPr>
            <a:xfrm>
              <a:off x="1271798" y="2666312"/>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IRN</a:t>
              </a:r>
            </a:p>
          </p:txBody>
        </p:sp>
        <p:sp>
          <p:nvSpPr>
            <p:cNvPr id="45" name="tx45"/>
            <p:cNvSpPr/>
            <p:nvPr/>
          </p:nvSpPr>
          <p:spPr>
            <a:xfrm>
              <a:off x="1232204" y="2487101"/>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KWT</a:t>
              </a:r>
            </a:p>
          </p:txBody>
        </p:sp>
        <p:sp>
          <p:nvSpPr>
            <p:cNvPr id="46" name="tx46"/>
            <p:cNvSpPr/>
            <p:nvPr/>
          </p:nvSpPr>
          <p:spPr>
            <a:xfrm>
              <a:off x="1223335" y="2307889"/>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OMN</a:t>
              </a:r>
            </a:p>
          </p:txBody>
        </p:sp>
        <p:sp>
          <p:nvSpPr>
            <p:cNvPr id="47" name="tx47"/>
            <p:cNvSpPr/>
            <p:nvPr/>
          </p:nvSpPr>
          <p:spPr>
            <a:xfrm>
              <a:off x="1251224" y="2128677"/>
              <a:ext cx="1572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QAT</a:t>
              </a:r>
            </a:p>
          </p:txBody>
        </p:sp>
        <p:sp>
          <p:nvSpPr>
            <p:cNvPr id="48" name="tx48"/>
            <p:cNvSpPr/>
            <p:nvPr/>
          </p:nvSpPr>
          <p:spPr>
            <a:xfrm>
              <a:off x="1249669" y="1949465"/>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PSE</a:t>
              </a:r>
            </a:p>
          </p:txBody>
        </p:sp>
        <p:sp>
          <p:nvSpPr>
            <p:cNvPr id="49" name="rc49"/>
            <p:cNvSpPr/>
            <p:nvPr/>
          </p:nvSpPr>
          <p:spPr>
            <a:xfrm>
              <a:off x="343909" y="1807652"/>
              <a:ext cx="1218078" cy="3745526"/>
            </a:xfrm>
            <a:prstGeom prst="rect">
              <a:avLst/>
            </a:prstGeom>
            <a:noFill/>
            <a:ln w="13550" cap="rnd">
              <a:solidFill>
                <a:srgbClr val="999999">
                  <a:alpha val="100000"/>
                </a:srgbClr>
              </a:solidFill>
              <a:prstDash val="solid"/>
              <a:round/>
            </a:ln>
          </p:spPr>
          <p:txBody>
            <a:bodyPr/>
            <a:lstStyle/>
            <a:p/>
          </p:txBody>
        </p:sp>
        <p:sp>
          <p:nvSpPr>
            <p:cNvPr id="50" name="pl50"/>
            <p:cNvSpPr/>
            <p:nvPr/>
          </p:nvSpPr>
          <p:spPr>
            <a:xfrm>
              <a:off x="1643177"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51" name="pl51"/>
            <p:cNvSpPr/>
            <p:nvPr/>
          </p:nvSpPr>
          <p:spPr>
            <a:xfrm>
              <a:off x="2000123"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52" name="pl52"/>
            <p:cNvSpPr/>
            <p:nvPr/>
          </p:nvSpPr>
          <p:spPr>
            <a:xfrm>
              <a:off x="2357070"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2714016"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2499848" y="1807652"/>
              <a:ext cx="0" cy="3745526"/>
            </a:xfrm>
            <a:custGeom>
              <a:avLst/>
              <a:pathLst>
                <a:path w="0" h="3745526">
                  <a:moveTo>
                    <a:pt x="0" y="3745526"/>
                  </a:moveTo>
                  <a:lnTo>
                    <a:pt x="0" y="0"/>
                  </a:lnTo>
                  <a:lnTo>
                    <a:pt x="0" y="0"/>
                  </a:lnTo>
                </a:path>
              </a:pathLst>
            </a:custGeom>
            <a:ln w="13550" cap="flat">
              <a:solidFill>
                <a:srgbClr val="666666">
                  <a:alpha val="100000"/>
                </a:srgbClr>
              </a:solidFill>
              <a:prstDash val="dash"/>
              <a:round/>
            </a:ln>
          </p:spPr>
          <p:txBody>
            <a:bodyPr/>
            <a:lstStyle/>
            <a:p/>
          </p:txBody>
        </p:sp>
        <p:sp>
          <p:nvSpPr>
            <p:cNvPr id="55" name="pt55"/>
            <p:cNvSpPr/>
            <p:nvPr/>
          </p:nvSpPr>
          <p:spPr>
            <a:xfrm>
              <a:off x="1665789" y="533415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6" name="pt56"/>
            <p:cNvSpPr/>
            <p:nvPr/>
          </p:nvSpPr>
          <p:spPr>
            <a:xfrm>
              <a:off x="1897804" y="515493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7" name="pt57"/>
            <p:cNvSpPr/>
            <p:nvPr/>
          </p:nvSpPr>
          <p:spPr>
            <a:xfrm>
              <a:off x="2040583" y="497572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8" name="pt58"/>
            <p:cNvSpPr/>
            <p:nvPr/>
          </p:nvSpPr>
          <p:spPr>
            <a:xfrm>
              <a:off x="2236903" y="479651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9" name="pt59"/>
            <p:cNvSpPr/>
            <p:nvPr/>
          </p:nvSpPr>
          <p:spPr>
            <a:xfrm>
              <a:off x="2451071" y="46173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0" name="pt60"/>
            <p:cNvSpPr/>
            <p:nvPr/>
          </p:nvSpPr>
          <p:spPr>
            <a:xfrm>
              <a:off x="2468918" y="443809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1" name="pt61"/>
            <p:cNvSpPr/>
            <p:nvPr/>
          </p:nvSpPr>
          <p:spPr>
            <a:xfrm>
              <a:off x="2576002" y="425887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2" name="pt62"/>
            <p:cNvSpPr/>
            <p:nvPr/>
          </p:nvSpPr>
          <p:spPr>
            <a:xfrm>
              <a:off x="2647391" y="407966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3" name="pt63"/>
            <p:cNvSpPr/>
            <p:nvPr/>
          </p:nvSpPr>
          <p:spPr>
            <a:xfrm>
              <a:off x="2665239" y="39004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4" name="pt64"/>
            <p:cNvSpPr/>
            <p:nvPr/>
          </p:nvSpPr>
          <p:spPr>
            <a:xfrm>
              <a:off x="2665239" y="37212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5" name="pt65"/>
            <p:cNvSpPr/>
            <p:nvPr/>
          </p:nvSpPr>
          <p:spPr>
            <a:xfrm>
              <a:off x="2683086" y="35420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6" name="pt66"/>
            <p:cNvSpPr/>
            <p:nvPr/>
          </p:nvSpPr>
          <p:spPr>
            <a:xfrm>
              <a:off x="2683086" y="336282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7" name="pt67"/>
            <p:cNvSpPr/>
            <p:nvPr/>
          </p:nvSpPr>
          <p:spPr>
            <a:xfrm>
              <a:off x="2700933" y="318360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8" name="pt68"/>
            <p:cNvSpPr/>
            <p:nvPr/>
          </p:nvSpPr>
          <p:spPr>
            <a:xfrm>
              <a:off x="2718780" y="300439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9" name="pt69"/>
            <p:cNvSpPr/>
            <p:nvPr/>
          </p:nvSpPr>
          <p:spPr>
            <a:xfrm>
              <a:off x="2718780" y="28251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0" name="pt70"/>
            <p:cNvSpPr/>
            <p:nvPr/>
          </p:nvSpPr>
          <p:spPr>
            <a:xfrm>
              <a:off x="2718780" y="264597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1" name="pt71"/>
            <p:cNvSpPr/>
            <p:nvPr/>
          </p:nvSpPr>
          <p:spPr>
            <a:xfrm>
              <a:off x="2718780" y="246676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2" name="pt72"/>
            <p:cNvSpPr/>
            <p:nvPr/>
          </p:nvSpPr>
          <p:spPr>
            <a:xfrm>
              <a:off x="2718780" y="228754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3" name="pt73"/>
            <p:cNvSpPr/>
            <p:nvPr/>
          </p:nvSpPr>
          <p:spPr>
            <a:xfrm>
              <a:off x="2736628" y="210833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4" name="pt74"/>
            <p:cNvSpPr/>
            <p:nvPr/>
          </p:nvSpPr>
          <p:spPr>
            <a:xfrm>
              <a:off x="2736628" y="192912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5" name="tx75"/>
            <p:cNvSpPr/>
            <p:nvPr/>
          </p:nvSpPr>
          <p:spPr>
            <a:xfrm>
              <a:off x="1803803" y="535449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YEM</a:t>
              </a:r>
            </a:p>
          </p:txBody>
        </p:sp>
        <p:sp>
          <p:nvSpPr>
            <p:cNvPr id="76" name="tx76"/>
            <p:cNvSpPr/>
            <p:nvPr/>
          </p:nvSpPr>
          <p:spPr>
            <a:xfrm>
              <a:off x="2035818" y="5175278"/>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LBN</a:t>
              </a:r>
            </a:p>
          </p:txBody>
        </p:sp>
        <p:sp>
          <p:nvSpPr>
            <p:cNvPr id="77" name="tx77"/>
            <p:cNvSpPr/>
            <p:nvPr/>
          </p:nvSpPr>
          <p:spPr>
            <a:xfrm>
              <a:off x="2178596" y="4996066"/>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SYR</a:t>
              </a:r>
            </a:p>
          </p:txBody>
        </p:sp>
        <p:sp>
          <p:nvSpPr>
            <p:cNvPr id="78" name="tx78"/>
            <p:cNvSpPr/>
            <p:nvPr/>
          </p:nvSpPr>
          <p:spPr>
            <a:xfrm>
              <a:off x="2374917" y="4816854"/>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SDN</a:t>
              </a:r>
            </a:p>
          </p:txBody>
        </p:sp>
        <p:sp>
          <p:nvSpPr>
            <p:cNvPr id="79" name="tx79"/>
            <p:cNvSpPr/>
            <p:nvPr/>
          </p:nvSpPr>
          <p:spPr>
            <a:xfrm>
              <a:off x="2291557" y="4637642"/>
              <a:ext cx="11905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DJI</a:t>
              </a:r>
            </a:p>
          </p:txBody>
        </p:sp>
        <p:sp>
          <p:nvSpPr>
            <p:cNvPr id="80" name="tx80"/>
            <p:cNvSpPr/>
            <p:nvPr/>
          </p:nvSpPr>
          <p:spPr>
            <a:xfrm>
              <a:off x="2287367" y="4458431"/>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IRQ</a:t>
              </a:r>
            </a:p>
          </p:txBody>
        </p:sp>
        <p:sp>
          <p:nvSpPr>
            <p:cNvPr id="81" name="tx81"/>
            <p:cNvSpPr/>
            <p:nvPr/>
          </p:nvSpPr>
          <p:spPr>
            <a:xfrm>
              <a:off x="2385490" y="4279219"/>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LBY</a:t>
              </a:r>
            </a:p>
          </p:txBody>
        </p:sp>
        <p:sp>
          <p:nvSpPr>
            <p:cNvPr id="82" name="tx82"/>
            <p:cNvSpPr/>
            <p:nvPr/>
          </p:nvSpPr>
          <p:spPr>
            <a:xfrm>
              <a:off x="2448192" y="4100007"/>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DZA</a:t>
              </a:r>
            </a:p>
          </p:txBody>
        </p:sp>
        <p:sp>
          <p:nvSpPr>
            <p:cNvPr id="83" name="tx83"/>
            <p:cNvSpPr/>
            <p:nvPr/>
          </p:nvSpPr>
          <p:spPr>
            <a:xfrm>
              <a:off x="2466039" y="3920795"/>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JOR</a:t>
              </a:r>
            </a:p>
          </p:txBody>
        </p:sp>
        <p:sp>
          <p:nvSpPr>
            <p:cNvPr id="84" name="tx84"/>
            <p:cNvSpPr/>
            <p:nvPr/>
          </p:nvSpPr>
          <p:spPr>
            <a:xfrm>
              <a:off x="2448483" y="3741583"/>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KWT</a:t>
              </a:r>
            </a:p>
          </p:txBody>
        </p:sp>
        <p:sp>
          <p:nvSpPr>
            <p:cNvPr id="85" name="tx85"/>
            <p:cNvSpPr/>
            <p:nvPr/>
          </p:nvSpPr>
          <p:spPr>
            <a:xfrm>
              <a:off x="2466239" y="3562372"/>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MAR</a:t>
              </a:r>
            </a:p>
          </p:txBody>
        </p:sp>
        <p:sp>
          <p:nvSpPr>
            <p:cNvPr id="86" name="tx86"/>
            <p:cNvSpPr/>
            <p:nvPr/>
          </p:nvSpPr>
          <p:spPr>
            <a:xfrm>
              <a:off x="2485350" y="3383160"/>
              <a:ext cx="1572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QAT</a:t>
              </a:r>
            </a:p>
          </p:txBody>
        </p:sp>
        <p:sp>
          <p:nvSpPr>
            <p:cNvPr id="87" name="tx87"/>
            <p:cNvSpPr/>
            <p:nvPr/>
          </p:nvSpPr>
          <p:spPr>
            <a:xfrm>
              <a:off x="2497345" y="3203948"/>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TUN</a:t>
              </a:r>
            </a:p>
          </p:txBody>
        </p:sp>
        <p:sp>
          <p:nvSpPr>
            <p:cNvPr id="88" name="tx88"/>
            <p:cNvSpPr/>
            <p:nvPr/>
          </p:nvSpPr>
          <p:spPr>
            <a:xfrm>
              <a:off x="2510712" y="3024736"/>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BHR</a:t>
              </a:r>
            </a:p>
          </p:txBody>
        </p:sp>
        <p:sp>
          <p:nvSpPr>
            <p:cNvPr id="89" name="tx89"/>
            <p:cNvSpPr/>
            <p:nvPr/>
          </p:nvSpPr>
          <p:spPr>
            <a:xfrm>
              <a:off x="2510712" y="2845524"/>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EGY</a:t>
              </a:r>
            </a:p>
          </p:txBody>
        </p:sp>
        <p:sp>
          <p:nvSpPr>
            <p:cNvPr id="90" name="tx90"/>
            <p:cNvSpPr/>
            <p:nvPr/>
          </p:nvSpPr>
          <p:spPr>
            <a:xfrm>
              <a:off x="2541618" y="2666312"/>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IRN</a:t>
              </a:r>
            </a:p>
          </p:txBody>
        </p:sp>
        <p:sp>
          <p:nvSpPr>
            <p:cNvPr id="91" name="tx91"/>
            <p:cNvSpPr/>
            <p:nvPr/>
          </p:nvSpPr>
          <p:spPr>
            <a:xfrm>
              <a:off x="2515101" y="2487101"/>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SAU</a:t>
              </a:r>
            </a:p>
          </p:txBody>
        </p:sp>
        <p:sp>
          <p:nvSpPr>
            <p:cNvPr id="92" name="tx92"/>
            <p:cNvSpPr/>
            <p:nvPr/>
          </p:nvSpPr>
          <p:spPr>
            <a:xfrm>
              <a:off x="2515101" y="230788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ARE</a:t>
              </a:r>
            </a:p>
          </p:txBody>
        </p:sp>
        <p:sp>
          <p:nvSpPr>
            <p:cNvPr id="93" name="tx93"/>
            <p:cNvSpPr/>
            <p:nvPr/>
          </p:nvSpPr>
          <p:spPr>
            <a:xfrm>
              <a:off x="2511002" y="2128677"/>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OMN</a:t>
              </a:r>
            </a:p>
          </p:txBody>
        </p:sp>
        <p:sp>
          <p:nvSpPr>
            <p:cNvPr id="94" name="tx94"/>
            <p:cNvSpPr/>
            <p:nvPr/>
          </p:nvSpPr>
          <p:spPr>
            <a:xfrm>
              <a:off x="2537337" y="1949465"/>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PSE</a:t>
              </a:r>
            </a:p>
          </p:txBody>
        </p:sp>
        <p:sp>
          <p:nvSpPr>
            <p:cNvPr id="95" name="rc95"/>
            <p:cNvSpPr/>
            <p:nvPr/>
          </p:nvSpPr>
          <p:spPr>
            <a:xfrm>
              <a:off x="1631576" y="1807652"/>
              <a:ext cx="1218078" cy="3745526"/>
            </a:xfrm>
            <a:prstGeom prst="rect">
              <a:avLst/>
            </a:prstGeom>
            <a:noFill/>
            <a:ln w="13550" cap="rnd">
              <a:solidFill>
                <a:srgbClr val="999999">
                  <a:alpha val="100000"/>
                </a:srgbClr>
              </a:solidFill>
              <a:prstDash val="solid"/>
              <a:round/>
            </a:ln>
          </p:spPr>
          <p:txBody>
            <a:bodyPr/>
            <a:lstStyle/>
            <a:p/>
          </p:txBody>
        </p:sp>
        <p:sp>
          <p:nvSpPr>
            <p:cNvPr id="96" name="pl96"/>
            <p:cNvSpPr/>
            <p:nvPr/>
          </p:nvSpPr>
          <p:spPr>
            <a:xfrm>
              <a:off x="2930845"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3287791"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3644737"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4001684"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3858905" y="1807652"/>
              <a:ext cx="0" cy="3745526"/>
            </a:xfrm>
            <a:custGeom>
              <a:avLst/>
              <a:pathLst>
                <a:path w="0" h="3745526">
                  <a:moveTo>
                    <a:pt x="0" y="3745526"/>
                  </a:moveTo>
                  <a:lnTo>
                    <a:pt x="0" y="0"/>
                  </a:lnTo>
                  <a:lnTo>
                    <a:pt x="0" y="0"/>
                  </a:lnTo>
                </a:path>
              </a:pathLst>
            </a:custGeom>
            <a:ln w="13550" cap="flat">
              <a:solidFill>
                <a:srgbClr val="666666">
                  <a:alpha val="100000"/>
                </a:srgbClr>
              </a:solidFill>
              <a:prstDash val="dash"/>
              <a:round/>
            </a:ln>
          </p:spPr>
          <p:txBody>
            <a:bodyPr/>
            <a:lstStyle/>
            <a:p/>
          </p:txBody>
        </p:sp>
        <p:sp>
          <p:nvSpPr>
            <p:cNvPr id="101" name="pt101"/>
            <p:cNvSpPr/>
            <p:nvPr/>
          </p:nvSpPr>
          <p:spPr>
            <a:xfrm>
              <a:off x="3006999" y="533415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02" name="pt102"/>
            <p:cNvSpPr/>
            <p:nvPr/>
          </p:nvSpPr>
          <p:spPr>
            <a:xfrm>
              <a:off x="3595960" y="515493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03" name="pt103"/>
            <p:cNvSpPr/>
            <p:nvPr/>
          </p:nvSpPr>
          <p:spPr>
            <a:xfrm>
              <a:off x="3703044" y="497572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4" name="pt104"/>
            <p:cNvSpPr/>
            <p:nvPr/>
          </p:nvSpPr>
          <p:spPr>
            <a:xfrm>
              <a:off x="3792281" y="479651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5" name="pt105"/>
            <p:cNvSpPr/>
            <p:nvPr/>
          </p:nvSpPr>
          <p:spPr>
            <a:xfrm>
              <a:off x="3827975" y="46173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6" name="pt106"/>
            <p:cNvSpPr/>
            <p:nvPr/>
          </p:nvSpPr>
          <p:spPr>
            <a:xfrm>
              <a:off x="3863670" y="443809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7" name="pt107"/>
            <p:cNvSpPr/>
            <p:nvPr/>
          </p:nvSpPr>
          <p:spPr>
            <a:xfrm>
              <a:off x="3863670" y="425887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8" name="pt108"/>
            <p:cNvSpPr/>
            <p:nvPr/>
          </p:nvSpPr>
          <p:spPr>
            <a:xfrm>
              <a:off x="3952906" y="407966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9" name="pt109"/>
            <p:cNvSpPr/>
            <p:nvPr/>
          </p:nvSpPr>
          <p:spPr>
            <a:xfrm>
              <a:off x="3988601" y="39004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0" name="pt110"/>
            <p:cNvSpPr/>
            <p:nvPr/>
          </p:nvSpPr>
          <p:spPr>
            <a:xfrm>
              <a:off x="4006448" y="37212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1" name="pt111"/>
            <p:cNvSpPr/>
            <p:nvPr/>
          </p:nvSpPr>
          <p:spPr>
            <a:xfrm>
              <a:off x="4006448" y="35420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2" name="pt112"/>
            <p:cNvSpPr/>
            <p:nvPr/>
          </p:nvSpPr>
          <p:spPr>
            <a:xfrm>
              <a:off x="4006448" y="336282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3" name="pt113"/>
            <p:cNvSpPr/>
            <p:nvPr/>
          </p:nvSpPr>
          <p:spPr>
            <a:xfrm>
              <a:off x="4006448" y="318360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4" name="pt114"/>
            <p:cNvSpPr/>
            <p:nvPr/>
          </p:nvSpPr>
          <p:spPr>
            <a:xfrm>
              <a:off x="4006448" y="300439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5" name="pt115"/>
            <p:cNvSpPr/>
            <p:nvPr/>
          </p:nvSpPr>
          <p:spPr>
            <a:xfrm>
              <a:off x="4024296" y="28251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6" name="pt116"/>
            <p:cNvSpPr/>
            <p:nvPr/>
          </p:nvSpPr>
          <p:spPr>
            <a:xfrm>
              <a:off x="4024296" y="264597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7" name="pt117"/>
            <p:cNvSpPr/>
            <p:nvPr/>
          </p:nvSpPr>
          <p:spPr>
            <a:xfrm>
              <a:off x="4024296" y="246676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8" name="pt118"/>
            <p:cNvSpPr/>
            <p:nvPr/>
          </p:nvSpPr>
          <p:spPr>
            <a:xfrm>
              <a:off x="4024296" y="228754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9" name="pt119"/>
            <p:cNvSpPr/>
            <p:nvPr/>
          </p:nvSpPr>
          <p:spPr>
            <a:xfrm>
              <a:off x="4024296" y="210833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0" name="pt120"/>
            <p:cNvSpPr/>
            <p:nvPr/>
          </p:nvSpPr>
          <p:spPr>
            <a:xfrm>
              <a:off x="4024296" y="192912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1" name="tx121"/>
            <p:cNvSpPr/>
            <p:nvPr/>
          </p:nvSpPr>
          <p:spPr>
            <a:xfrm>
              <a:off x="3145013" y="535449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YEM</a:t>
              </a:r>
            </a:p>
          </p:txBody>
        </p:sp>
        <p:sp>
          <p:nvSpPr>
            <p:cNvPr id="122" name="tx122"/>
            <p:cNvSpPr/>
            <p:nvPr/>
          </p:nvSpPr>
          <p:spPr>
            <a:xfrm>
              <a:off x="3733974" y="5175278"/>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SYR</a:t>
              </a:r>
            </a:p>
          </p:txBody>
        </p:sp>
        <p:sp>
          <p:nvSpPr>
            <p:cNvPr id="123" name="tx123"/>
            <p:cNvSpPr/>
            <p:nvPr/>
          </p:nvSpPr>
          <p:spPr>
            <a:xfrm>
              <a:off x="3494975" y="4996066"/>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SDN</a:t>
              </a:r>
            </a:p>
          </p:txBody>
        </p:sp>
        <p:sp>
          <p:nvSpPr>
            <p:cNvPr id="124" name="tx124"/>
            <p:cNvSpPr/>
            <p:nvPr/>
          </p:nvSpPr>
          <p:spPr>
            <a:xfrm>
              <a:off x="3632766" y="4816854"/>
              <a:ext cx="11905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DJI</a:t>
              </a:r>
            </a:p>
          </p:txBody>
        </p:sp>
        <p:sp>
          <p:nvSpPr>
            <p:cNvPr id="125" name="tx125"/>
            <p:cNvSpPr/>
            <p:nvPr/>
          </p:nvSpPr>
          <p:spPr>
            <a:xfrm>
              <a:off x="3633074" y="4637642"/>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LBN</a:t>
              </a:r>
            </a:p>
          </p:txBody>
        </p:sp>
        <p:sp>
          <p:nvSpPr>
            <p:cNvPr id="126" name="tx126"/>
            <p:cNvSpPr/>
            <p:nvPr/>
          </p:nvSpPr>
          <p:spPr>
            <a:xfrm>
              <a:off x="3682119" y="4458431"/>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IRQ</a:t>
              </a:r>
            </a:p>
          </p:txBody>
        </p:sp>
        <p:sp>
          <p:nvSpPr>
            <p:cNvPr id="127" name="tx127"/>
            <p:cNvSpPr/>
            <p:nvPr/>
          </p:nvSpPr>
          <p:spPr>
            <a:xfrm>
              <a:off x="3673157" y="4279219"/>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LBY</a:t>
              </a:r>
            </a:p>
          </p:txBody>
        </p:sp>
        <p:sp>
          <p:nvSpPr>
            <p:cNvPr id="128" name="tx128"/>
            <p:cNvSpPr/>
            <p:nvPr/>
          </p:nvSpPr>
          <p:spPr>
            <a:xfrm>
              <a:off x="3736059" y="4100007"/>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MAR</a:t>
              </a:r>
            </a:p>
          </p:txBody>
        </p:sp>
        <p:sp>
          <p:nvSpPr>
            <p:cNvPr id="129" name="tx129"/>
            <p:cNvSpPr/>
            <p:nvPr/>
          </p:nvSpPr>
          <p:spPr>
            <a:xfrm>
              <a:off x="3785013" y="3920795"/>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TUN</a:t>
              </a:r>
            </a:p>
          </p:txBody>
        </p:sp>
        <p:sp>
          <p:nvSpPr>
            <p:cNvPr id="130" name="tx130"/>
            <p:cNvSpPr/>
            <p:nvPr/>
          </p:nvSpPr>
          <p:spPr>
            <a:xfrm>
              <a:off x="3829286" y="3741583"/>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IRN</a:t>
              </a:r>
            </a:p>
          </p:txBody>
        </p:sp>
        <p:sp>
          <p:nvSpPr>
            <p:cNvPr id="131" name="tx131"/>
            <p:cNvSpPr/>
            <p:nvPr/>
          </p:nvSpPr>
          <p:spPr>
            <a:xfrm>
              <a:off x="3807249" y="3562372"/>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JOR</a:t>
              </a:r>
            </a:p>
          </p:txBody>
        </p:sp>
        <p:sp>
          <p:nvSpPr>
            <p:cNvPr id="132" name="tx132"/>
            <p:cNvSpPr/>
            <p:nvPr/>
          </p:nvSpPr>
          <p:spPr>
            <a:xfrm>
              <a:off x="3802769" y="3383160"/>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SAU</a:t>
              </a:r>
            </a:p>
          </p:txBody>
        </p:sp>
        <p:sp>
          <p:nvSpPr>
            <p:cNvPr id="133" name="tx133"/>
            <p:cNvSpPr/>
            <p:nvPr/>
          </p:nvSpPr>
          <p:spPr>
            <a:xfrm>
              <a:off x="3807158" y="3203948"/>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PSE</a:t>
              </a:r>
            </a:p>
          </p:txBody>
        </p:sp>
        <p:sp>
          <p:nvSpPr>
            <p:cNvPr id="134" name="tx134"/>
            <p:cNvSpPr/>
            <p:nvPr/>
          </p:nvSpPr>
          <p:spPr>
            <a:xfrm>
              <a:off x="3802769" y="3024736"/>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ARE</a:t>
              </a:r>
            </a:p>
          </p:txBody>
        </p:sp>
        <p:sp>
          <p:nvSpPr>
            <p:cNvPr id="135" name="tx135"/>
            <p:cNvSpPr/>
            <p:nvPr/>
          </p:nvSpPr>
          <p:spPr>
            <a:xfrm>
              <a:off x="3825096" y="2845524"/>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DZA</a:t>
              </a:r>
            </a:p>
          </p:txBody>
        </p:sp>
        <p:sp>
          <p:nvSpPr>
            <p:cNvPr id="136" name="tx136"/>
            <p:cNvSpPr/>
            <p:nvPr/>
          </p:nvSpPr>
          <p:spPr>
            <a:xfrm>
              <a:off x="3816227" y="2666312"/>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BHR</a:t>
              </a:r>
            </a:p>
          </p:txBody>
        </p:sp>
        <p:sp>
          <p:nvSpPr>
            <p:cNvPr id="137" name="tx137"/>
            <p:cNvSpPr/>
            <p:nvPr/>
          </p:nvSpPr>
          <p:spPr>
            <a:xfrm>
              <a:off x="3816227" y="2487101"/>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EGY</a:t>
              </a:r>
            </a:p>
          </p:txBody>
        </p:sp>
        <p:sp>
          <p:nvSpPr>
            <p:cNvPr id="138" name="tx138"/>
            <p:cNvSpPr/>
            <p:nvPr/>
          </p:nvSpPr>
          <p:spPr>
            <a:xfrm>
              <a:off x="3807540" y="2307889"/>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KWT</a:t>
              </a:r>
            </a:p>
          </p:txBody>
        </p:sp>
        <p:sp>
          <p:nvSpPr>
            <p:cNvPr id="139" name="tx139"/>
            <p:cNvSpPr/>
            <p:nvPr/>
          </p:nvSpPr>
          <p:spPr>
            <a:xfrm>
              <a:off x="3798670" y="2128677"/>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OMN</a:t>
              </a:r>
            </a:p>
          </p:txBody>
        </p:sp>
        <p:sp>
          <p:nvSpPr>
            <p:cNvPr id="140" name="tx140"/>
            <p:cNvSpPr/>
            <p:nvPr/>
          </p:nvSpPr>
          <p:spPr>
            <a:xfrm>
              <a:off x="3826559" y="1949465"/>
              <a:ext cx="1572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QAT</a:t>
              </a:r>
            </a:p>
          </p:txBody>
        </p:sp>
        <p:sp>
          <p:nvSpPr>
            <p:cNvPr id="141" name="rc141"/>
            <p:cNvSpPr/>
            <p:nvPr/>
          </p:nvSpPr>
          <p:spPr>
            <a:xfrm>
              <a:off x="2919244" y="1807652"/>
              <a:ext cx="1218078" cy="3745526"/>
            </a:xfrm>
            <a:prstGeom prst="rect">
              <a:avLst/>
            </a:prstGeom>
            <a:noFill/>
            <a:ln w="13550" cap="rnd">
              <a:solidFill>
                <a:srgbClr val="999999">
                  <a:alpha val="100000"/>
                </a:srgbClr>
              </a:solidFill>
              <a:prstDash val="solid"/>
              <a:round/>
            </a:ln>
          </p:spPr>
          <p:txBody>
            <a:bodyPr/>
            <a:lstStyle/>
            <a:p/>
          </p:txBody>
        </p:sp>
        <p:sp>
          <p:nvSpPr>
            <p:cNvPr id="142" name="pl142"/>
            <p:cNvSpPr/>
            <p:nvPr/>
          </p:nvSpPr>
          <p:spPr>
            <a:xfrm>
              <a:off x="4218513"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4575459"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4932405"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5289351"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4985947" y="1807652"/>
              <a:ext cx="0" cy="3745526"/>
            </a:xfrm>
            <a:custGeom>
              <a:avLst/>
              <a:pathLst>
                <a:path w="0" h="3745526">
                  <a:moveTo>
                    <a:pt x="0" y="3745526"/>
                  </a:moveTo>
                  <a:lnTo>
                    <a:pt x="0" y="0"/>
                  </a:lnTo>
                  <a:lnTo>
                    <a:pt x="0" y="0"/>
                  </a:lnTo>
                </a:path>
              </a:pathLst>
            </a:custGeom>
            <a:ln w="13550" cap="flat">
              <a:solidFill>
                <a:srgbClr val="666666">
                  <a:alpha val="100000"/>
                </a:srgbClr>
              </a:solidFill>
              <a:prstDash val="dash"/>
              <a:round/>
            </a:ln>
          </p:spPr>
          <p:txBody>
            <a:bodyPr/>
            <a:lstStyle/>
            <a:p/>
          </p:txBody>
        </p:sp>
        <p:sp>
          <p:nvSpPr>
            <p:cNvPr id="147" name="pt147"/>
            <p:cNvSpPr/>
            <p:nvPr/>
          </p:nvSpPr>
          <p:spPr>
            <a:xfrm>
              <a:off x="4169736" y="533415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48" name="pt148"/>
            <p:cNvSpPr/>
            <p:nvPr/>
          </p:nvSpPr>
          <p:spPr>
            <a:xfrm>
              <a:off x="4669460" y="514498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9" name="pt149"/>
            <p:cNvSpPr/>
            <p:nvPr/>
          </p:nvSpPr>
          <p:spPr>
            <a:xfrm>
              <a:off x="4740850" y="495581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0" name="pt150"/>
            <p:cNvSpPr/>
            <p:nvPr/>
          </p:nvSpPr>
          <p:spPr>
            <a:xfrm>
              <a:off x="4740850" y="476664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1" name="pt151"/>
            <p:cNvSpPr/>
            <p:nvPr/>
          </p:nvSpPr>
          <p:spPr>
            <a:xfrm>
              <a:off x="4830086" y="457747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2" name="pt152"/>
            <p:cNvSpPr/>
            <p:nvPr/>
          </p:nvSpPr>
          <p:spPr>
            <a:xfrm>
              <a:off x="5062101" y="438831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3" name="pt153"/>
            <p:cNvSpPr/>
            <p:nvPr/>
          </p:nvSpPr>
          <p:spPr>
            <a:xfrm>
              <a:off x="5151338" y="419914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4" name="pt154"/>
            <p:cNvSpPr/>
            <p:nvPr/>
          </p:nvSpPr>
          <p:spPr>
            <a:xfrm>
              <a:off x="5222727" y="400997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5" name="pt155"/>
            <p:cNvSpPr/>
            <p:nvPr/>
          </p:nvSpPr>
          <p:spPr>
            <a:xfrm>
              <a:off x="5240574" y="382080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6" name="pt156"/>
            <p:cNvSpPr/>
            <p:nvPr/>
          </p:nvSpPr>
          <p:spPr>
            <a:xfrm>
              <a:off x="5258422" y="363163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7" name="pt157"/>
            <p:cNvSpPr/>
            <p:nvPr/>
          </p:nvSpPr>
          <p:spPr>
            <a:xfrm>
              <a:off x="5258422" y="34424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8" name="pt158"/>
            <p:cNvSpPr/>
            <p:nvPr/>
          </p:nvSpPr>
          <p:spPr>
            <a:xfrm>
              <a:off x="5258422" y="325330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9" name="pt159"/>
            <p:cNvSpPr/>
            <p:nvPr/>
          </p:nvSpPr>
          <p:spPr>
            <a:xfrm>
              <a:off x="5276269" y="306413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0" name="pt160"/>
            <p:cNvSpPr/>
            <p:nvPr/>
          </p:nvSpPr>
          <p:spPr>
            <a:xfrm>
              <a:off x="5294116" y="287496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1" name="pt161"/>
            <p:cNvSpPr/>
            <p:nvPr/>
          </p:nvSpPr>
          <p:spPr>
            <a:xfrm>
              <a:off x="5294116" y="268579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2" name="pt162"/>
            <p:cNvSpPr/>
            <p:nvPr/>
          </p:nvSpPr>
          <p:spPr>
            <a:xfrm>
              <a:off x="5294116" y="249663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3" name="pt163"/>
            <p:cNvSpPr/>
            <p:nvPr/>
          </p:nvSpPr>
          <p:spPr>
            <a:xfrm>
              <a:off x="5294116" y="23074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4" name="pt164"/>
            <p:cNvSpPr/>
            <p:nvPr/>
          </p:nvSpPr>
          <p:spPr>
            <a:xfrm>
              <a:off x="5311964" y="211829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5" name="pt165"/>
            <p:cNvSpPr/>
            <p:nvPr/>
          </p:nvSpPr>
          <p:spPr>
            <a:xfrm>
              <a:off x="5311964" y="192912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6" name="tx166"/>
            <p:cNvSpPr/>
            <p:nvPr/>
          </p:nvSpPr>
          <p:spPr>
            <a:xfrm>
              <a:off x="4307749" y="535449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YEM</a:t>
              </a:r>
            </a:p>
          </p:txBody>
        </p:sp>
        <p:sp>
          <p:nvSpPr>
            <p:cNvPr id="167" name="tx167"/>
            <p:cNvSpPr/>
            <p:nvPr/>
          </p:nvSpPr>
          <p:spPr>
            <a:xfrm>
              <a:off x="4807474" y="5165322"/>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LBN</a:t>
              </a:r>
            </a:p>
          </p:txBody>
        </p:sp>
        <p:sp>
          <p:nvSpPr>
            <p:cNvPr id="168" name="tx168"/>
            <p:cNvSpPr/>
            <p:nvPr/>
          </p:nvSpPr>
          <p:spPr>
            <a:xfrm>
              <a:off x="4878863" y="4976154"/>
              <a:ext cx="11905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DJI</a:t>
              </a:r>
            </a:p>
          </p:txBody>
        </p:sp>
        <p:sp>
          <p:nvSpPr>
            <p:cNvPr id="169" name="tx169"/>
            <p:cNvSpPr/>
            <p:nvPr/>
          </p:nvSpPr>
          <p:spPr>
            <a:xfrm>
              <a:off x="4878863" y="4786986"/>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SYR</a:t>
              </a:r>
            </a:p>
          </p:txBody>
        </p:sp>
        <p:sp>
          <p:nvSpPr>
            <p:cNvPr id="170" name="tx170"/>
            <p:cNvSpPr/>
            <p:nvPr/>
          </p:nvSpPr>
          <p:spPr>
            <a:xfrm>
              <a:off x="4968100" y="4597818"/>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SDN</a:t>
              </a:r>
            </a:p>
          </p:txBody>
        </p:sp>
        <p:sp>
          <p:nvSpPr>
            <p:cNvPr id="171" name="tx171"/>
            <p:cNvSpPr/>
            <p:nvPr/>
          </p:nvSpPr>
          <p:spPr>
            <a:xfrm>
              <a:off x="4880550" y="4408650"/>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IRQ</a:t>
              </a:r>
            </a:p>
          </p:txBody>
        </p:sp>
        <p:sp>
          <p:nvSpPr>
            <p:cNvPr id="172" name="tx172"/>
            <p:cNvSpPr/>
            <p:nvPr/>
          </p:nvSpPr>
          <p:spPr>
            <a:xfrm>
              <a:off x="4960825" y="4219482"/>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LBY</a:t>
              </a:r>
            </a:p>
          </p:txBody>
        </p:sp>
        <p:sp>
          <p:nvSpPr>
            <p:cNvPr id="173" name="tx173"/>
            <p:cNvSpPr/>
            <p:nvPr/>
          </p:nvSpPr>
          <p:spPr>
            <a:xfrm>
              <a:off x="5023528" y="4030314"/>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DZA</a:t>
              </a:r>
            </a:p>
          </p:txBody>
        </p:sp>
        <p:sp>
          <p:nvSpPr>
            <p:cNvPr id="174" name="tx174"/>
            <p:cNvSpPr/>
            <p:nvPr/>
          </p:nvSpPr>
          <p:spPr>
            <a:xfrm>
              <a:off x="5041375" y="3841145"/>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JOR</a:t>
              </a:r>
            </a:p>
          </p:txBody>
        </p:sp>
        <p:sp>
          <p:nvSpPr>
            <p:cNvPr id="175" name="tx175"/>
            <p:cNvSpPr/>
            <p:nvPr/>
          </p:nvSpPr>
          <p:spPr>
            <a:xfrm>
              <a:off x="5041666" y="3651977"/>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KWT</a:t>
              </a:r>
            </a:p>
          </p:txBody>
        </p:sp>
        <p:sp>
          <p:nvSpPr>
            <p:cNvPr id="176" name="tx176"/>
            <p:cNvSpPr/>
            <p:nvPr/>
          </p:nvSpPr>
          <p:spPr>
            <a:xfrm>
              <a:off x="5060685" y="3462809"/>
              <a:ext cx="1572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QAT</a:t>
              </a:r>
            </a:p>
          </p:txBody>
        </p:sp>
        <p:sp>
          <p:nvSpPr>
            <p:cNvPr id="177" name="tx177"/>
            <p:cNvSpPr/>
            <p:nvPr/>
          </p:nvSpPr>
          <p:spPr>
            <a:xfrm>
              <a:off x="5054742" y="3273641"/>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ARE</a:t>
              </a:r>
            </a:p>
          </p:txBody>
        </p:sp>
        <p:sp>
          <p:nvSpPr>
            <p:cNvPr id="178" name="tx178"/>
            <p:cNvSpPr/>
            <p:nvPr/>
          </p:nvSpPr>
          <p:spPr>
            <a:xfrm>
              <a:off x="5072681" y="3084473"/>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TUN</a:t>
              </a:r>
            </a:p>
          </p:txBody>
        </p:sp>
        <p:sp>
          <p:nvSpPr>
            <p:cNvPr id="179" name="tx179"/>
            <p:cNvSpPr/>
            <p:nvPr/>
          </p:nvSpPr>
          <p:spPr>
            <a:xfrm>
              <a:off x="5086047" y="2895305"/>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EGY</a:t>
              </a:r>
            </a:p>
          </p:txBody>
        </p:sp>
        <p:sp>
          <p:nvSpPr>
            <p:cNvPr id="180" name="tx180"/>
            <p:cNvSpPr/>
            <p:nvPr/>
          </p:nvSpPr>
          <p:spPr>
            <a:xfrm>
              <a:off x="5116954" y="2706137"/>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IRN</a:t>
              </a:r>
            </a:p>
          </p:txBody>
        </p:sp>
        <p:sp>
          <p:nvSpPr>
            <p:cNvPr id="181" name="tx181"/>
            <p:cNvSpPr/>
            <p:nvPr/>
          </p:nvSpPr>
          <p:spPr>
            <a:xfrm>
              <a:off x="5090436" y="251696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SAU</a:t>
              </a:r>
            </a:p>
          </p:txBody>
        </p:sp>
        <p:sp>
          <p:nvSpPr>
            <p:cNvPr id="182" name="tx182"/>
            <p:cNvSpPr/>
            <p:nvPr/>
          </p:nvSpPr>
          <p:spPr>
            <a:xfrm>
              <a:off x="5094826" y="2327801"/>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PSE</a:t>
              </a:r>
            </a:p>
          </p:txBody>
        </p:sp>
        <p:sp>
          <p:nvSpPr>
            <p:cNvPr id="183" name="tx183"/>
            <p:cNvSpPr/>
            <p:nvPr/>
          </p:nvSpPr>
          <p:spPr>
            <a:xfrm>
              <a:off x="5103895" y="2138633"/>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BHR</a:t>
              </a:r>
            </a:p>
          </p:txBody>
        </p:sp>
        <p:sp>
          <p:nvSpPr>
            <p:cNvPr id="184" name="tx184"/>
            <p:cNvSpPr/>
            <p:nvPr/>
          </p:nvSpPr>
          <p:spPr>
            <a:xfrm>
              <a:off x="5086338" y="1949465"/>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OMN</a:t>
              </a:r>
            </a:p>
          </p:txBody>
        </p:sp>
        <p:sp>
          <p:nvSpPr>
            <p:cNvPr id="185" name="rc185"/>
            <p:cNvSpPr/>
            <p:nvPr/>
          </p:nvSpPr>
          <p:spPr>
            <a:xfrm>
              <a:off x="4206912" y="1807652"/>
              <a:ext cx="1218078" cy="3745526"/>
            </a:xfrm>
            <a:prstGeom prst="rect">
              <a:avLst/>
            </a:prstGeom>
            <a:noFill/>
            <a:ln w="13550" cap="rnd">
              <a:solidFill>
                <a:srgbClr val="999999">
                  <a:alpha val="100000"/>
                </a:srgbClr>
              </a:solidFill>
              <a:prstDash val="solid"/>
              <a:round/>
            </a:ln>
          </p:spPr>
          <p:txBody>
            <a:bodyPr/>
            <a:lstStyle/>
            <a:p/>
          </p:txBody>
        </p:sp>
        <p:sp>
          <p:nvSpPr>
            <p:cNvPr id="186" name="pl186"/>
            <p:cNvSpPr/>
            <p:nvPr/>
          </p:nvSpPr>
          <p:spPr>
            <a:xfrm>
              <a:off x="5506181"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5863127"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6220073"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6577019"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6380699" y="1807652"/>
              <a:ext cx="0" cy="3745526"/>
            </a:xfrm>
            <a:custGeom>
              <a:avLst/>
              <a:pathLst>
                <a:path w="0" h="3745526">
                  <a:moveTo>
                    <a:pt x="0" y="3745526"/>
                  </a:moveTo>
                  <a:lnTo>
                    <a:pt x="0" y="0"/>
                  </a:lnTo>
                  <a:lnTo>
                    <a:pt x="0" y="0"/>
                  </a:lnTo>
                </a:path>
              </a:pathLst>
            </a:custGeom>
            <a:ln w="13550" cap="flat">
              <a:solidFill>
                <a:srgbClr val="666666">
                  <a:alpha val="100000"/>
                </a:srgbClr>
              </a:solidFill>
              <a:prstDash val="dash"/>
              <a:round/>
            </a:ln>
          </p:spPr>
          <p:txBody>
            <a:bodyPr/>
            <a:lstStyle/>
            <a:p/>
          </p:txBody>
        </p:sp>
        <p:sp>
          <p:nvSpPr>
            <p:cNvPr id="191" name="pt191"/>
            <p:cNvSpPr/>
            <p:nvPr/>
          </p:nvSpPr>
          <p:spPr>
            <a:xfrm>
              <a:off x="5564487" y="533415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92" name="pt192"/>
            <p:cNvSpPr/>
            <p:nvPr/>
          </p:nvSpPr>
          <p:spPr>
            <a:xfrm>
              <a:off x="6028518" y="515493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3" name="pt193"/>
            <p:cNvSpPr/>
            <p:nvPr/>
          </p:nvSpPr>
          <p:spPr>
            <a:xfrm>
              <a:off x="6046365" y="497572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4" name="pt194"/>
            <p:cNvSpPr/>
            <p:nvPr/>
          </p:nvSpPr>
          <p:spPr>
            <a:xfrm>
              <a:off x="6064212" y="479651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5" name="pt195"/>
            <p:cNvSpPr/>
            <p:nvPr/>
          </p:nvSpPr>
          <p:spPr>
            <a:xfrm>
              <a:off x="6171296" y="461730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6" name="pt196"/>
            <p:cNvSpPr/>
            <p:nvPr/>
          </p:nvSpPr>
          <p:spPr>
            <a:xfrm>
              <a:off x="6492548" y="443809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7" name="pt197"/>
            <p:cNvSpPr/>
            <p:nvPr/>
          </p:nvSpPr>
          <p:spPr>
            <a:xfrm>
              <a:off x="6510395" y="425887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8" name="pt198"/>
            <p:cNvSpPr/>
            <p:nvPr/>
          </p:nvSpPr>
          <p:spPr>
            <a:xfrm>
              <a:off x="6528242" y="407966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9" name="pt199"/>
            <p:cNvSpPr/>
            <p:nvPr/>
          </p:nvSpPr>
          <p:spPr>
            <a:xfrm>
              <a:off x="6546089" y="39004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0" name="pt200"/>
            <p:cNvSpPr/>
            <p:nvPr/>
          </p:nvSpPr>
          <p:spPr>
            <a:xfrm>
              <a:off x="6546089" y="37212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1" name="pt201"/>
            <p:cNvSpPr/>
            <p:nvPr/>
          </p:nvSpPr>
          <p:spPr>
            <a:xfrm>
              <a:off x="6563937" y="35420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2" name="pt202"/>
            <p:cNvSpPr/>
            <p:nvPr/>
          </p:nvSpPr>
          <p:spPr>
            <a:xfrm>
              <a:off x="6581784" y="336282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3" name="pt203"/>
            <p:cNvSpPr/>
            <p:nvPr/>
          </p:nvSpPr>
          <p:spPr>
            <a:xfrm>
              <a:off x="6581784" y="318360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4" name="pt204"/>
            <p:cNvSpPr/>
            <p:nvPr/>
          </p:nvSpPr>
          <p:spPr>
            <a:xfrm>
              <a:off x="6581784" y="300439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5" name="pt205"/>
            <p:cNvSpPr/>
            <p:nvPr/>
          </p:nvSpPr>
          <p:spPr>
            <a:xfrm>
              <a:off x="6599631" y="28251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6" name="pt206"/>
            <p:cNvSpPr/>
            <p:nvPr/>
          </p:nvSpPr>
          <p:spPr>
            <a:xfrm>
              <a:off x="6599631" y="264597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7" name="pt207"/>
            <p:cNvSpPr/>
            <p:nvPr/>
          </p:nvSpPr>
          <p:spPr>
            <a:xfrm>
              <a:off x="6599631" y="246676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8" name="pt208"/>
            <p:cNvSpPr/>
            <p:nvPr/>
          </p:nvSpPr>
          <p:spPr>
            <a:xfrm>
              <a:off x="6599631" y="228754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9" name="pt209"/>
            <p:cNvSpPr/>
            <p:nvPr/>
          </p:nvSpPr>
          <p:spPr>
            <a:xfrm>
              <a:off x="6599631" y="210833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0" name="pt210"/>
            <p:cNvSpPr/>
            <p:nvPr/>
          </p:nvSpPr>
          <p:spPr>
            <a:xfrm>
              <a:off x="6599631" y="192912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1" name="tx211"/>
            <p:cNvSpPr/>
            <p:nvPr/>
          </p:nvSpPr>
          <p:spPr>
            <a:xfrm>
              <a:off x="5702501" y="535449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YEM</a:t>
              </a:r>
            </a:p>
          </p:txBody>
        </p:sp>
        <p:sp>
          <p:nvSpPr>
            <p:cNvPr id="212" name="tx212"/>
            <p:cNvSpPr/>
            <p:nvPr/>
          </p:nvSpPr>
          <p:spPr>
            <a:xfrm>
              <a:off x="6166531" y="5175278"/>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LBN</a:t>
              </a:r>
            </a:p>
          </p:txBody>
        </p:sp>
        <p:sp>
          <p:nvSpPr>
            <p:cNvPr id="213" name="tx213"/>
            <p:cNvSpPr/>
            <p:nvPr/>
          </p:nvSpPr>
          <p:spPr>
            <a:xfrm>
              <a:off x="6184379" y="4996066"/>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SDN</a:t>
              </a:r>
            </a:p>
          </p:txBody>
        </p:sp>
        <p:sp>
          <p:nvSpPr>
            <p:cNvPr id="214" name="tx214"/>
            <p:cNvSpPr/>
            <p:nvPr/>
          </p:nvSpPr>
          <p:spPr>
            <a:xfrm>
              <a:off x="6202226" y="4816854"/>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SYR</a:t>
              </a:r>
            </a:p>
          </p:txBody>
        </p:sp>
        <p:sp>
          <p:nvSpPr>
            <p:cNvPr id="215" name="tx215"/>
            <p:cNvSpPr/>
            <p:nvPr/>
          </p:nvSpPr>
          <p:spPr>
            <a:xfrm>
              <a:off x="6309310" y="4637642"/>
              <a:ext cx="11905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DJI</a:t>
              </a:r>
            </a:p>
          </p:txBody>
        </p:sp>
        <p:sp>
          <p:nvSpPr>
            <p:cNvPr id="216" name="tx216"/>
            <p:cNvSpPr/>
            <p:nvPr/>
          </p:nvSpPr>
          <p:spPr>
            <a:xfrm>
              <a:off x="6302035" y="4458431"/>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LBY</a:t>
              </a:r>
            </a:p>
          </p:txBody>
        </p:sp>
        <p:sp>
          <p:nvSpPr>
            <p:cNvPr id="217" name="tx217"/>
            <p:cNvSpPr/>
            <p:nvPr/>
          </p:nvSpPr>
          <p:spPr>
            <a:xfrm>
              <a:off x="6311196" y="4279219"/>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JOR</a:t>
              </a:r>
            </a:p>
          </p:txBody>
        </p:sp>
        <p:sp>
          <p:nvSpPr>
            <p:cNvPr id="218" name="tx218"/>
            <p:cNvSpPr/>
            <p:nvPr/>
          </p:nvSpPr>
          <p:spPr>
            <a:xfrm>
              <a:off x="6346691" y="4100007"/>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IRQ</a:t>
              </a:r>
            </a:p>
          </p:txBody>
        </p:sp>
        <p:sp>
          <p:nvSpPr>
            <p:cNvPr id="219" name="tx219"/>
            <p:cNvSpPr/>
            <p:nvPr/>
          </p:nvSpPr>
          <p:spPr>
            <a:xfrm>
              <a:off x="6346890" y="3920795"/>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DZA</a:t>
              </a:r>
            </a:p>
          </p:txBody>
        </p:sp>
        <p:sp>
          <p:nvSpPr>
            <p:cNvPr id="220" name="tx220"/>
            <p:cNvSpPr/>
            <p:nvPr/>
          </p:nvSpPr>
          <p:spPr>
            <a:xfrm>
              <a:off x="6342501" y="3741583"/>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TUN</a:t>
              </a:r>
            </a:p>
          </p:txBody>
        </p:sp>
        <p:sp>
          <p:nvSpPr>
            <p:cNvPr id="221" name="tx221"/>
            <p:cNvSpPr/>
            <p:nvPr/>
          </p:nvSpPr>
          <p:spPr>
            <a:xfrm>
              <a:off x="6355868" y="3562372"/>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EGY</a:t>
              </a:r>
            </a:p>
          </p:txBody>
        </p:sp>
        <p:sp>
          <p:nvSpPr>
            <p:cNvPr id="222" name="tx222"/>
            <p:cNvSpPr/>
            <p:nvPr/>
          </p:nvSpPr>
          <p:spPr>
            <a:xfrm>
              <a:off x="6364937" y="3383160"/>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MAR</a:t>
              </a:r>
            </a:p>
          </p:txBody>
        </p:sp>
        <p:sp>
          <p:nvSpPr>
            <p:cNvPr id="223" name="tx223"/>
            <p:cNvSpPr/>
            <p:nvPr/>
          </p:nvSpPr>
          <p:spPr>
            <a:xfrm>
              <a:off x="6382493" y="3203948"/>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PSE</a:t>
              </a:r>
            </a:p>
          </p:txBody>
        </p:sp>
        <p:sp>
          <p:nvSpPr>
            <p:cNvPr id="224" name="tx224"/>
            <p:cNvSpPr/>
            <p:nvPr/>
          </p:nvSpPr>
          <p:spPr>
            <a:xfrm>
              <a:off x="6378104" y="3024736"/>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ARE</a:t>
              </a:r>
            </a:p>
          </p:txBody>
        </p:sp>
        <p:sp>
          <p:nvSpPr>
            <p:cNvPr id="225" name="tx225"/>
            <p:cNvSpPr/>
            <p:nvPr/>
          </p:nvSpPr>
          <p:spPr>
            <a:xfrm>
              <a:off x="6391563" y="2845524"/>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BHR</a:t>
              </a:r>
            </a:p>
          </p:txBody>
        </p:sp>
        <p:sp>
          <p:nvSpPr>
            <p:cNvPr id="226" name="tx226"/>
            <p:cNvSpPr/>
            <p:nvPr/>
          </p:nvSpPr>
          <p:spPr>
            <a:xfrm>
              <a:off x="6422469" y="2666312"/>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IRN</a:t>
              </a:r>
            </a:p>
          </p:txBody>
        </p:sp>
        <p:sp>
          <p:nvSpPr>
            <p:cNvPr id="227" name="tx227"/>
            <p:cNvSpPr/>
            <p:nvPr/>
          </p:nvSpPr>
          <p:spPr>
            <a:xfrm>
              <a:off x="6382876" y="2487101"/>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KWT</a:t>
              </a:r>
            </a:p>
          </p:txBody>
        </p:sp>
        <p:sp>
          <p:nvSpPr>
            <p:cNvPr id="228" name="tx228"/>
            <p:cNvSpPr/>
            <p:nvPr/>
          </p:nvSpPr>
          <p:spPr>
            <a:xfrm>
              <a:off x="6374006" y="2307889"/>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OMN</a:t>
              </a:r>
            </a:p>
          </p:txBody>
        </p:sp>
        <p:sp>
          <p:nvSpPr>
            <p:cNvPr id="229" name="tx229"/>
            <p:cNvSpPr/>
            <p:nvPr/>
          </p:nvSpPr>
          <p:spPr>
            <a:xfrm>
              <a:off x="6401895" y="2128677"/>
              <a:ext cx="1572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QAT</a:t>
              </a:r>
            </a:p>
          </p:txBody>
        </p:sp>
        <p:sp>
          <p:nvSpPr>
            <p:cNvPr id="230" name="tx230"/>
            <p:cNvSpPr/>
            <p:nvPr/>
          </p:nvSpPr>
          <p:spPr>
            <a:xfrm>
              <a:off x="6395952" y="1949465"/>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SAU</a:t>
              </a:r>
            </a:p>
          </p:txBody>
        </p:sp>
        <p:sp>
          <p:nvSpPr>
            <p:cNvPr id="231" name="rc231"/>
            <p:cNvSpPr/>
            <p:nvPr/>
          </p:nvSpPr>
          <p:spPr>
            <a:xfrm>
              <a:off x="5494580" y="1807652"/>
              <a:ext cx="1218078" cy="3745526"/>
            </a:xfrm>
            <a:prstGeom prst="rect">
              <a:avLst/>
            </a:prstGeom>
            <a:noFill/>
            <a:ln w="13550" cap="rnd">
              <a:solidFill>
                <a:srgbClr val="999999">
                  <a:alpha val="100000"/>
                </a:srgbClr>
              </a:solidFill>
              <a:prstDash val="solid"/>
              <a:round/>
            </a:ln>
          </p:spPr>
          <p:txBody>
            <a:bodyPr/>
            <a:lstStyle/>
            <a:p/>
          </p:txBody>
        </p:sp>
        <p:sp>
          <p:nvSpPr>
            <p:cNvPr id="232" name="pl232"/>
            <p:cNvSpPr/>
            <p:nvPr/>
          </p:nvSpPr>
          <p:spPr>
            <a:xfrm>
              <a:off x="6793849"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7150795"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7507741"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7864687"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7596978" y="1807652"/>
              <a:ext cx="0" cy="3745526"/>
            </a:xfrm>
            <a:custGeom>
              <a:avLst/>
              <a:pathLst>
                <a:path w="0" h="3745526">
                  <a:moveTo>
                    <a:pt x="0" y="3745526"/>
                  </a:moveTo>
                  <a:lnTo>
                    <a:pt x="0" y="0"/>
                  </a:lnTo>
                  <a:lnTo>
                    <a:pt x="0" y="0"/>
                  </a:lnTo>
                </a:path>
              </a:pathLst>
            </a:custGeom>
            <a:ln w="13550" cap="flat">
              <a:solidFill>
                <a:srgbClr val="666666">
                  <a:alpha val="100000"/>
                </a:srgbClr>
              </a:solidFill>
              <a:prstDash val="dash"/>
              <a:round/>
            </a:ln>
          </p:spPr>
          <p:txBody>
            <a:bodyPr/>
            <a:lstStyle/>
            <a:p/>
          </p:txBody>
        </p:sp>
        <p:sp>
          <p:nvSpPr>
            <p:cNvPr id="237" name="pt237"/>
            <p:cNvSpPr/>
            <p:nvPr/>
          </p:nvSpPr>
          <p:spPr>
            <a:xfrm>
              <a:off x="6798613" y="533415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38" name="pt238"/>
            <p:cNvSpPr/>
            <p:nvPr/>
          </p:nvSpPr>
          <p:spPr>
            <a:xfrm>
              <a:off x="7119865" y="515493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39" name="pt239"/>
            <p:cNvSpPr/>
            <p:nvPr/>
          </p:nvSpPr>
          <p:spPr>
            <a:xfrm>
              <a:off x="7155560" y="497572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0" name="pt240"/>
            <p:cNvSpPr/>
            <p:nvPr/>
          </p:nvSpPr>
          <p:spPr>
            <a:xfrm>
              <a:off x="7173407" y="47965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1" name="pt241"/>
            <p:cNvSpPr/>
            <p:nvPr/>
          </p:nvSpPr>
          <p:spPr>
            <a:xfrm>
              <a:off x="7226949" y="461730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42" name="pt242"/>
            <p:cNvSpPr/>
            <p:nvPr/>
          </p:nvSpPr>
          <p:spPr>
            <a:xfrm>
              <a:off x="7530353" y="443809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3" name="pt243"/>
            <p:cNvSpPr/>
            <p:nvPr/>
          </p:nvSpPr>
          <p:spPr>
            <a:xfrm>
              <a:off x="7637437" y="425887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4" name="pt244"/>
            <p:cNvSpPr/>
            <p:nvPr/>
          </p:nvSpPr>
          <p:spPr>
            <a:xfrm>
              <a:off x="7726674" y="407966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5" name="pt245"/>
            <p:cNvSpPr/>
            <p:nvPr/>
          </p:nvSpPr>
          <p:spPr>
            <a:xfrm>
              <a:off x="7762368" y="390045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6" name="pt246"/>
            <p:cNvSpPr/>
            <p:nvPr/>
          </p:nvSpPr>
          <p:spPr>
            <a:xfrm>
              <a:off x="7762368" y="372124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7" name="pt247"/>
            <p:cNvSpPr/>
            <p:nvPr/>
          </p:nvSpPr>
          <p:spPr>
            <a:xfrm>
              <a:off x="7833757" y="35420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8" name="pt248"/>
            <p:cNvSpPr/>
            <p:nvPr/>
          </p:nvSpPr>
          <p:spPr>
            <a:xfrm>
              <a:off x="7851605" y="336282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9" name="pt249"/>
            <p:cNvSpPr/>
            <p:nvPr/>
          </p:nvSpPr>
          <p:spPr>
            <a:xfrm>
              <a:off x="7869452" y="318360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0" name="pt250"/>
            <p:cNvSpPr/>
            <p:nvPr/>
          </p:nvSpPr>
          <p:spPr>
            <a:xfrm>
              <a:off x="7869452" y="300439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1" name="pt251"/>
            <p:cNvSpPr/>
            <p:nvPr/>
          </p:nvSpPr>
          <p:spPr>
            <a:xfrm>
              <a:off x="7869452" y="28251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2" name="pt252"/>
            <p:cNvSpPr/>
            <p:nvPr/>
          </p:nvSpPr>
          <p:spPr>
            <a:xfrm>
              <a:off x="7887299" y="264597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3" name="pt253"/>
            <p:cNvSpPr/>
            <p:nvPr/>
          </p:nvSpPr>
          <p:spPr>
            <a:xfrm>
              <a:off x="7887299" y="246676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4" name="pt254"/>
            <p:cNvSpPr/>
            <p:nvPr/>
          </p:nvSpPr>
          <p:spPr>
            <a:xfrm>
              <a:off x="7887299" y="228754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5" name="pt255"/>
            <p:cNvSpPr/>
            <p:nvPr/>
          </p:nvSpPr>
          <p:spPr>
            <a:xfrm>
              <a:off x="7887299" y="210833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6" name="pt256"/>
            <p:cNvSpPr/>
            <p:nvPr/>
          </p:nvSpPr>
          <p:spPr>
            <a:xfrm>
              <a:off x="7887299" y="192912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7" name="tx257"/>
            <p:cNvSpPr/>
            <p:nvPr/>
          </p:nvSpPr>
          <p:spPr>
            <a:xfrm>
              <a:off x="6936627" y="535449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YEM</a:t>
              </a:r>
            </a:p>
          </p:txBody>
        </p:sp>
        <p:sp>
          <p:nvSpPr>
            <p:cNvPr id="258" name="tx258"/>
            <p:cNvSpPr/>
            <p:nvPr/>
          </p:nvSpPr>
          <p:spPr>
            <a:xfrm>
              <a:off x="7257879" y="5175278"/>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SDN</a:t>
              </a:r>
            </a:p>
          </p:txBody>
        </p:sp>
        <p:sp>
          <p:nvSpPr>
            <p:cNvPr id="259" name="tx259"/>
            <p:cNvSpPr/>
            <p:nvPr/>
          </p:nvSpPr>
          <p:spPr>
            <a:xfrm>
              <a:off x="7293573" y="4996066"/>
              <a:ext cx="11905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DJI</a:t>
              </a:r>
            </a:p>
          </p:txBody>
        </p:sp>
        <p:sp>
          <p:nvSpPr>
            <p:cNvPr id="260" name="tx260"/>
            <p:cNvSpPr/>
            <p:nvPr/>
          </p:nvSpPr>
          <p:spPr>
            <a:xfrm>
              <a:off x="7311421" y="4816854"/>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LBN</a:t>
              </a:r>
            </a:p>
          </p:txBody>
        </p:sp>
        <p:sp>
          <p:nvSpPr>
            <p:cNvPr id="261" name="tx261"/>
            <p:cNvSpPr/>
            <p:nvPr/>
          </p:nvSpPr>
          <p:spPr>
            <a:xfrm>
              <a:off x="7364963" y="4637642"/>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SYR</a:t>
              </a:r>
            </a:p>
          </p:txBody>
        </p:sp>
        <p:sp>
          <p:nvSpPr>
            <p:cNvPr id="262" name="tx262"/>
            <p:cNvSpPr/>
            <p:nvPr/>
          </p:nvSpPr>
          <p:spPr>
            <a:xfrm>
              <a:off x="7668367" y="4458431"/>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IRQ</a:t>
              </a:r>
            </a:p>
          </p:txBody>
        </p:sp>
        <p:sp>
          <p:nvSpPr>
            <p:cNvPr id="263" name="tx263"/>
            <p:cNvSpPr/>
            <p:nvPr/>
          </p:nvSpPr>
          <p:spPr>
            <a:xfrm>
              <a:off x="7446925" y="4279219"/>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LBY</a:t>
              </a:r>
            </a:p>
          </p:txBody>
        </p:sp>
        <p:sp>
          <p:nvSpPr>
            <p:cNvPr id="264" name="tx264"/>
            <p:cNvSpPr/>
            <p:nvPr/>
          </p:nvSpPr>
          <p:spPr>
            <a:xfrm>
              <a:off x="7527474" y="4100007"/>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JOR</a:t>
              </a:r>
            </a:p>
          </p:txBody>
        </p:sp>
        <p:sp>
          <p:nvSpPr>
            <p:cNvPr id="265" name="tx265"/>
            <p:cNvSpPr/>
            <p:nvPr/>
          </p:nvSpPr>
          <p:spPr>
            <a:xfrm>
              <a:off x="7563169" y="3920795"/>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DZA</a:t>
              </a:r>
            </a:p>
          </p:txBody>
        </p:sp>
        <p:sp>
          <p:nvSpPr>
            <p:cNvPr id="266" name="tx266"/>
            <p:cNvSpPr/>
            <p:nvPr/>
          </p:nvSpPr>
          <p:spPr>
            <a:xfrm>
              <a:off x="7558688" y="3741583"/>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ARE</a:t>
              </a:r>
            </a:p>
          </p:txBody>
        </p:sp>
        <p:sp>
          <p:nvSpPr>
            <p:cNvPr id="267" name="tx267"/>
            <p:cNvSpPr/>
            <p:nvPr/>
          </p:nvSpPr>
          <p:spPr>
            <a:xfrm>
              <a:off x="7625689" y="3562372"/>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EGY</a:t>
              </a:r>
            </a:p>
          </p:txBody>
        </p:sp>
        <p:sp>
          <p:nvSpPr>
            <p:cNvPr id="268" name="tx268"/>
            <p:cNvSpPr/>
            <p:nvPr/>
          </p:nvSpPr>
          <p:spPr>
            <a:xfrm>
              <a:off x="7648016" y="3383160"/>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TUN</a:t>
              </a:r>
            </a:p>
          </p:txBody>
        </p:sp>
        <p:sp>
          <p:nvSpPr>
            <p:cNvPr id="269" name="tx269"/>
            <p:cNvSpPr/>
            <p:nvPr/>
          </p:nvSpPr>
          <p:spPr>
            <a:xfrm>
              <a:off x="7692290" y="3203948"/>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IRN</a:t>
              </a:r>
            </a:p>
          </p:txBody>
        </p:sp>
        <p:sp>
          <p:nvSpPr>
            <p:cNvPr id="270" name="tx270"/>
            <p:cNvSpPr/>
            <p:nvPr/>
          </p:nvSpPr>
          <p:spPr>
            <a:xfrm>
              <a:off x="7652696" y="3024736"/>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KWT</a:t>
              </a:r>
            </a:p>
          </p:txBody>
        </p:sp>
        <p:sp>
          <p:nvSpPr>
            <p:cNvPr id="271" name="tx271"/>
            <p:cNvSpPr/>
            <p:nvPr/>
          </p:nvSpPr>
          <p:spPr>
            <a:xfrm>
              <a:off x="7652605" y="2845524"/>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MAR</a:t>
              </a:r>
            </a:p>
          </p:txBody>
        </p:sp>
        <p:sp>
          <p:nvSpPr>
            <p:cNvPr id="272" name="tx272"/>
            <p:cNvSpPr/>
            <p:nvPr/>
          </p:nvSpPr>
          <p:spPr>
            <a:xfrm>
              <a:off x="7679230" y="2666312"/>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BHR</a:t>
              </a:r>
            </a:p>
          </p:txBody>
        </p:sp>
        <p:sp>
          <p:nvSpPr>
            <p:cNvPr id="273" name="tx273"/>
            <p:cNvSpPr/>
            <p:nvPr/>
          </p:nvSpPr>
          <p:spPr>
            <a:xfrm>
              <a:off x="7661674" y="2487101"/>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OMN</a:t>
              </a:r>
            </a:p>
          </p:txBody>
        </p:sp>
        <p:sp>
          <p:nvSpPr>
            <p:cNvPr id="274" name="tx274"/>
            <p:cNvSpPr/>
            <p:nvPr/>
          </p:nvSpPr>
          <p:spPr>
            <a:xfrm>
              <a:off x="7689563" y="2307889"/>
              <a:ext cx="1572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QAT</a:t>
              </a:r>
            </a:p>
          </p:txBody>
        </p:sp>
        <p:sp>
          <p:nvSpPr>
            <p:cNvPr id="275" name="tx275"/>
            <p:cNvSpPr/>
            <p:nvPr/>
          </p:nvSpPr>
          <p:spPr>
            <a:xfrm>
              <a:off x="7683620" y="212867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SAU</a:t>
              </a:r>
            </a:p>
          </p:txBody>
        </p:sp>
        <p:sp>
          <p:nvSpPr>
            <p:cNvPr id="276" name="tx276"/>
            <p:cNvSpPr/>
            <p:nvPr/>
          </p:nvSpPr>
          <p:spPr>
            <a:xfrm>
              <a:off x="7688009" y="1949465"/>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PSE</a:t>
              </a:r>
            </a:p>
          </p:txBody>
        </p:sp>
        <p:sp>
          <p:nvSpPr>
            <p:cNvPr id="277" name="rc277"/>
            <p:cNvSpPr/>
            <p:nvPr/>
          </p:nvSpPr>
          <p:spPr>
            <a:xfrm>
              <a:off x="6782248" y="1807652"/>
              <a:ext cx="1218078" cy="3745526"/>
            </a:xfrm>
            <a:prstGeom prst="rect">
              <a:avLst/>
            </a:prstGeom>
            <a:noFill/>
            <a:ln w="13550" cap="rnd">
              <a:solidFill>
                <a:srgbClr val="999999">
                  <a:alpha val="100000"/>
                </a:srgbClr>
              </a:solidFill>
              <a:prstDash val="solid"/>
              <a:round/>
            </a:ln>
          </p:spPr>
          <p:txBody>
            <a:bodyPr/>
            <a:lstStyle/>
            <a:p/>
          </p:txBody>
        </p:sp>
        <p:sp>
          <p:nvSpPr>
            <p:cNvPr id="278" name="pl278"/>
            <p:cNvSpPr/>
            <p:nvPr/>
          </p:nvSpPr>
          <p:spPr>
            <a:xfrm>
              <a:off x="8081517"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279" name="pl279"/>
            <p:cNvSpPr/>
            <p:nvPr/>
          </p:nvSpPr>
          <p:spPr>
            <a:xfrm>
              <a:off x="8438463"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280" name="pl280"/>
            <p:cNvSpPr/>
            <p:nvPr/>
          </p:nvSpPr>
          <p:spPr>
            <a:xfrm>
              <a:off x="8795409"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281" name="pl281"/>
            <p:cNvSpPr/>
            <p:nvPr/>
          </p:nvSpPr>
          <p:spPr>
            <a:xfrm>
              <a:off x="9152355"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282" name="pl282"/>
            <p:cNvSpPr/>
            <p:nvPr/>
          </p:nvSpPr>
          <p:spPr>
            <a:xfrm>
              <a:off x="8384921" y="1807652"/>
              <a:ext cx="0" cy="3745526"/>
            </a:xfrm>
            <a:custGeom>
              <a:avLst/>
              <a:pathLst>
                <a:path w="0" h="3745526">
                  <a:moveTo>
                    <a:pt x="0" y="3745526"/>
                  </a:moveTo>
                  <a:lnTo>
                    <a:pt x="0" y="0"/>
                  </a:lnTo>
                  <a:lnTo>
                    <a:pt x="0" y="0"/>
                  </a:lnTo>
                </a:path>
              </a:pathLst>
            </a:custGeom>
            <a:ln w="13550" cap="flat">
              <a:solidFill>
                <a:srgbClr val="666666">
                  <a:alpha val="100000"/>
                </a:srgbClr>
              </a:solidFill>
              <a:prstDash val="dash"/>
              <a:round/>
            </a:ln>
          </p:spPr>
          <p:txBody>
            <a:bodyPr/>
            <a:lstStyle/>
            <a:p/>
          </p:txBody>
        </p:sp>
        <p:sp>
          <p:nvSpPr>
            <p:cNvPr id="283" name="pt283"/>
            <p:cNvSpPr/>
            <p:nvPr/>
          </p:nvSpPr>
          <p:spPr>
            <a:xfrm>
              <a:off x="8104129" y="533415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4" name="pt284"/>
            <p:cNvSpPr/>
            <p:nvPr/>
          </p:nvSpPr>
          <p:spPr>
            <a:xfrm>
              <a:off x="8371838" y="512133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5" name="pt285"/>
            <p:cNvSpPr/>
            <p:nvPr/>
          </p:nvSpPr>
          <p:spPr>
            <a:xfrm>
              <a:off x="8603853" y="490852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86" name="pt286"/>
            <p:cNvSpPr/>
            <p:nvPr/>
          </p:nvSpPr>
          <p:spPr>
            <a:xfrm>
              <a:off x="8728784" y="469570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87" name="pt287"/>
            <p:cNvSpPr/>
            <p:nvPr/>
          </p:nvSpPr>
          <p:spPr>
            <a:xfrm>
              <a:off x="8782326" y="448289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88" name="pt288"/>
            <p:cNvSpPr/>
            <p:nvPr/>
          </p:nvSpPr>
          <p:spPr>
            <a:xfrm>
              <a:off x="8871563" y="427008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9" name="pt289"/>
            <p:cNvSpPr/>
            <p:nvPr/>
          </p:nvSpPr>
          <p:spPr>
            <a:xfrm>
              <a:off x="8871563" y="4057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0" name="pt290"/>
            <p:cNvSpPr/>
            <p:nvPr/>
          </p:nvSpPr>
          <p:spPr>
            <a:xfrm>
              <a:off x="9032189" y="38444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1" name="pt291"/>
            <p:cNvSpPr/>
            <p:nvPr/>
          </p:nvSpPr>
          <p:spPr>
            <a:xfrm>
              <a:off x="9050036" y="363163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2" name="pt292"/>
            <p:cNvSpPr/>
            <p:nvPr/>
          </p:nvSpPr>
          <p:spPr>
            <a:xfrm>
              <a:off x="9103578" y="341882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3" name="pt293"/>
            <p:cNvSpPr/>
            <p:nvPr/>
          </p:nvSpPr>
          <p:spPr>
            <a:xfrm>
              <a:off x="9103578" y="320601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4" name="pt294"/>
            <p:cNvSpPr/>
            <p:nvPr/>
          </p:nvSpPr>
          <p:spPr>
            <a:xfrm>
              <a:off x="9121425" y="29931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5" name="pt295"/>
            <p:cNvSpPr/>
            <p:nvPr/>
          </p:nvSpPr>
          <p:spPr>
            <a:xfrm>
              <a:off x="9121425" y="278038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6" name="pt296"/>
            <p:cNvSpPr/>
            <p:nvPr/>
          </p:nvSpPr>
          <p:spPr>
            <a:xfrm>
              <a:off x="9157120" y="256756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7" name="pt297"/>
            <p:cNvSpPr/>
            <p:nvPr/>
          </p:nvSpPr>
          <p:spPr>
            <a:xfrm>
              <a:off x="9174967" y="235475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8" name="pt298"/>
            <p:cNvSpPr/>
            <p:nvPr/>
          </p:nvSpPr>
          <p:spPr>
            <a:xfrm>
              <a:off x="9174967" y="214194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9" name="pt299"/>
            <p:cNvSpPr/>
            <p:nvPr/>
          </p:nvSpPr>
          <p:spPr>
            <a:xfrm>
              <a:off x="9174967" y="192912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0" name="tx300"/>
            <p:cNvSpPr/>
            <p:nvPr/>
          </p:nvSpPr>
          <p:spPr>
            <a:xfrm>
              <a:off x="8242142" y="535449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YEM</a:t>
              </a:r>
            </a:p>
          </p:txBody>
        </p:sp>
        <p:sp>
          <p:nvSpPr>
            <p:cNvPr id="301" name="tx301"/>
            <p:cNvSpPr/>
            <p:nvPr/>
          </p:nvSpPr>
          <p:spPr>
            <a:xfrm>
              <a:off x="8509852" y="5141676"/>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IRN</a:t>
              </a:r>
            </a:p>
          </p:txBody>
        </p:sp>
        <p:sp>
          <p:nvSpPr>
            <p:cNvPr id="302" name="tx302"/>
            <p:cNvSpPr/>
            <p:nvPr/>
          </p:nvSpPr>
          <p:spPr>
            <a:xfrm>
              <a:off x="8741867" y="4928862"/>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LBN</a:t>
              </a:r>
            </a:p>
          </p:txBody>
        </p:sp>
        <p:sp>
          <p:nvSpPr>
            <p:cNvPr id="303" name="tx303"/>
            <p:cNvSpPr/>
            <p:nvPr/>
          </p:nvSpPr>
          <p:spPr>
            <a:xfrm>
              <a:off x="8866798" y="4716048"/>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SDN</a:t>
              </a:r>
            </a:p>
          </p:txBody>
        </p:sp>
        <p:sp>
          <p:nvSpPr>
            <p:cNvPr id="304" name="tx304"/>
            <p:cNvSpPr/>
            <p:nvPr/>
          </p:nvSpPr>
          <p:spPr>
            <a:xfrm>
              <a:off x="8920340" y="4503234"/>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MAR</a:t>
              </a:r>
            </a:p>
          </p:txBody>
        </p:sp>
        <p:sp>
          <p:nvSpPr>
            <p:cNvPr id="305" name="tx305"/>
            <p:cNvSpPr/>
            <p:nvPr/>
          </p:nvSpPr>
          <p:spPr>
            <a:xfrm>
              <a:off x="8712049" y="4290420"/>
              <a:ext cx="11905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DJI</a:t>
              </a:r>
            </a:p>
          </p:txBody>
        </p:sp>
        <p:sp>
          <p:nvSpPr>
            <p:cNvPr id="306" name="tx306"/>
            <p:cNvSpPr/>
            <p:nvPr/>
          </p:nvSpPr>
          <p:spPr>
            <a:xfrm>
              <a:off x="8690012" y="4077606"/>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IRQ</a:t>
              </a:r>
            </a:p>
          </p:txBody>
        </p:sp>
        <p:sp>
          <p:nvSpPr>
            <p:cNvPr id="307" name="tx307"/>
            <p:cNvSpPr/>
            <p:nvPr/>
          </p:nvSpPr>
          <p:spPr>
            <a:xfrm>
              <a:off x="8828509" y="3864791"/>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ARE</a:t>
              </a:r>
            </a:p>
          </p:txBody>
        </p:sp>
        <p:sp>
          <p:nvSpPr>
            <p:cNvPr id="308" name="tx308"/>
            <p:cNvSpPr/>
            <p:nvPr/>
          </p:nvSpPr>
          <p:spPr>
            <a:xfrm>
              <a:off x="8859524" y="3651977"/>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LBY</a:t>
              </a:r>
            </a:p>
          </p:txBody>
        </p:sp>
        <p:sp>
          <p:nvSpPr>
            <p:cNvPr id="309" name="tx309"/>
            <p:cNvSpPr/>
            <p:nvPr/>
          </p:nvSpPr>
          <p:spPr>
            <a:xfrm>
              <a:off x="8904379" y="3439163"/>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DZA</a:t>
              </a:r>
            </a:p>
          </p:txBody>
        </p:sp>
        <p:sp>
          <p:nvSpPr>
            <p:cNvPr id="310" name="tx310"/>
            <p:cNvSpPr/>
            <p:nvPr/>
          </p:nvSpPr>
          <p:spPr>
            <a:xfrm>
              <a:off x="8886822" y="3226349"/>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KWT</a:t>
              </a:r>
            </a:p>
          </p:txBody>
        </p:sp>
        <p:sp>
          <p:nvSpPr>
            <p:cNvPr id="311" name="tx311"/>
            <p:cNvSpPr/>
            <p:nvPr/>
          </p:nvSpPr>
          <p:spPr>
            <a:xfrm>
              <a:off x="8923689" y="3013535"/>
              <a:ext cx="1572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QAT</a:t>
              </a:r>
            </a:p>
          </p:txBody>
        </p:sp>
        <p:sp>
          <p:nvSpPr>
            <p:cNvPr id="312" name="tx312"/>
            <p:cNvSpPr/>
            <p:nvPr/>
          </p:nvSpPr>
          <p:spPr>
            <a:xfrm>
              <a:off x="8917837" y="2800721"/>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TUN</a:t>
              </a:r>
            </a:p>
          </p:txBody>
        </p:sp>
        <p:sp>
          <p:nvSpPr>
            <p:cNvPr id="313" name="tx313"/>
            <p:cNvSpPr/>
            <p:nvPr/>
          </p:nvSpPr>
          <p:spPr>
            <a:xfrm>
              <a:off x="8953440" y="258790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SAU</a:t>
              </a:r>
            </a:p>
          </p:txBody>
        </p:sp>
        <p:sp>
          <p:nvSpPr>
            <p:cNvPr id="314" name="tx314"/>
            <p:cNvSpPr/>
            <p:nvPr/>
          </p:nvSpPr>
          <p:spPr>
            <a:xfrm>
              <a:off x="8966898" y="2375093"/>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BHR</a:t>
              </a:r>
            </a:p>
          </p:txBody>
        </p:sp>
        <p:sp>
          <p:nvSpPr>
            <p:cNvPr id="315" name="tx315"/>
            <p:cNvSpPr/>
            <p:nvPr/>
          </p:nvSpPr>
          <p:spPr>
            <a:xfrm>
              <a:off x="8949342" y="2162279"/>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OMN</a:t>
              </a:r>
            </a:p>
          </p:txBody>
        </p:sp>
        <p:sp>
          <p:nvSpPr>
            <p:cNvPr id="316" name="tx316"/>
            <p:cNvSpPr/>
            <p:nvPr/>
          </p:nvSpPr>
          <p:spPr>
            <a:xfrm>
              <a:off x="8975677" y="1949465"/>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PSE</a:t>
              </a:r>
            </a:p>
          </p:txBody>
        </p:sp>
        <p:sp>
          <p:nvSpPr>
            <p:cNvPr id="317" name="rc317"/>
            <p:cNvSpPr/>
            <p:nvPr/>
          </p:nvSpPr>
          <p:spPr>
            <a:xfrm>
              <a:off x="8069916" y="1807652"/>
              <a:ext cx="1218078" cy="3745526"/>
            </a:xfrm>
            <a:prstGeom prst="rect">
              <a:avLst/>
            </a:prstGeom>
            <a:noFill/>
            <a:ln w="13550" cap="rnd">
              <a:solidFill>
                <a:srgbClr val="999999">
                  <a:alpha val="100000"/>
                </a:srgbClr>
              </a:solidFill>
              <a:prstDash val="solid"/>
              <a:round/>
            </a:ln>
          </p:spPr>
          <p:txBody>
            <a:bodyPr/>
            <a:lstStyle/>
            <a:p/>
          </p:txBody>
        </p:sp>
        <p:sp>
          <p:nvSpPr>
            <p:cNvPr id="318" name="pl318"/>
            <p:cNvSpPr/>
            <p:nvPr/>
          </p:nvSpPr>
          <p:spPr>
            <a:xfrm>
              <a:off x="9369184"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319" name="pl319"/>
            <p:cNvSpPr/>
            <p:nvPr/>
          </p:nvSpPr>
          <p:spPr>
            <a:xfrm>
              <a:off x="9726131"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320" name="pl320"/>
            <p:cNvSpPr/>
            <p:nvPr/>
          </p:nvSpPr>
          <p:spPr>
            <a:xfrm>
              <a:off x="10083077"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321" name="pl321"/>
            <p:cNvSpPr/>
            <p:nvPr/>
          </p:nvSpPr>
          <p:spPr>
            <a:xfrm>
              <a:off x="10440023"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322" name="pl322"/>
            <p:cNvSpPr/>
            <p:nvPr/>
          </p:nvSpPr>
          <p:spPr>
            <a:xfrm>
              <a:off x="9529810" y="1807652"/>
              <a:ext cx="0" cy="3745526"/>
            </a:xfrm>
            <a:custGeom>
              <a:avLst/>
              <a:pathLst>
                <a:path w="0" h="3745526">
                  <a:moveTo>
                    <a:pt x="0" y="3745526"/>
                  </a:moveTo>
                  <a:lnTo>
                    <a:pt x="0" y="0"/>
                  </a:lnTo>
                  <a:lnTo>
                    <a:pt x="0" y="0"/>
                  </a:lnTo>
                </a:path>
              </a:pathLst>
            </a:custGeom>
            <a:ln w="13550" cap="flat">
              <a:solidFill>
                <a:srgbClr val="666666">
                  <a:alpha val="100000"/>
                </a:srgbClr>
              </a:solidFill>
              <a:prstDash val="dash"/>
              <a:round/>
            </a:ln>
          </p:spPr>
          <p:txBody>
            <a:bodyPr/>
            <a:lstStyle/>
            <a:p/>
          </p:txBody>
        </p:sp>
        <p:sp>
          <p:nvSpPr>
            <p:cNvPr id="323" name="pt323"/>
            <p:cNvSpPr/>
            <p:nvPr/>
          </p:nvSpPr>
          <p:spPr>
            <a:xfrm>
              <a:off x="9409644" y="533415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4" name="pt324"/>
            <p:cNvSpPr/>
            <p:nvPr/>
          </p:nvSpPr>
          <p:spPr>
            <a:xfrm>
              <a:off x="9713048" y="510714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5" name="pt325"/>
            <p:cNvSpPr/>
            <p:nvPr/>
          </p:nvSpPr>
          <p:spPr>
            <a:xfrm>
              <a:off x="9855827" y="488014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6" name="pt326"/>
            <p:cNvSpPr/>
            <p:nvPr/>
          </p:nvSpPr>
          <p:spPr>
            <a:xfrm>
              <a:off x="9855827" y="465314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7" name="pt327"/>
            <p:cNvSpPr/>
            <p:nvPr/>
          </p:nvSpPr>
          <p:spPr>
            <a:xfrm>
              <a:off x="9945063" y="442614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8" name="pt328"/>
            <p:cNvSpPr/>
            <p:nvPr/>
          </p:nvSpPr>
          <p:spPr>
            <a:xfrm>
              <a:off x="10177078" y="419914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9" name="pt329"/>
            <p:cNvSpPr/>
            <p:nvPr/>
          </p:nvSpPr>
          <p:spPr>
            <a:xfrm>
              <a:off x="10177078" y="397214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0" name="pt330"/>
            <p:cNvSpPr/>
            <p:nvPr/>
          </p:nvSpPr>
          <p:spPr>
            <a:xfrm>
              <a:off x="10230620" y="374513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1" name="pt331"/>
            <p:cNvSpPr/>
            <p:nvPr/>
          </p:nvSpPr>
          <p:spPr>
            <a:xfrm>
              <a:off x="10266315" y="35181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2" name="pt332"/>
            <p:cNvSpPr/>
            <p:nvPr/>
          </p:nvSpPr>
          <p:spPr>
            <a:xfrm>
              <a:off x="10266315" y="329113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3" name="pt333"/>
            <p:cNvSpPr/>
            <p:nvPr/>
          </p:nvSpPr>
          <p:spPr>
            <a:xfrm>
              <a:off x="10337704" y="306413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4" name="pt334"/>
            <p:cNvSpPr/>
            <p:nvPr/>
          </p:nvSpPr>
          <p:spPr>
            <a:xfrm>
              <a:off x="10355551" y="283713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5" name="pt335"/>
            <p:cNvSpPr/>
            <p:nvPr/>
          </p:nvSpPr>
          <p:spPr>
            <a:xfrm>
              <a:off x="10391246" y="261013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6" name="pt336"/>
            <p:cNvSpPr/>
            <p:nvPr/>
          </p:nvSpPr>
          <p:spPr>
            <a:xfrm>
              <a:off x="10426940" y="238312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7" name="pt337"/>
            <p:cNvSpPr/>
            <p:nvPr/>
          </p:nvSpPr>
          <p:spPr>
            <a:xfrm>
              <a:off x="10444788" y="215612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8" name="pt338"/>
            <p:cNvSpPr/>
            <p:nvPr/>
          </p:nvSpPr>
          <p:spPr>
            <a:xfrm>
              <a:off x="10462635" y="192912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9" name="tx339"/>
            <p:cNvSpPr/>
            <p:nvPr/>
          </p:nvSpPr>
          <p:spPr>
            <a:xfrm>
              <a:off x="9547658" y="535449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YEM</a:t>
              </a:r>
            </a:p>
          </p:txBody>
        </p:sp>
        <p:sp>
          <p:nvSpPr>
            <p:cNvPr id="340" name="tx340"/>
            <p:cNvSpPr/>
            <p:nvPr/>
          </p:nvSpPr>
          <p:spPr>
            <a:xfrm>
              <a:off x="9851062" y="5127488"/>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IRN</a:t>
              </a:r>
            </a:p>
          </p:txBody>
        </p:sp>
        <p:sp>
          <p:nvSpPr>
            <p:cNvPr id="341" name="tx341"/>
            <p:cNvSpPr/>
            <p:nvPr/>
          </p:nvSpPr>
          <p:spPr>
            <a:xfrm>
              <a:off x="9993840" y="4900486"/>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LBN</a:t>
              </a:r>
            </a:p>
          </p:txBody>
        </p:sp>
        <p:sp>
          <p:nvSpPr>
            <p:cNvPr id="342" name="tx342"/>
            <p:cNvSpPr/>
            <p:nvPr/>
          </p:nvSpPr>
          <p:spPr>
            <a:xfrm>
              <a:off x="9993840" y="4673485"/>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SDN</a:t>
              </a:r>
            </a:p>
          </p:txBody>
        </p:sp>
        <p:sp>
          <p:nvSpPr>
            <p:cNvPr id="343" name="tx343"/>
            <p:cNvSpPr/>
            <p:nvPr/>
          </p:nvSpPr>
          <p:spPr>
            <a:xfrm>
              <a:off x="10083077" y="4446483"/>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IRQ</a:t>
              </a:r>
            </a:p>
          </p:txBody>
        </p:sp>
        <p:sp>
          <p:nvSpPr>
            <p:cNvPr id="344" name="tx344"/>
            <p:cNvSpPr/>
            <p:nvPr/>
          </p:nvSpPr>
          <p:spPr>
            <a:xfrm>
              <a:off x="9960322" y="4219482"/>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KWT</a:t>
              </a:r>
            </a:p>
          </p:txBody>
        </p:sp>
        <p:sp>
          <p:nvSpPr>
            <p:cNvPr id="345" name="tx345"/>
            <p:cNvSpPr/>
            <p:nvPr/>
          </p:nvSpPr>
          <p:spPr>
            <a:xfrm>
              <a:off x="9977787" y="3992480"/>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PSE</a:t>
              </a:r>
            </a:p>
          </p:txBody>
        </p:sp>
        <p:sp>
          <p:nvSpPr>
            <p:cNvPr id="346" name="tx346"/>
            <p:cNvSpPr/>
            <p:nvPr/>
          </p:nvSpPr>
          <p:spPr>
            <a:xfrm>
              <a:off x="10040108" y="3765478"/>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LBY</a:t>
              </a:r>
            </a:p>
          </p:txBody>
        </p:sp>
        <p:sp>
          <p:nvSpPr>
            <p:cNvPr id="347" name="tx347"/>
            <p:cNvSpPr/>
            <p:nvPr/>
          </p:nvSpPr>
          <p:spPr>
            <a:xfrm>
              <a:off x="10106800" y="3538477"/>
              <a:ext cx="11905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DJI</a:t>
              </a:r>
            </a:p>
          </p:txBody>
        </p:sp>
        <p:sp>
          <p:nvSpPr>
            <p:cNvPr id="348" name="tx348"/>
            <p:cNvSpPr/>
            <p:nvPr/>
          </p:nvSpPr>
          <p:spPr>
            <a:xfrm>
              <a:off x="10062635" y="3311475"/>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ARE</a:t>
              </a:r>
            </a:p>
          </p:txBody>
        </p:sp>
        <p:sp>
          <p:nvSpPr>
            <p:cNvPr id="349" name="tx349"/>
            <p:cNvSpPr/>
            <p:nvPr/>
          </p:nvSpPr>
          <p:spPr>
            <a:xfrm>
              <a:off x="10120857" y="3084473"/>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MAR</a:t>
              </a:r>
            </a:p>
          </p:txBody>
        </p:sp>
        <p:sp>
          <p:nvSpPr>
            <p:cNvPr id="350" name="tx350"/>
            <p:cNvSpPr/>
            <p:nvPr/>
          </p:nvSpPr>
          <p:spPr>
            <a:xfrm>
              <a:off x="10156352" y="2857472"/>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JOR</a:t>
              </a:r>
            </a:p>
          </p:txBody>
        </p:sp>
        <p:sp>
          <p:nvSpPr>
            <p:cNvPr id="351" name="tx351"/>
            <p:cNvSpPr/>
            <p:nvPr/>
          </p:nvSpPr>
          <p:spPr>
            <a:xfrm>
              <a:off x="10193510" y="2630470"/>
              <a:ext cx="1572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QAT</a:t>
              </a:r>
            </a:p>
          </p:txBody>
        </p:sp>
        <p:sp>
          <p:nvSpPr>
            <p:cNvPr id="352" name="tx352"/>
            <p:cNvSpPr/>
            <p:nvPr/>
          </p:nvSpPr>
          <p:spPr>
            <a:xfrm>
              <a:off x="10218872" y="2403468"/>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BHR</a:t>
              </a:r>
            </a:p>
          </p:txBody>
        </p:sp>
        <p:sp>
          <p:nvSpPr>
            <p:cNvPr id="353" name="tx353"/>
            <p:cNvSpPr/>
            <p:nvPr/>
          </p:nvSpPr>
          <p:spPr>
            <a:xfrm>
              <a:off x="10241108" y="217646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SAU</a:t>
              </a:r>
            </a:p>
          </p:txBody>
        </p:sp>
        <p:sp>
          <p:nvSpPr>
            <p:cNvPr id="354" name="tx354"/>
            <p:cNvSpPr/>
            <p:nvPr/>
          </p:nvSpPr>
          <p:spPr>
            <a:xfrm>
              <a:off x="10237010" y="1949465"/>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OMN</a:t>
              </a:r>
            </a:p>
          </p:txBody>
        </p:sp>
        <p:sp>
          <p:nvSpPr>
            <p:cNvPr id="355" name="rc355"/>
            <p:cNvSpPr/>
            <p:nvPr/>
          </p:nvSpPr>
          <p:spPr>
            <a:xfrm>
              <a:off x="9357584" y="1807652"/>
              <a:ext cx="1218078" cy="3745526"/>
            </a:xfrm>
            <a:prstGeom prst="rect">
              <a:avLst/>
            </a:prstGeom>
            <a:noFill/>
            <a:ln w="13550" cap="rnd">
              <a:solidFill>
                <a:srgbClr val="999999">
                  <a:alpha val="100000"/>
                </a:srgbClr>
              </a:solidFill>
              <a:prstDash val="solid"/>
              <a:round/>
            </a:ln>
          </p:spPr>
          <p:txBody>
            <a:bodyPr/>
            <a:lstStyle/>
            <a:p/>
          </p:txBody>
        </p:sp>
        <p:sp>
          <p:nvSpPr>
            <p:cNvPr id="356" name="pl356"/>
            <p:cNvSpPr/>
            <p:nvPr/>
          </p:nvSpPr>
          <p:spPr>
            <a:xfrm>
              <a:off x="10656852"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357" name="pl357"/>
            <p:cNvSpPr/>
            <p:nvPr/>
          </p:nvSpPr>
          <p:spPr>
            <a:xfrm>
              <a:off x="11013799"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358" name="pl358"/>
            <p:cNvSpPr/>
            <p:nvPr/>
          </p:nvSpPr>
          <p:spPr>
            <a:xfrm>
              <a:off x="11370745"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359" name="pl359"/>
            <p:cNvSpPr/>
            <p:nvPr/>
          </p:nvSpPr>
          <p:spPr>
            <a:xfrm>
              <a:off x="11727691"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360" name="pl360"/>
            <p:cNvSpPr/>
            <p:nvPr/>
          </p:nvSpPr>
          <p:spPr>
            <a:xfrm>
              <a:off x="11281508" y="1807652"/>
              <a:ext cx="0" cy="3745526"/>
            </a:xfrm>
            <a:custGeom>
              <a:avLst/>
              <a:pathLst>
                <a:path w="0" h="3745526">
                  <a:moveTo>
                    <a:pt x="0" y="3745526"/>
                  </a:moveTo>
                  <a:lnTo>
                    <a:pt x="0" y="0"/>
                  </a:lnTo>
                  <a:lnTo>
                    <a:pt x="0" y="0"/>
                  </a:lnTo>
                </a:path>
              </a:pathLst>
            </a:custGeom>
            <a:ln w="13550" cap="flat">
              <a:solidFill>
                <a:srgbClr val="666666">
                  <a:alpha val="100000"/>
                </a:srgbClr>
              </a:solidFill>
              <a:prstDash val="dash"/>
              <a:round/>
            </a:ln>
          </p:spPr>
          <p:txBody>
            <a:bodyPr/>
            <a:lstStyle/>
            <a:p/>
          </p:txBody>
        </p:sp>
        <p:sp>
          <p:nvSpPr>
            <p:cNvPr id="361" name="pt361"/>
            <p:cNvSpPr/>
            <p:nvPr/>
          </p:nvSpPr>
          <p:spPr>
            <a:xfrm>
              <a:off x="11232731" y="363163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62" name="tx362"/>
            <p:cNvSpPr/>
            <p:nvPr/>
          </p:nvSpPr>
          <p:spPr>
            <a:xfrm>
              <a:off x="11370745" y="3651977"/>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SDN</a:t>
              </a:r>
            </a:p>
          </p:txBody>
        </p:sp>
        <p:sp>
          <p:nvSpPr>
            <p:cNvPr id="363" name="rc363"/>
            <p:cNvSpPr/>
            <p:nvPr/>
          </p:nvSpPr>
          <p:spPr>
            <a:xfrm>
              <a:off x="10645252" y="1807652"/>
              <a:ext cx="1218078" cy="3745526"/>
            </a:xfrm>
            <a:prstGeom prst="rect">
              <a:avLst/>
            </a:prstGeom>
            <a:noFill/>
            <a:ln w="13550" cap="rnd">
              <a:solidFill>
                <a:srgbClr val="999999">
                  <a:alpha val="100000"/>
                </a:srgbClr>
              </a:solidFill>
              <a:prstDash val="solid"/>
              <a:round/>
            </a:ln>
          </p:spPr>
          <p:txBody>
            <a:bodyPr/>
            <a:lstStyle/>
            <a:p/>
          </p:txBody>
        </p:sp>
        <p:sp>
          <p:nvSpPr>
            <p:cNvPr id="364" name="rc364"/>
            <p:cNvSpPr/>
            <p:nvPr/>
          </p:nvSpPr>
          <p:spPr>
            <a:xfrm>
              <a:off x="343909"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65" name="tx365"/>
            <p:cNvSpPr/>
            <p:nvPr/>
          </p:nvSpPr>
          <p:spPr>
            <a:xfrm>
              <a:off x="645527" y="1660221"/>
              <a:ext cx="6148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DTP1 (89%)</a:t>
              </a:r>
            </a:p>
          </p:txBody>
        </p:sp>
        <p:sp>
          <p:nvSpPr>
            <p:cNvPr id="366" name="rc366"/>
            <p:cNvSpPr/>
            <p:nvPr/>
          </p:nvSpPr>
          <p:spPr>
            <a:xfrm>
              <a:off x="1631576"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67" name="tx367"/>
            <p:cNvSpPr/>
            <p:nvPr/>
          </p:nvSpPr>
          <p:spPr>
            <a:xfrm>
              <a:off x="1933195" y="1660221"/>
              <a:ext cx="6148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DTP3 (83%)</a:t>
              </a:r>
            </a:p>
          </p:txBody>
        </p:sp>
        <p:sp>
          <p:nvSpPr>
            <p:cNvPr id="368" name="rc368"/>
            <p:cNvSpPr/>
            <p:nvPr/>
          </p:nvSpPr>
          <p:spPr>
            <a:xfrm>
              <a:off x="2919244"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69" name="tx369"/>
            <p:cNvSpPr/>
            <p:nvPr/>
          </p:nvSpPr>
          <p:spPr>
            <a:xfrm>
              <a:off x="3242488" y="1660221"/>
              <a:ext cx="57159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IPV1 (87%)</a:t>
              </a:r>
            </a:p>
          </p:txBody>
        </p:sp>
        <p:sp>
          <p:nvSpPr>
            <p:cNvPr id="370" name="rc370"/>
            <p:cNvSpPr/>
            <p:nvPr/>
          </p:nvSpPr>
          <p:spPr>
            <a:xfrm>
              <a:off x="4206912"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71" name="tx371"/>
            <p:cNvSpPr/>
            <p:nvPr/>
          </p:nvSpPr>
          <p:spPr>
            <a:xfrm>
              <a:off x="4520920" y="1660221"/>
              <a:ext cx="5900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IPVC (78%)</a:t>
              </a:r>
            </a:p>
          </p:txBody>
        </p:sp>
        <p:sp>
          <p:nvSpPr>
            <p:cNvPr id="372" name="rc372"/>
            <p:cNvSpPr/>
            <p:nvPr/>
          </p:nvSpPr>
          <p:spPr>
            <a:xfrm>
              <a:off x="5494580"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73" name="tx373"/>
            <p:cNvSpPr/>
            <p:nvPr/>
          </p:nvSpPr>
          <p:spPr>
            <a:xfrm>
              <a:off x="5783762" y="1660221"/>
              <a:ext cx="6397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MCV1 (84%)</a:t>
              </a:r>
            </a:p>
          </p:txBody>
        </p:sp>
        <p:sp>
          <p:nvSpPr>
            <p:cNvPr id="374" name="rc374"/>
            <p:cNvSpPr/>
            <p:nvPr/>
          </p:nvSpPr>
          <p:spPr>
            <a:xfrm>
              <a:off x="6782248"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75" name="tx375"/>
            <p:cNvSpPr/>
            <p:nvPr/>
          </p:nvSpPr>
          <p:spPr>
            <a:xfrm>
              <a:off x="7071430" y="1660221"/>
              <a:ext cx="6397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MCV2 (80%)</a:t>
              </a:r>
            </a:p>
          </p:txBody>
        </p:sp>
        <p:sp>
          <p:nvSpPr>
            <p:cNvPr id="376" name="rc376"/>
            <p:cNvSpPr/>
            <p:nvPr/>
          </p:nvSpPr>
          <p:spPr>
            <a:xfrm>
              <a:off x="8069916"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77" name="tx377"/>
            <p:cNvSpPr/>
            <p:nvPr/>
          </p:nvSpPr>
          <p:spPr>
            <a:xfrm>
              <a:off x="8359144" y="1660221"/>
              <a:ext cx="6396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PCVC (52%)</a:t>
              </a:r>
            </a:p>
          </p:txBody>
        </p:sp>
        <p:sp>
          <p:nvSpPr>
            <p:cNvPr id="378" name="rc378"/>
            <p:cNvSpPr/>
            <p:nvPr/>
          </p:nvSpPr>
          <p:spPr>
            <a:xfrm>
              <a:off x="9357584"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79" name="tx379"/>
            <p:cNvSpPr/>
            <p:nvPr/>
          </p:nvSpPr>
          <p:spPr>
            <a:xfrm>
              <a:off x="9610647" y="1660221"/>
              <a:ext cx="71195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ROTAC (44%)</a:t>
              </a:r>
            </a:p>
          </p:txBody>
        </p:sp>
        <p:sp>
          <p:nvSpPr>
            <p:cNvPr id="380" name="rc380"/>
            <p:cNvSpPr/>
            <p:nvPr/>
          </p:nvSpPr>
          <p:spPr>
            <a:xfrm>
              <a:off x="10645252"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81" name="tx381"/>
            <p:cNvSpPr/>
            <p:nvPr/>
          </p:nvSpPr>
          <p:spPr>
            <a:xfrm>
              <a:off x="10981023" y="1660221"/>
              <a:ext cx="5465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YFV (70%)</a:t>
              </a:r>
            </a:p>
          </p:txBody>
        </p:sp>
        <p:sp>
          <p:nvSpPr>
            <p:cNvPr id="382" name="pl382"/>
            <p:cNvSpPr/>
            <p:nvPr/>
          </p:nvSpPr>
          <p:spPr>
            <a:xfrm>
              <a:off x="343909" y="5553179"/>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383" name="pl383"/>
            <p:cNvSpPr/>
            <p:nvPr/>
          </p:nvSpPr>
          <p:spPr>
            <a:xfrm>
              <a:off x="355509"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4" name="pl384"/>
            <p:cNvSpPr/>
            <p:nvPr/>
          </p:nvSpPr>
          <p:spPr>
            <a:xfrm>
              <a:off x="712455"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5" name="pl385"/>
            <p:cNvSpPr/>
            <p:nvPr/>
          </p:nvSpPr>
          <p:spPr>
            <a:xfrm>
              <a:off x="1069402"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6" name="pl386"/>
            <p:cNvSpPr/>
            <p:nvPr/>
          </p:nvSpPr>
          <p:spPr>
            <a:xfrm>
              <a:off x="1426348"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7" name="tx387"/>
            <p:cNvSpPr/>
            <p:nvPr/>
          </p:nvSpPr>
          <p:spPr>
            <a:xfrm rot="-5400000">
              <a:off x="293330"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388" name="tx388"/>
            <p:cNvSpPr/>
            <p:nvPr/>
          </p:nvSpPr>
          <p:spPr>
            <a:xfrm rot="-5400000">
              <a:off x="650276"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389" name="tx389"/>
            <p:cNvSpPr/>
            <p:nvPr/>
          </p:nvSpPr>
          <p:spPr>
            <a:xfrm rot="-5400000">
              <a:off x="1007222"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90" name="tx390"/>
            <p:cNvSpPr/>
            <p:nvPr/>
          </p:nvSpPr>
          <p:spPr>
            <a:xfrm rot="-5400000">
              <a:off x="1364169"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391" name="pl391"/>
            <p:cNvSpPr/>
            <p:nvPr/>
          </p:nvSpPr>
          <p:spPr>
            <a:xfrm>
              <a:off x="1631576" y="5553179"/>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392" name="pl392"/>
            <p:cNvSpPr/>
            <p:nvPr/>
          </p:nvSpPr>
          <p:spPr>
            <a:xfrm>
              <a:off x="1643177"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3" name="pl393"/>
            <p:cNvSpPr/>
            <p:nvPr/>
          </p:nvSpPr>
          <p:spPr>
            <a:xfrm>
              <a:off x="2000123"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4" name="pl394"/>
            <p:cNvSpPr/>
            <p:nvPr/>
          </p:nvSpPr>
          <p:spPr>
            <a:xfrm>
              <a:off x="2357070"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5" name="pl395"/>
            <p:cNvSpPr/>
            <p:nvPr/>
          </p:nvSpPr>
          <p:spPr>
            <a:xfrm>
              <a:off x="2714016"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6" name="tx396"/>
            <p:cNvSpPr/>
            <p:nvPr/>
          </p:nvSpPr>
          <p:spPr>
            <a:xfrm rot="-5400000">
              <a:off x="1580998"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397" name="tx397"/>
            <p:cNvSpPr/>
            <p:nvPr/>
          </p:nvSpPr>
          <p:spPr>
            <a:xfrm rot="-5400000">
              <a:off x="1937944"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398" name="tx398"/>
            <p:cNvSpPr/>
            <p:nvPr/>
          </p:nvSpPr>
          <p:spPr>
            <a:xfrm rot="-5400000">
              <a:off x="2294890"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99" name="tx399"/>
            <p:cNvSpPr/>
            <p:nvPr/>
          </p:nvSpPr>
          <p:spPr>
            <a:xfrm rot="-5400000">
              <a:off x="2651837"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400" name="pl400"/>
            <p:cNvSpPr/>
            <p:nvPr/>
          </p:nvSpPr>
          <p:spPr>
            <a:xfrm>
              <a:off x="2919244" y="5553179"/>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401" name="pl401"/>
            <p:cNvSpPr/>
            <p:nvPr/>
          </p:nvSpPr>
          <p:spPr>
            <a:xfrm>
              <a:off x="2930845"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2" name="pl402"/>
            <p:cNvSpPr/>
            <p:nvPr/>
          </p:nvSpPr>
          <p:spPr>
            <a:xfrm>
              <a:off x="3287791"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3" name="pl403"/>
            <p:cNvSpPr/>
            <p:nvPr/>
          </p:nvSpPr>
          <p:spPr>
            <a:xfrm>
              <a:off x="3644737"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4" name="pl404"/>
            <p:cNvSpPr/>
            <p:nvPr/>
          </p:nvSpPr>
          <p:spPr>
            <a:xfrm>
              <a:off x="4001684"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5" name="tx405"/>
            <p:cNvSpPr/>
            <p:nvPr/>
          </p:nvSpPr>
          <p:spPr>
            <a:xfrm rot="-5400000">
              <a:off x="2868666"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406" name="tx406"/>
            <p:cNvSpPr/>
            <p:nvPr/>
          </p:nvSpPr>
          <p:spPr>
            <a:xfrm rot="-5400000">
              <a:off x="3225612"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407" name="tx407"/>
            <p:cNvSpPr/>
            <p:nvPr/>
          </p:nvSpPr>
          <p:spPr>
            <a:xfrm rot="-5400000">
              <a:off x="3582558"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408" name="tx408"/>
            <p:cNvSpPr/>
            <p:nvPr/>
          </p:nvSpPr>
          <p:spPr>
            <a:xfrm rot="-5400000">
              <a:off x="3939504"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409" name="pl409"/>
            <p:cNvSpPr/>
            <p:nvPr/>
          </p:nvSpPr>
          <p:spPr>
            <a:xfrm>
              <a:off x="4206912" y="5553179"/>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410" name="pl410"/>
            <p:cNvSpPr/>
            <p:nvPr/>
          </p:nvSpPr>
          <p:spPr>
            <a:xfrm>
              <a:off x="4218513"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1" name="pl411"/>
            <p:cNvSpPr/>
            <p:nvPr/>
          </p:nvSpPr>
          <p:spPr>
            <a:xfrm>
              <a:off x="4575459"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2" name="pl412"/>
            <p:cNvSpPr/>
            <p:nvPr/>
          </p:nvSpPr>
          <p:spPr>
            <a:xfrm>
              <a:off x="4932405"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3" name="pl413"/>
            <p:cNvSpPr/>
            <p:nvPr/>
          </p:nvSpPr>
          <p:spPr>
            <a:xfrm>
              <a:off x="5289351"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4" name="tx414"/>
            <p:cNvSpPr/>
            <p:nvPr/>
          </p:nvSpPr>
          <p:spPr>
            <a:xfrm rot="-5400000">
              <a:off x="4156334"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415" name="tx415"/>
            <p:cNvSpPr/>
            <p:nvPr/>
          </p:nvSpPr>
          <p:spPr>
            <a:xfrm rot="-5400000">
              <a:off x="4513280"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416" name="tx416"/>
            <p:cNvSpPr/>
            <p:nvPr/>
          </p:nvSpPr>
          <p:spPr>
            <a:xfrm rot="-5400000">
              <a:off x="4870226"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417" name="tx417"/>
            <p:cNvSpPr/>
            <p:nvPr/>
          </p:nvSpPr>
          <p:spPr>
            <a:xfrm rot="-5400000">
              <a:off x="5227172"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418" name="pl418"/>
            <p:cNvSpPr/>
            <p:nvPr/>
          </p:nvSpPr>
          <p:spPr>
            <a:xfrm>
              <a:off x="5494580" y="5553179"/>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419" name="pl419"/>
            <p:cNvSpPr/>
            <p:nvPr/>
          </p:nvSpPr>
          <p:spPr>
            <a:xfrm>
              <a:off x="5506181"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0" name="pl420"/>
            <p:cNvSpPr/>
            <p:nvPr/>
          </p:nvSpPr>
          <p:spPr>
            <a:xfrm>
              <a:off x="5863127"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1" name="pl421"/>
            <p:cNvSpPr/>
            <p:nvPr/>
          </p:nvSpPr>
          <p:spPr>
            <a:xfrm>
              <a:off x="6220073"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2" name="pl422"/>
            <p:cNvSpPr/>
            <p:nvPr/>
          </p:nvSpPr>
          <p:spPr>
            <a:xfrm>
              <a:off x="6577019"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3" name="tx423"/>
            <p:cNvSpPr/>
            <p:nvPr/>
          </p:nvSpPr>
          <p:spPr>
            <a:xfrm rot="-5400000">
              <a:off x="5444002"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424" name="tx424"/>
            <p:cNvSpPr/>
            <p:nvPr/>
          </p:nvSpPr>
          <p:spPr>
            <a:xfrm rot="-5400000">
              <a:off x="5800948"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425" name="tx425"/>
            <p:cNvSpPr/>
            <p:nvPr/>
          </p:nvSpPr>
          <p:spPr>
            <a:xfrm rot="-5400000">
              <a:off x="6157894"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426" name="tx426"/>
            <p:cNvSpPr/>
            <p:nvPr/>
          </p:nvSpPr>
          <p:spPr>
            <a:xfrm rot="-5400000">
              <a:off x="6514840"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427" name="pl427"/>
            <p:cNvSpPr/>
            <p:nvPr/>
          </p:nvSpPr>
          <p:spPr>
            <a:xfrm>
              <a:off x="6782248" y="5553179"/>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428" name="pl428"/>
            <p:cNvSpPr/>
            <p:nvPr/>
          </p:nvSpPr>
          <p:spPr>
            <a:xfrm>
              <a:off x="6793849"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9" name="pl429"/>
            <p:cNvSpPr/>
            <p:nvPr/>
          </p:nvSpPr>
          <p:spPr>
            <a:xfrm>
              <a:off x="7150795"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0" name="pl430"/>
            <p:cNvSpPr/>
            <p:nvPr/>
          </p:nvSpPr>
          <p:spPr>
            <a:xfrm>
              <a:off x="7507741"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1" name="pl431"/>
            <p:cNvSpPr/>
            <p:nvPr/>
          </p:nvSpPr>
          <p:spPr>
            <a:xfrm>
              <a:off x="7864687"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2" name="tx432"/>
            <p:cNvSpPr/>
            <p:nvPr/>
          </p:nvSpPr>
          <p:spPr>
            <a:xfrm rot="-5400000">
              <a:off x="6731670"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433" name="tx433"/>
            <p:cNvSpPr/>
            <p:nvPr/>
          </p:nvSpPr>
          <p:spPr>
            <a:xfrm rot="-5400000">
              <a:off x="7088616"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434" name="tx434"/>
            <p:cNvSpPr/>
            <p:nvPr/>
          </p:nvSpPr>
          <p:spPr>
            <a:xfrm rot="-5400000">
              <a:off x="7445562"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435" name="tx435"/>
            <p:cNvSpPr/>
            <p:nvPr/>
          </p:nvSpPr>
          <p:spPr>
            <a:xfrm rot="-5400000">
              <a:off x="7802508"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436" name="pl436"/>
            <p:cNvSpPr/>
            <p:nvPr/>
          </p:nvSpPr>
          <p:spPr>
            <a:xfrm>
              <a:off x="8069916" y="5553179"/>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437" name="pl437"/>
            <p:cNvSpPr/>
            <p:nvPr/>
          </p:nvSpPr>
          <p:spPr>
            <a:xfrm>
              <a:off x="8081517"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8" name="pl438"/>
            <p:cNvSpPr/>
            <p:nvPr/>
          </p:nvSpPr>
          <p:spPr>
            <a:xfrm>
              <a:off x="8438463"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9" name="pl439"/>
            <p:cNvSpPr/>
            <p:nvPr/>
          </p:nvSpPr>
          <p:spPr>
            <a:xfrm>
              <a:off x="8795409"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0" name="pl440"/>
            <p:cNvSpPr/>
            <p:nvPr/>
          </p:nvSpPr>
          <p:spPr>
            <a:xfrm>
              <a:off x="9152355"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1" name="tx441"/>
            <p:cNvSpPr/>
            <p:nvPr/>
          </p:nvSpPr>
          <p:spPr>
            <a:xfrm rot="-5400000">
              <a:off x="8019337"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442" name="tx442"/>
            <p:cNvSpPr/>
            <p:nvPr/>
          </p:nvSpPr>
          <p:spPr>
            <a:xfrm rot="-5400000">
              <a:off x="8376284"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443" name="tx443"/>
            <p:cNvSpPr/>
            <p:nvPr/>
          </p:nvSpPr>
          <p:spPr>
            <a:xfrm rot="-5400000">
              <a:off x="8733230"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444" name="tx444"/>
            <p:cNvSpPr/>
            <p:nvPr/>
          </p:nvSpPr>
          <p:spPr>
            <a:xfrm rot="-5400000">
              <a:off x="9090176"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445" name="pl445"/>
            <p:cNvSpPr/>
            <p:nvPr/>
          </p:nvSpPr>
          <p:spPr>
            <a:xfrm>
              <a:off x="9357584" y="5553179"/>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446" name="pl446"/>
            <p:cNvSpPr/>
            <p:nvPr/>
          </p:nvSpPr>
          <p:spPr>
            <a:xfrm>
              <a:off x="9369184"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7" name="pl447"/>
            <p:cNvSpPr/>
            <p:nvPr/>
          </p:nvSpPr>
          <p:spPr>
            <a:xfrm>
              <a:off x="9726131"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8" name="pl448"/>
            <p:cNvSpPr/>
            <p:nvPr/>
          </p:nvSpPr>
          <p:spPr>
            <a:xfrm>
              <a:off x="10083077"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9" name="pl449"/>
            <p:cNvSpPr/>
            <p:nvPr/>
          </p:nvSpPr>
          <p:spPr>
            <a:xfrm>
              <a:off x="10440023"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0" name="tx450"/>
            <p:cNvSpPr/>
            <p:nvPr/>
          </p:nvSpPr>
          <p:spPr>
            <a:xfrm rot="-5400000">
              <a:off x="9307005"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451" name="tx451"/>
            <p:cNvSpPr/>
            <p:nvPr/>
          </p:nvSpPr>
          <p:spPr>
            <a:xfrm rot="-5400000">
              <a:off x="9663951"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452" name="tx452"/>
            <p:cNvSpPr/>
            <p:nvPr/>
          </p:nvSpPr>
          <p:spPr>
            <a:xfrm rot="-5400000">
              <a:off x="10020898"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453" name="tx453"/>
            <p:cNvSpPr/>
            <p:nvPr/>
          </p:nvSpPr>
          <p:spPr>
            <a:xfrm rot="-5400000">
              <a:off x="10377844"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454" name="pl454"/>
            <p:cNvSpPr/>
            <p:nvPr/>
          </p:nvSpPr>
          <p:spPr>
            <a:xfrm>
              <a:off x="10645252" y="5553179"/>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455" name="pl455"/>
            <p:cNvSpPr/>
            <p:nvPr/>
          </p:nvSpPr>
          <p:spPr>
            <a:xfrm>
              <a:off x="10656852"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6" name="pl456"/>
            <p:cNvSpPr/>
            <p:nvPr/>
          </p:nvSpPr>
          <p:spPr>
            <a:xfrm>
              <a:off x="11013799"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7" name="pl457"/>
            <p:cNvSpPr/>
            <p:nvPr/>
          </p:nvSpPr>
          <p:spPr>
            <a:xfrm>
              <a:off x="11370745"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8" name="pl458"/>
            <p:cNvSpPr/>
            <p:nvPr/>
          </p:nvSpPr>
          <p:spPr>
            <a:xfrm>
              <a:off x="11727691"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9" name="tx459"/>
            <p:cNvSpPr/>
            <p:nvPr/>
          </p:nvSpPr>
          <p:spPr>
            <a:xfrm rot="-5400000">
              <a:off x="10594673"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460" name="tx460"/>
            <p:cNvSpPr/>
            <p:nvPr/>
          </p:nvSpPr>
          <p:spPr>
            <a:xfrm rot="-5400000">
              <a:off x="10951619"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461" name="tx461"/>
            <p:cNvSpPr/>
            <p:nvPr/>
          </p:nvSpPr>
          <p:spPr>
            <a:xfrm rot="-5400000">
              <a:off x="11308566"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462" name="tx462"/>
            <p:cNvSpPr/>
            <p:nvPr/>
          </p:nvSpPr>
          <p:spPr>
            <a:xfrm rot="-5400000">
              <a:off x="11665512"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463" name="tx463"/>
            <p:cNvSpPr/>
            <p:nvPr/>
          </p:nvSpPr>
          <p:spPr>
            <a:xfrm>
              <a:off x="5672571" y="5794167"/>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464" name="tx464"/>
            <p:cNvSpPr/>
            <p:nvPr/>
          </p:nvSpPr>
          <p:spPr>
            <a:xfrm>
              <a:off x="3802513" y="6192124"/>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465" name="pt465"/>
            <p:cNvSpPr/>
            <p:nvPr/>
          </p:nvSpPr>
          <p:spPr>
            <a:xfrm>
              <a:off x="4795149" y="619336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6" name="pt466"/>
            <p:cNvSpPr/>
            <p:nvPr/>
          </p:nvSpPr>
          <p:spPr>
            <a:xfrm>
              <a:off x="5343430" y="619336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67" name="pt467"/>
            <p:cNvSpPr/>
            <p:nvPr/>
          </p:nvSpPr>
          <p:spPr>
            <a:xfrm>
              <a:off x="5987996" y="619336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68" name="pt468"/>
            <p:cNvSpPr/>
            <p:nvPr/>
          </p:nvSpPr>
          <p:spPr>
            <a:xfrm>
              <a:off x="6632563" y="619336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9" name="pt469"/>
            <p:cNvSpPr/>
            <p:nvPr/>
          </p:nvSpPr>
          <p:spPr>
            <a:xfrm>
              <a:off x="7277130" y="619336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0" name="pt470"/>
            <p:cNvSpPr/>
            <p:nvPr/>
          </p:nvSpPr>
          <p:spPr>
            <a:xfrm>
              <a:off x="7921697" y="619336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71" name="tx471"/>
            <p:cNvSpPr/>
            <p:nvPr/>
          </p:nvSpPr>
          <p:spPr>
            <a:xfrm>
              <a:off x="5023243" y="6202136"/>
              <a:ext cx="189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&lt;60</a:t>
              </a:r>
            </a:p>
          </p:txBody>
        </p:sp>
        <p:sp>
          <p:nvSpPr>
            <p:cNvPr id="472" name="tx472"/>
            <p:cNvSpPr/>
            <p:nvPr/>
          </p:nvSpPr>
          <p:spPr>
            <a:xfrm>
              <a:off x="5571524" y="6202136"/>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60-69</a:t>
              </a:r>
            </a:p>
          </p:txBody>
        </p:sp>
        <p:sp>
          <p:nvSpPr>
            <p:cNvPr id="473" name="tx473"/>
            <p:cNvSpPr/>
            <p:nvPr/>
          </p:nvSpPr>
          <p:spPr>
            <a:xfrm>
              <a:off x="6216091" y="6202136"/>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70-79</a:t>
              </a:r>
            </a:p>
          </p:txBody>
        </p:sp>
        <p:sp>
          <p:nvSpPr>
            <p:cNvPr id="474" name="tx474"/>
            <p:cNvSpPr/>
            <p:nvPr/>
          </p:nvSpPr>
          <p:spPr>
            <a:xfrm>
              <a:off x="6860658" y="6202136"/>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80-89</a:t>
              </a:r>
            </a:p>
          </p:txBody>
        </p:sp>
        <p:sp>
          <p:nvSpPr>
            <p:cNvPr id="475" name="tx475"/>
            <p:cNvSpPr/>
            <p:nvPr/>
          </p:nvSpPr>
          <p:spPr>
            <a:xfrm>
              <a:off x="7505225" y="6202136"/>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90-94</a:t>
              </a:r>
            </a:p>
          </p:txBody>
        </p:sp>
        <p:sp>
          <p:nvSpPr>
            <p:cNvPr id="476" name="tx476"/>
            <p:cNvSpPr/>
            <p:nvPr/>
          </p:nvSpPr>
          <p:spPr>
            <a:xfrm>
              <a:off x="8149792" y="6202136"/>
              <a:ext cx="2549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&gt;=95</a:t>
              </a:r>
            </a:p>
          </p:txBody>
        </p:sp>
        <p:sp>
          <p:nvSpPr>
            <p:cNvPr id="477" name="tx477"/>
            <p:cNvSpPr/>
            <p:nvPr/>
          </p:nvSpPr>
          <p:spPr>
            <a:xfrm>
              <a:off x="343909" y="1368037"/>
              <a:ext cx="352272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coverage (%), by country, MENA, 2025</a:t>
              </a:r>
            </a:p>
          </p:txBody>
        </p:sp>
        <p:sp>
          <p:nvSpPr>
            <p:cNvPr id="478" name="tx478"/>
            <p:cNvSpPr/>
            <p:nvPr/>
          </p:nvSpPr>
          <p:spPr>
            <a:xfrm>
              <a:off x="770134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479" name="tx479"/>
            <p:cNvSpPr/>
            <p:nvPr/>
          </p:nvSpPr>
          <p:spPr>
            <a:xfrm>
              <a:off x="4257168" y="6611748"/>
              <a:ext cx="76061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are ranked within each region. Country ISO codes displayed. Regional average coverage is shown in the headers and by the dashed line.</a:t>
              </a:r>
            </a:p>
          </p:txBody>
        </p:sp>
      </p:grpSp>
      <p:sp>
        <p:nvSpPr>
          <p:cNvPr id="480" name="body"/>
          <p:cNvSpPr>
            <a:spLocks noGrp="1"/>
          </p:cNvSpPr>
          <p:nvPr>
            <p:ph/>
          </p:nvPr>
        </p:nvSpPr>
        <p:spPr>
          <a:xfrm>
            <a:off x="292608" y="182880"/>
            <a:ext cx="1165860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strike="noStrike">
                <a:solidFill>
                  <a:srgbClr val="000000">
                    <a:alpha val="100000"/>
                  </a:srgbClr>
                </a:solidFill>
                <a:latin typeface="Arial"/>
                <a:cs typeface="Arial"/>
                <a:ea typeface="Arial"/>
                <a:sym typeface="Arial"/>
              </a:rPr>
              <a:t>Regional average coverage masks variation between countries across all vaccines, highlighting heterogeneity in immunization performance and the need for targeted, country-specific strategies to reach underserved populations.</a:t>
            </a:r>
          </a:p>
        </p:txBody>
      </p:sp>
      <p:grpSp xmlns:pic="http://schemas.openxmlformats.org/drawingml/2006/picture">
        <p:nvGrpSpPr>
          <p:cNvPr id="481" name=""/>
          <p:cNvGrpSpPr/>
          <p:nvPr/>
        </p:nvGrpSpPr>
        <p:grpSpPr>
          <a:xfrm>
            <a:off x="292608" y="914400"/>
            <a:ext cx="11612880" cy="28575"/>
            <a:chOff x="292608" y="914400"/>
            <a:chExt cx="11612880" cy="28575"/>
          </a:xfrm>
        </p:grpSpPr>
        <p:sp>
          <p:nvSpPr>
            <p:cNvPr id="482" name="rc3"/>
            <p:cNvSpPr/>
            <p:nvPr/>
          </p:nvSpPr>
          <p:spPr>
            <a:xfrm>
              <a:off x="292608" y="914400"/>
              <a:ext cx="1161288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83" name="rc4"/>
            <p:cNvSpPr/>
            <p:nvPr/>
          </p:nvSpPr>
          <p:spPr>
            <a:xfrm>
              <a:off x="292608" y="914400"/>
              <a:ext cx="11612879" cy="28575"/>
            </a:xfrm>
            <a:prstGeom prst="rect">
              <a:avLst/>
            </a:prstGeom>
            <a:solidFill>
              <a:srgbClr val="000000">
                <a:alpha val="100000"/>
              </a:srgbClr>
            </a:solidFill>
          </p:spPr>
          <p:txBody>
            <a:bodyPr/>
            <a:lstStyle/>
            <a:p/>
          </p:txBody>
        </p:sp>
      </p:gr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14376" y="2958899"/>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5" name="pl5"/>
            <p:cNvSpPr/>
            <p:nvPr/>
          </p:nvSpPr>
          <p:spPr>
            <a:xfrm>
              <a:off x="714376" y="239184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6" name="pl6"/>
            <p:cNvSpPr/>
            <p:nvPr/>
          </p:nvSpPr>
          <p:spPr>
            <a:xfrm>
              <a:off x="714376" y="1824785"/>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7" name="pl7"/>
            <p:cNvSpPr/>
            <p:nvPr/>
          </p:nvSpPr>
          <p:spPr>
            <a:xfrm>
              <a:off x="714376" y="1257728"/>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8" name="pl8"/>
            <p:cNvSpPr/>
            <p:nvPr/>
          </p:nvSpPr>
          <p:spPr>
            <a:xfrm>
              <a:off x="88574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122940"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1360132"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597324"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83451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07170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08901"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46094"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83286"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2047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8" name="rc18"/>
            <p:cNvSpPr/>
            <p:nvPr/>
          </p:nvSpPr>
          <p:spPr>
            <a:xfrm>
              <a:off x="1899745" y="2051608"/>
              <a:ext cx="106736" cy="907291"/>
            </a:xfrm>
            <a:prstGeom prst="rect">
              <a:avLst/>
            </a:prstGeom>
            <a:solidFill>
              <a:srgbClr val="2C7FB8">
                <a:alpha val="100000"/>
              </a:srgbClr>
            </a:solidFill>
          </p:spPr>
          <p:txBody>
            <a:bodyPr/>
            <a:lstStyle/>
            <a:p/>
          </p:txBody>
        </p:sp>
        <p:sp>
          <p:nvSpPr>
            <p:cNvPr id="19" name="rc19"/>
            <p:cNvSpPr/>
            <p:nvPr/>
          </p:nvSpPr>
          <p:spPr>
            <a:xfrm>
              <a:off x="2018341" y="1994902"/>
              <a:ext cx="106736" cy="963997"/>
            </a:xfrm>
            <a:prstGeom prst="rect">
              <a:avLst/>
            </a:prstGeom>
            <a:solidFill>
              <a:srgbClr val="2C7FB8">
                <a:alpha val="100000"/>
              </a:srgbClr>
            </a:solidFill>
          </p:spPr>
          <p:txBody>
            <a:bodyPr/>
            <a:lstStyle/>
            <a:p/>
          </p:txBody>
        </p:sp>
        <p:sp>
          <p:nvSpPr>
            <p:cNvPr id="20" name="rc20"/>
            <p:cNvSpPr/>
            <p:nvPr/>
          </p:nvSpPr>
          <p:spPr>
            <a:xfrm>
              <a:off x="2136937" y="1938196"/>
              <a:ext cx="106736" cy="1020703"/>
            </a:xfrm>
            <a:prstGeom prst="rect">
              <a:avLst/>
            </a:prstGeom>
            <a:solidFill>
              <a:srgbClr val="2C7FB8">
                <a:alpha val="100000"/>
              </a:srgbClr>
            </a:solidFill>
          </p:spPr>
          <p:txBody>
            <a:bodyPr/>
            <a:lstStyle/>
            <a:p/>
          </p:txBody>
        </p:sp>
        <p:sp>
          <p:nvSpPr>
            <p:cNvPr id="21" name="rc21"/>
            <p:cNvSpPr/>
            <p:nvPr/>
          </p:nvSpPr>
          <p:spPr>
            <a:xfrm>
              <a:off x="2255533" y="1881491"/>
              <a:ext cx="106736" cy="1077408"/>
            </a:xfrm>
            <a:prstGeom prst="rect">
              <a:avLst/>
            </a:prstGeom>
            <a:solidFill>
              <a:srgbClr val="2C7FB8">
                <a:alpha val="100000"/>
              </a:srgbClr>
            </a:solidFill>
          </p:spPr>
          <p:txBody>
            <a:bodyPr/>
            <a:lstStyle/>
            <a:p/>
          </p:txBody>
        </p:sp>
        <p:sp>
          <p:nvSpPr>
            <p:cNvPr id="22" name="rc22"/>
            <p:cNvSpPr/>
            <p:nvPr/>
          </p:nvSpPr>
          <p:spPr>
            <a:xfrm>
              <a:off x="2374129" y="1824785"/>
              <a:ext cx="106736" cy="1134114"/>
            </a:xfrm>
            <a:prstGeom prst="rect">
              <a:avLst/>
            </a:prstGeom>
            <a:solidFill>
              <a:srgbClr val="2C7FB8">
                <a:alpha val="100000"/>
              </a:srgbClr>
            </a:solidFill>
          </p:spPr>
          <p:txBody>
            <a:bodyPr/>
            <a:lstStyle/>
            <a:p/>
          </p:txBody>
        </p:sp>
        <p:sp>
          <p:nvSpPr>
            <p:cNvPr id="23" name="rc23"/>
            <p:cNvSpPr/>
            <p:nvPr/>
          </p:nvSpPr>
          <p:spPr>
            <a:xfrm>
              <a:off x="2492725" y="1824785"/>
              <a:ext cx="106736" cy="1134114"/>
            </a:xfrm>
            <a:prstGeom prst="rect">
              <a:avLst/>
            </a:prstGeom>
            <a:solidFill>
              <a:srgbClr val="2C7FB8">
                <a:alpha val="100000"/>
              </a:srgbClr>
            </a:solidFill>
          </p:spPr>
          <p:txBody>
            <a:bodyPr/>
            <a:lstStyle/>
            <a:p/>
          </p:txBody>
        </p:sp>
        <p:sp>
          <p:nvSpPr>
            <p:cNvPr id="24" name="rc24"/>
            <p:cNvSpPr/>
            <p:nvPr/>
          </p:nvSpPr>
          <p:spPr>
            <a:xfrm>
              <a:off x="2611322" y="1824785"/>
              <a:ext cx="106736" cy="1134114"/>
            </a:xfrm>
            <a:prstGeom prst="rect">
              <a:avLst/>
            </a:prstGeom>
            <a:solidFill>
              <a:srgbClr val="2C7FB8">
                <a:alpha val="100000"/>
              </a:srgbClr>
            </a:solidFill>
          </p:spPr>
          <p:txBody>
            <a:bodyPr/>
            <a:lstStyle/>
            <a:p/>
          </p:txBody>
        </p:sp>
        <p:sp>
          <p:nvSpPr>
            <p:cNvPr id="25" name="rc25"/>
            <p:cNvSpPr/>
            <p:nvPr/>
          </p:nvSpPr>
          <p:spPr>
            <a:xfrm>
              <a:off x="2729918" y="1824785"/>
              <a:ext cx="106736" cy="1134114"/>
            </a:xfrm>
            <a:prstGeom prst="rect">
              <a:avLst/>
            </a:prstGeom>
            <a:solidFill>
              <a:srgbClr val="2C7FB8">
                <a:alpha val="100000"/>
              </a:srgbClr>
            </a:solidFill>
          </p:spPr>
          <p:txBody>
            <a:bodyPr/>
            <a:lstStyle/>
            <a:p/>
          </p:txBody>
        </p:sp>
        <p:sp>
          <p:nvSpPr>
            <p:cNvPr id="26" name="rc26"/>
            <p:cNvSpPr/>
            <p:nvPr/>
          </p:nvSpPr>
          <p:spPr>
            <a:xfrm>
              <a:off x="2848514" y="1824785"/>
              <a:ext cx="106736" cy="1134114"/>
            </a:xfrm>
            <a:prstGeom prst="rect">
              <a:avLst/>
            </a:prstGeom>
            <a:solidFill>
              <a:srgbClr val="2C7FB8">
                <a:alpha val="100000"/>
              </a:srgbClr>
            </a:solidFill>
          </p:spPr>
          <p:txBody>
            <a:bodyPr/>
            <a:lstStyle/>
            <a:p/>
          </p:txBody>
        </p:sp>
        <p:sp>
          <p:nvSpPr>
            <p:cNvPr id="27" name="rc27"/>
            <p:cNvSpPr/>
            <p:nvPr/>
          </p:nvSpPr>
          <p:spPr>
            <a:xfrm>
              <a:off x="2967110" y="1824785"/>
              <a:ext cx="106736" cy="1134114"/>
            </a:xfrm>
            <a:prstGeom prst="rect">
              <a:avLst/>
            </a:prstGeom>
            <a:solidFill>
              <a:srgbClr val="2C7FB8">
                <a:alpha val="100000"/>
              </a:srgbClr>
            </a:solidFill>
          </p:spPr>
          <p:txBody>
            <a:bodyPr/>
            <a:lstStyle/>
            <a:p/>
          </p:txBody>
        </p:sp>
        <p:sp>
          <p:nvSpPr>
            <p:cNvPr id="28" name="rc28"/>
            <p:cNvSpPr/>
            <p:nvPr/>
          </p:nvSpPr>
          <p:spPr>
            <a:xfrm>
              <a:off x="3085706" y="1824785"/>
              <a:ext cx="106736" cy="1134114"/>
            </a:xfrm>
            <a:prstGeom prst="rect">
              <a:avLst/>
            </a:prstGeom>
            <a:solidFill>
              <a:srgbClr val="2C7FB8">
                <a:alpha val="100000"/>
              </a:srgbClr>
            </a:solidFill>
          </p:spPr>
          <p:txBody>
            <a:bodyPr/>
            <a:lstStyle/>
            <a:p/>
          </p:txBody>
        </p:sp>
        <p:sp>
          <p:nvSpPr>
            <p:cNvPr id="29" name="pl29"/>
            <p:cNvSpPr/>
            <p:nvPr/>
          </p:nvSpPr>
          <p:spPr>
            <a:xfrm>
              <a:off x="714376" y="1824785"/>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30" name="pl30"/>
            <p:cNvSpPr/>
            <p:nvPr/>
          </p:nvSpPr>
          <p:spPr>
            <a:xfrm>
              <a:off x="1953113" y="1257728"/>
              <a:ext cx="1185961" cy="1171918"/>
            </a:xfrm>
            <a:custGeom>
              <a:avLst/>
              <a:pathLst>
                <a:path w="1185961" h="1171918">
                  <a:moveTo>
                    <a:pt x="0" y="1171918"/>
                  </a:moveTo>
                  <a:lnTo>
                    <a:pt x="118596" y="869487"/>
                  </a:lnTo>
                  <a:lnTo>
                    <a:pt x="237192" y="945095"/>
                  </a:lnTo>
                  <a:lnTo>
                    <a:pt x="355788" y="567057"/>
                  </a:lnTo>
                  <a:lnTo>
                    <a:pt x="474384" y="0"/>
                  </a:lnTo>
                  <a:lnTo>
                    <a:pt x="592980" y="56705"/>
                  </a:lnTo>
                  <a:lnTo>
                    <a:pt x="711576" y="37803"/>
                  </a:lnTo>
                  <a:lnTo>
                    <a:pt x="830173" y="18901"/>
                  </a:lnTo>
                  <a:lnTo>
                    <a:pt x="948769" y="132313"/>
                  </a:lnTo>
                  <a:lnTo>
                    <a:pt x="1067365" y="113411"/>
                  </a:lnTo>
                  <a:lnTo>
                    <a:pt x="1185961" y="56705"/>
                  </a:lnTo>
                </a:path>
              </a:pathLst>
            </a:custGeom>
            <a:ln w="27101" cap="flat">
              <a:solidFill>
                <a:srgbClr val="000000">
                  <a:alpha val="80000"/>
                </a:srgbClr>
              </a:solidFill>
              <a:prstDash val="solid"/>
              <a:round/>
            </a:ln>
          </p:spPr>
          <p:txBody>
            <a:bodyPr/>
            <a:lstStyle/>
            <a:p/>
          </p:txBody>
        </p:sp>
        <p:sp>
          <p:nvSpPr>
            <p:cNvPr id="31" name="tx31"/>
            <p:cNvSpPr/>
            <p:nvPr/>
          </p:nvSpPr>
          <p:spPr>
            <a:xfrm>
              <a:off x="885748" y="1734278"/>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N=20</a:t>
              </a:r>
            </a:p>
          </p:txBody>
        </p:sp>
        <p:sp>
          <p:nvSpPr>
            <p:cNvPr id="32" name="tx32"/>
            <p:cNvSpPr/>
            <p:nvPr/>
          </p:nvSpPr>
          <p:spPr>
            <a:xfrm rot="-5400000">
              <a:off x="1898112" y="2095627"/>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a:t>
              </a:r>
            </a:p>
          </p:txBody>
        </p:sp>
        <p:sp>
          <p:nvSpPr>
            <p:cNvPr id="33" name="tx33"/>
            <p:cNvSpPr/>
            <p:nvPr/>
          </p:nvSpPr>
          <p:spPr>
            <a:xfrm rot="-5400000">
              <a:off x="2016708" y="203892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a:t>
              </a:r>
            </a:p>
          </p:txBody>
        </p:sp>
        <p:sp>
          <p:nvSpPr>
            <p:cNvPr id="34" name="tx34"/>
            <p:cNvSpPr/>
            <p:nvPr/>
          </p:nvSpPr>
          <p:spPr>
            <a:xfrm rot="-5400000">
              <a:off x="2135304" y="19822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18</a:t>
              </a:r>
            </a:p>
          </p:txBody>
        </p:sp>
        <p:sp>
          <p:nvSpPr>
            <p:cNvPr id="35" name="tx35"/>
            <p:cNvSpPr/>
            <p:nvPr/>
          </p:nvSpPr>
          <p:spPr>
            <a:xfrm rot="-5400000">
              <a:off x="2253900" y="1925510"/>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a:t>
              </a:r>
            </a:p>
          </p:txBody>
        </p:sp>
        <p:sp>
          <p:nvSpPr>
            <p:cNvPr id="36" name="tx36"/>
            <p:cNvSpPr/>
            <p:nvPr/>
          </p:nvSpPr>
          <p:spPr>
            <a:xfrm rot="-5400000">
              <a:off x="2372496"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20</a:t>
              </a:r>
            </a:p>
          </p:txBody>
        </p:sp>
        <p:sp>
          <p:nvSpPr>
            <p:cNvPr id="37" name="tx37"/>
            <p:cNvSpPr/>
            <p:nvPr/>
          </p:nvSpPr>
          <p:spPr>
            <a:xfrm rot="-5400000">
              <a:off x="2491093"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20</a:t>
              </a:r>
            </a:p>
          </p:txBody>
        </p:sp>
        <p:sp>
          <p:nvSpPr>
            <p:cNvPr id="38" name="tx38"/>
            <p:cNvSpPr/>
            <p:nvPr/>
          </p:nvSpPr>
          <p:spPr>
            <a:xfrm rot="-5400000">
              <a:off x="2609689"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20</a:t>
              </a:r>
            </a:p>
          </p:txBody>
        </p:sp>
        <p:sp>
          <p:nvSpPr>
            <p:cNvPr id="39" name="tx39"/>
            <p:cNvSpPr/>
            <p:nvPr/>
          </p:nvSpPr>
          <p:spPr>
            <a:xfrm rot="-5400000">
              <a:off x="2728285"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20</a:t>
              </a:r>
            </a:p>
          </p:txBody>
        </p:sp>
        <p:sp>
          <p:nvSpPr>
            <p:cNvPr id="40" name="tx40"/>
            <p:cNvSpPr/>
            <p:nvPr/>
          </p:nvSpPr>
          <p:spPr>
            <a:xfrm rot="-5400000">
              <a:off x="2846881"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20</a:t>
              </a:r>
            </a:p>
          </p:txBody>
        </p:sp>
        <p:sp>
          <p:nvSpPr>
            <p:cNvPr id="41" name="tx41"/>
            <p:cNvSpPr/>
            <p:nvPr/>
          </p:nvSpPr>
          <p:spPr>
            <a:xfrm rot="-5400000">
              <a:off x="2965477"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20</a:t>
              </a:r>
            </a:p>
          </p:txBody>
        </p:sp>
        <p:sp>
          <p:nvSpPr>
            <p:cNvPr id="42" name="tx42"/>
            <p:cNvSpPr/>
            <p:nvPr/>
          </p:nvSpPr>
          <p:spPr>
            <a:xfrm rot="-5400000">
              <a:off x="3084073"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20</a:t>
              </a:r>
            </a:p>
          </p:txBody>
        </p:sp>
        <p:sp>
          <p:nvSpPr>
            <p:cNvPr id="43" name="tx43"/>
            <p:cNvSpPr/>
            <p:nvPr/>
          </p:nvSpPr>
          <p:spPr>
            <a:xfrm>
              <a:off x="3117385" y="1197984"/>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4" name="rc44"/>
            <p:cNvSpPr/>
            <p:nvPr/>
          </p:nvSpPr>
          <p:spPr>
            <a:xfrm>
              <a:off x="714376" y="874964"/>
              <a:ext cx="2596069" cy="2183170"/>
            </a:xfrm>
            <a:prstGeom prst="rect">
              <a:avLst/>
            </a:prstGeom>
            <a:noFill/>
            <a:ln w="13550" cap="rnd">
              <a:solidFill>
                <a:srgbClr val="999999">
                  <a:alpha val="100000"/>
                </a:srgbClr>
              </a:solidFill>
              <a:prstDash val="solid"/>
              <a:round/>
            </a:ln>
          </p:spPr>
          <p:txBody>
            <a:bodyPr/>
            <a:lstStyle/>
            <a:p/>
          </p:txBody>
        </p:sp>
        <p:sp>
          <p:nvSpPr>
            <p:cNvPr id="45" name="pl45"/>
            <p:cNvSpPr/>
            <p:nvPr/>
          </p:nvSpPr>
          <p:spPr>
            <a:xfrm>
              <a:off x="714376" y="542651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46" name="pl46"/>
            <p:cNvSpPr/>
            <p:nvPr/>
          </p:nvSpPr>
          <p:spPr>
            <a:xfrm>
              <a:off x="714376" y="4859454"/>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47" name="pl47"/>
            <p:cNvSpPr/>
            <p:nvPr/>
          </p:nvSpPr>
          <p:spPr>
            <a:xfrm>
              <a:off x="714376" y="4292397"/>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48" name="pl48"/>
            <p:cNvSpPr/>
            <p:nvPr/>
          </p:nvSpPr>
          <p:spPr>
            <a:xfrm>
              <a:off x="714376" y="3725340"/>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49" name="pl49"/>
            <p:cNvSpPr/>
            <p:nvPr/>
          </p:nvSpPr>
          <p:spPr>
            <a:xfrm>
              <a:off x="88574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0" name="pl50"/>
            <p:cNvSpPr/>
            <p:nvPr/>
          </p:nvSpPr>
          <p:spPr>
            <a:xfrm>
              <a:off x="1122940"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1" name="pl51"/>
            <p:cNvSpPr/>
            <p:nvPr/>
          </p:nvSpPr>
          <p:spPr>
            <a:xfrm>
              <a:off x="1360132"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2" name="pl52"/>
            <p:cNvSpPr/>
            <p:nvPr/>
          </p:nvSpPr>
          <p:spPr>
            <a:xfrm>
              <a:off x="1597324"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183451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207170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2308901"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2546094"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2783286"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302047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9" name="rc59"/>
            <p:cNvSpPr/>
            <p:nvPr/>
          </p:nvSpPr>
          <p:spPr>
            <a:xfrm>
              <a:off x="832379" y="4575926"/>
              <a:ext cx="106736" cy="850585"/>
            </a:xfrm>
            <a:prstGeom prst="rect">
              <a:avLst/>
            </a:prstGeom>
            <a:solidFill>
              <a:srgbClr val="2C7FB8">
                <a:alpha val="100000"/>
              </a:srgbClr>
            </a:solidFill>
          </p:spPr>
          <p:txBody>
            <a:bodyPr/>
            <a:lstStyle/>
            <a:p/>
          </p:txBody>
        </p:sp>
        <p:sp>
          <p:nvSpPr>
            <p:cNvPr id="60" name="rc60"/>
            <p:cNvSpPr/>
            <p:nvPr/>
          </p:nvSpPr>
          <p:spPr>
            <a:xfrm>
              <a:off x="950975" y="4575926"/>
              <a:ext cx="106736" cy="850585"/>
            </a:xfrm>
            <a:prstGeom prst="rect">
              <a:avLst/>
            </a:prstGeom>
            <a:solidFill>
              <a:srgbClr val="2C7FB8">
                <a:alpha val="100000"/>
              </a:srgbClr>
            </a:solidFill>
          </p:spPr>
          <p:txBody>
            <a:bodyPr/>
            <a:lstStyle/>
            <a:p/>
          </p:txBody>
        </p:sp>
        <p:sp>
          <p:nvSpPr>
            <p:cNvPr id="61" name="rc61"/>
            <p:cNvSpPr/>
            <p:nvPr/>
          </p:nvSpPr>
          <p:spPr>
            <a:xfrm>
              <a:off x="1069572" y="4632632"/>
              <a:ext cx="106736" cy="793880"/>
            </a:xfrm>
            <a:prstGeom prst="rect">
              <a:avLst/>
            </a:prstGeom>
            <a:solidFill>
              <a:srgbClr val="2C7FB8">
                <a:alpha val="100000"/>
              </a:srgbClr>
            </a:solidFill>
          </p:spPr>
          <p:txBody>
            <a:bodyPr/>
            <a:lstStyle/>
            <a:p/>
          </p:txBody>
        </p:sp>
        <p:sp>
          <p:nvSpPr>
            <p:cNvPr id="62" name="rc62"/>
            <p:cNvSpPr/>
            <p:nvPr/>
          </p:nvSpPr>
          <p:spPr>
            <a:xfrm>
              <a:off x="1188168" y="4632632"/>
              <a:ext cx="106736" cy="793880"/>
            </a:xfrm>
            <a:prstGeom prst="rect">
              <a:avLst/>
            </a:prstGeom>
            <a:solidFill>
              <a:srgbClr val="2C7FB8">
                <a:alpha val="100000"/>
              </a:srgbClr>
            </a:solidFill>
          </p:spPr>
          <p:txBody>
            <a:bodyPr/>
            <a:lstStyle/>
            <a:p/>
          </p:txBody>
        </p:sp>
        <p:sp>
          <p:nvSpPr>
            <p:cNvPr id="63" name="rc63"/>
            <p:cNvSpPr/>
            <p:nvPr/>
          </p:nvSpPr>
          <p:spPr>
            <a:xfrm>
              <a:off x="1306764" y="4632632"/>
              <a:ext cx="106736" cy="793880"/>
            </a:xfrm>
            <a:prstGeom prst="rect">
              <a:avLst/>
            </a:prstGeom>
            <a:solidFill>
              <a:srgbClr val="2C7FB8">
                <a:alpha val="100000"/>
              </a:srgbClr>
            </a:solidFill>
          </p:spPr>
          <p:txBody>
            <a:bodyPr/>
            <a:lstStyle/>
            <a:p/>
          </p:txBody>
        </p:sp>
        <p:sp>
          <p:nvSpPr>
            <p:cNvPr id="64" name="rc64"/>
            <p:cNvSpPr/>
            <p:nvPr/>
          </p:nvSpPr>
          <p:spPr>
            <a:xfrm>
              <a:off x="1425360" y="4632632"/>
              <a:ext cx="106736" cy="793880"/>
            </a:xfrm>
            <a:prstGeom prst="rect">
              <a:avLst/>
            </a:prstGeom>
            <a:solidFill>
              <a:srgbClr val="2C7FB8">
                <a:alpha val="100000"/>
              </a:srgbClr>
            </a:solidFill>
          </p:spPr>
          <p:txBody>
            <a:bodyPr/>
            <a:lstStyle/>
            <a:p/>
          </p:txBody>
        </p:sp>
        <p:sp>
          <p:nvSpPr>
            <p:cNvPr id="65" name="rc65"/>
            <p:cNvSpPr/>
            <p:nvPr/>
          </p:nvSpPr>
          <p:spPr>
            <a:xfrm>
              <a:off x="1543956" y="4575926"/>
              <a:ext cx="106736" cy="850585"/>
            </a:xfrm>
            <a:prstGeom prst="rect">
              <a:avLst/>
            </a:prstGeom>
            <a:solidFill>
              <a:srgbClr val="2C7FB8">
                <a:alpha val="100000"/>
              </a:srgbClr>
            </a:solidFill>
          </p:spPr>
          <p:txBody>
            <a:bodyPr/>
            <a:lstStyle/>
            <a:p/>
          </p:txBody>
        </p:sp>
        <p:sp>
          <p:nvSpPr>
            <p:cNvPr id="66" name="rc66"/>
            <p:cNvSpPr/>
            <p:nvPr/>
          </p:nvSpPr>
          <p:spPr>
            <a:xfrm>
              <a:off x="1662552" y="4575926"/>
              <a:ext cx="106736" cy="850585"/>
            </a:xfrm>
            <a:prstGeom prst="rect">
              <a:avLst/>
            </a:prstGeom>
            <a:solidFill>
              <a:srgbClr val="2C7FB8">
                <a:alpha val="100000"/>
              </a:srgbClr>
            </a:solidFill>
          </p:spPr>
          <p:txBody>
            <a:bodyPr/>
            <a:lstStyle/>
            <a:p/>
          </p:txBody>
        </p:sp>
        <p:sp>
          <p:nvSpPr>
            <p:cNvPr id="67" name="rc67"/>
            <p:cNvSpPr/>
            <p:nvPr/>
          </p:nvSpPr>
          <p:spPr>
            <a:xfrm>
              <a:off x="1781149" y="4519220"/>
              <a:ext cx="106736" cy="907291"/>
            </a:xfrm>
            <a:prstGeom prst="rect">
              <a:avLst/>
            </a:prstGeom>
            <a:solidFill>
              <a:srgbClr val="2C7FB8">
                <a:alpha val="100000"/>
              </a:srgbClr>
            </a:solidFill>
          </p:spPr>
          <p:txBody>
            <a:bodyPr/>
            <a:lstStyle/>
            <a:p/>
          </p:txBody>
        </p:sp>
        <p:sp>
          <p:nvSpPr>
            <p:cNvPr id="68" name="rc68"/>
            <p:cNvSpPr/>
            <p:nvPr/>
          </p:nvSpPr>
          <p:spPr>
            <a:xfrm>
              <a:off x="1899745" y="4462514"/>
              <a:ext cx="106736" cy="963997"/>
            </a:xfrm>
            <a:prstGeom prst="rect">
              <a:avLst/>
            </a:prstGeom>
            <a:solidFill>
              <a:srgbClr val="2C7FB8">
                <a:alpha val="100000"/>
              </a:srgbClr>
            </a:solidFill>
          </p:spPr>
          <p:txBody>
            <a:bodyPr/>
            <a:lstStyle/>
            <a:p/>
          </p:txBody>
        </p:sp>
        <p:sp>
          <p:nvSpPr>
            <p:cNvPr id="69" name="rc69"/>
            <p:cNvSpPr/>
            <p:nvPr/>
          </p:nvSpPr>
          <p:spPr>
            <a:xfrm>
              <a:off x="2018341" y="4462514"/>
              <a:ext cx="106736" cy="963997"/>
            </a:xfrm>
            <a:prstGeom prst="rect">
              <a:avLst/>
            </a:prstGeom>
            <a:solidFill>
              <a:srgbClr val="2C7FB8">
                <a:alpha val="100000"/>
              </a:srgbClr>
            </a:solidFill>
          </p:spPr>
          <p:txBody>
            <a:bodyPr/>
            <a:lstStyle/>
            <a:p/>
          </p:txBody>
        </p:sp>
        <p:sp>
          <p:nvSpPr>
            <p:cNvPr id="70" name="rc70"/>
            <p:cNvSpPr/>
            <p:nvPr/>
          </p:nvSpPr>
          <p:spPr>
            <a:xfrm>
              <a:off x="2136937" y="4405809"/>
              <a:ext cx="106736" cy="1020703"/>
            </a:xfrm>
            <a:prstGeom prst="rect">
              <a:avLst/>
            </a:prstGeom>
            <a:solidFill>
              <a:srgbClr val="2C7FB8">
                <a:alpha val="100000"/>
              </a:srgbClr>
            </a:solidFill>
          </p:spPr>
          <p:txBody>
            <a:bodyPr/>
            <a:lstStyle/>
            <a:p/>
          </p:txBody>
        </p:sp>
        <p:sp>
          <p:nvSpPr>
            <p:cNvPr id="71" name="rc71"/>
            <p:cNvSpPr/>
            <p:nvPr/>
          </p:nvSpPr>
          <p:spPr>
            <a:xfrm>
              <a:off x="2255533" y="4405809"/>
              <a:ext cx="106736" cy="1020703"/>
            </a:xfrm>
            <a:prstGeom prst="rect">
              <a:avLst/>
            </a:prstGeom>
            <a:solidFill>
              <a:srgbClr val="2C7FB8">
                <a:alpha val="100000"/>
              </a:srgbClr>
            </a:solidFill>
          </p:spPr>
          <p:txBody>
            <a:bodyPr/>
            <a:lstStyle/>
            <a:p/>
          </p:txBody>
        </p:sp>
        <p:sp>
          <p:nvSpPr>
            <p:cNvPr id="72" name="rc72"/>
            <p:cNvSpPr/>
            <p:nvPr/>
          </p:nvSpPr>
          <p:spPr>
            <a:xfrm>
              <a:off x="2374129" y="4405809"/>
              <a:ext cx="106736" cy="1020703"/>
            </a:xfrm>
            <a:prstGeom prst="rect">
              <a:avLst/>
            </a:prstGeom>
            <a:solidFill>
              <a:srgbClr val="2C7FB8">
                <a:alpha val="100000"/>
              </a:srgbClr>
            </a:solidFill>
          </p:spPr>
          <p:txBody>
            <a:bodyPr/>
            <a:lstStyle/>
            <a:p/>
          </p:txBody>
        </p:sp>
        <p:sp>
          <p:nvSpPr>
            <p:cNvPr id="73" name="rc73"/>
            <p:cNvSpPr/>
            <p:nvPr/>
          </p:nvSpPr>
          <p:spPr>
            <a:xfrm>
              <a:off x="2492725" y="4405809"/>
              <a:ext cx="106736" cy="1020703"/>
            </a:xfrm>
            <a:prstGeom prst="rect">
              <a:avLst/>
            </a:prstGeom>
            <a:solidFill>
              <a:srgbClr val="2C7FB8">
                <a:alpha val="100000"/>
              </a:srgbClr>
            </a:solidFill>
          </p:spPr>
          <p:txBody>
            <a:bodyPr/>
            <a:lstStyle/>
            <a:p/>
          </p:txBody>
        </p:sp>
        <p:sp>
          <p:nvSpPr>
            <p:cNvPr id="74" name="rc74"/>
            <p:cNvSpPr/>
            <p:nvPr/>
          </p:nvSpPr>
          <p:spPr>
            <a:xfrm>
              <a:off x="2611322" y="4405809"/>
              <a:ext cx="106736" cy="1020703"/>
            </a:xfrm>
            <a:prstGeom prst="rect">
              <a:avLst/>
            </a:prstGeom>
            <a:solidFill>
              <a:srgbClr val="2C7FB8">
                <a:alpha val="100000"/>
              </a:srgbClr>
            </a:solidFill>
          </p:spPr>
          <p:txBody>
            <a:bodyPr/>
            <a:lstStyle/>
            <a:p/>
          </p:txBody>
        </p:sp>
        <p:sp>
          <p:nvSpPr>
            <p:cNvPr id="75" name="rc75"/>
            <p:cNvSpPr/>
            <p:nvPr/>
          </p:nvSpPr>
          <p:spPr>
            <a:xfrm>
              <a:off x="2729918" y="4405809"/>
              <a:ext cx="106736" cy="1020703"/>
            </a:xfrm>
            <a:prstGeom prst="rect">
              <a:avLst/>
            </a:prstGeom>
            <a:solidFill>
              <a:srgbClr val="2C7FB8">
                <a:alpha val="100000"/>
              </a:srgbClr>
            </a:solidFill>
          </p:spPr>
          <p:txBody>
            <a:bodyPr/>
            <a:lstStyle/>
            <a:p/>
          </p:txBody>
        </p:sp>
        <p:sp>
          <p:nvSpPr>
            <p:cNvPr id="76" name="rc76"/>
            <p:cNvSpPr/>
            <p:nvPr/>
          </p:nvSpPr>
          <p:spPr>
            <a:xfrm>
              <a:off x="2848514" y="4405809"/>
              <a:ext cx="106736" cy="1020703"/>
            </a:xfrm>
            <a:prstGeom prst="rect">
              <a:avLst/>
            </a:prstGeom>
            <a:solidFill>
              <a:srgbClr val="2C7FB8">
                <a:alpha val="100000"/>
              </a:srgbClr>
            </a:solidFill>
          </p:spPr>
          <p:txBody>
            <a:bodyPr/>
            <a:lstStyle/>
            <a:p/>
          </p:txBody>
        </p:sp>
        <p:sp>
          <p:nvSpPr>
            <p:cNvPr id="77" name="rc77"/>
            <p:cNvSpPr/>
            <p:nvPr/>
          </p:nvSpPr>
          <p:spPr>
            <a:xfrm>
              <a:off x="2967110" y="4349103"/>
              <a:ext cx="106736" cy="1077408"/>
            </a:xfrm>
            <a:prstGeom prst="rect">
              <a:avLst/>
            </a:prstGeom>
            <a:solidFill>
              <a:srgbClr val="2C7FB8">
                <a:alpha val="100000"/>
              </a:srgbClr>
            </a:solidFill>
          </p:spPr>
          <p:txBody>
            <a:bodyPr/>
            <a:lstStyle/>
            <a:p/>
          </p:txBody>
        </p:sp>
        <p:sp>
          <p:nvSpPr>
            <p:cNvPr id="78" name="rc78"/>
            <p:cNvSpPr/>
            <p:nvPr/>
          </p:nvSpPr>
          <p:spPr>
            <a:xfrm>
              <a:off x="3085706" y="4349103"/>
              <a:ext cx="106736" cy="1077408"/>
            </a:xfrm>
            <a:prstGeom prst="rect">
              <a:avLst/>
            </a:prstGeom>
            <a:solidFill>
              <a:srgbClr val="2C7FB8">
                <a:alpha val="100000"/>
              </a:srgbClr>
            </a:solidFill>
          </p:spPr>
          <p:txBody>
            <a:bodyPr/>
            <a:lstStyle/>
            <a:p/>
          </p:txBody>
        </p:sp>
        <p:sp>
          <p:nvSpPr>
            <p:cNvPr id="79" name="pl79"/>
            <p:cNvSpPr/>
            <p:nvPr/>
          </p:nvSpPr>
          <p:spPr>
            <a:xfrm>
              <a:off x="714376" y="4292397"/>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80" name="pl80"/>
            <p:cNvSpPr/>
            <p:nvPr/>
          </p:nvSpPr>
          <p:spPr>
            <a:xfrm>
              <a:off x="885748" y="3876555"/>
              <a:ext cx="2253326" cy="510351"/>
            </a:xfrm>
            <a:custGeom>
              <a:avLst/>
              <a:pathLst>
                <a:path w="2253326" h="510351">
                  <a:moveTo>
                    <a:pt x="0" y="434743"/>
                  </a:moveTo>
                  <a:lnTo>
                    <a:pt x="118596" y="415842"/>
                  </a:lnTo>
                  <a:lnTo>
                    <a:pt x="237192" y="510351"/>
                  </a:lnTo>
                  <a:lnTo>
                    <a:pt x="355788" y="491449"/>
                  </a:lnTo>
                  <a:lnTo>
                    <a:pt x="474384" y="491449"/>
                  </a:lnTo>
                  <a:lnTo>
                    <a:pt x="592980" y="453645"/>
                  </a:lnTo>
                  <a:lnTo>
                    <a:pt x="711576" y="453645"/>
                  </a:lnTo>
                  <a:lnTo>
                    <a:pt x="830173" y="453645"/>
                  </a:lnTo>
                  <a:lnTo>
                    <a:pt x="948769" y="340234"/>
                  </a:lnTo>
                  <a:lnTo>
                    <a:pt x="1067365" y="226822"/>
                  </a:lnTo>
                  <a:lnTo>
                    <a:pt x="1185961" y="226822"/>
                  </a:lnTo>
                  <a:lnTo>
                    <a:pt x="1304557" y="75607"/>
                  </a:lnTo>
                  <a:lnTo>
                    <a:pt x="1423153" y="132313"/>
                  </a:lnTo>
                  <a:lnTo>
                    <a:pt x="1541750" y="132313"/>
                  </a:lnTo>
                  <a:lnTo>
                    <a:pt x="1660346" y="151215"/>
                  </a:lnTo>
                  <a:lnTo>
                    <a:pt x="1778942" y="170117"/>
                  </a:lnTo>
                  <a:lnTo>
                    <a:pt x="1897538" y="151215"/>
                  </a:lnTo>
                  <a:lnTo>
                    <a:pt x="2016134" y="132313"/>
                  </a:lnTo>
                  <a:lnTo>
                    <a:pt x="2134730" y="0"/>
                  </a:lnTo>
                  <a:lnTo>
                    <a:pt x="2253326" y="18901"/>
                  </a:lnTo>
                </a:path>
              </a:pathLst>
            </a:custGeom>
            <a:ln w="27101" cap="flat">
              <a:solidFill>
                <a:srgbClr val="000000">
                  <a:alpha val="80000"/>
                </a:srgbClr>
              </a:solidFill>
              <a:prstDash val="solid"/>
              <a:round/>
            </a:ln>
          </p:spPr>
          <p:txBody>
            <a:bodyPr/>
            <a:lstStyle/>
            <a:p/>
          </p:txBody>
        </p:sp>
        <p:sp>
          <p:nvSpPr>
            <p:cNvPr id="81" name="tx81"/>
            <p:cNvSpPr/>
            <p:nvPr/>
          </p:nvSpPr>
          <p:spPr>
            <a:xfrm>
              <a:off x="885748" y="4201890"/>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N=20</a:t>
              </a:r>
            </a:p>
          </p:txBody>
        </p:sp>
        <p:sp>
          <p:nvSpPr>
            <p:cNvPr id="82" name="tx82"/>
            <p:cNvSpPr/>
            <p:nvPr/>
          </p:nvSpPr>
          <p:spPr>
            <a:xfrm rot="-5400000">
              <a:off x="830746" y="4619945"/>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a:t>
              </a:r>
            </a:p>
          </p:txBody>
        </p:sp>
        <p:sp>
          <p:nvSpPr>
            <p:cNvPr id="83" name="tx83"/>
            <p:cNvSpPr/>
            <p:nvPr/>
          </p:nvSpPr>
          <p:spPr>
            <a:xfrm rot="-5400000">
              <a:off x="949343" y="4619945"/>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a:t>
              </a:r>
            </a:p>
          </p:txBody>
        </p:sp>
        <p:sp>
          <p:nvSpPr>
            <p:cNvPr id="84" name="tx84"/>
            <p:cNvSpPr/>
            <p:nvPr/>
          </p:nvSpPr>
          <p:spPr>
            <a:xfrm rot="-5400000">
              <a:off x="1542323" y="4619945"/>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a:t>
              </a:r>
            </a:p>
          </p:txBody>
        </p:sp>
        <p:sp>
          <p:nvSpPr>
            <p:cNvPr id="85" name="tx85"/>
            <p:cNvSpPr/>
            <p:nvPr/>
          </p:nvSpPr>
          <p:spPr>
            <a:xfrm rot="-5400000">
              <a:off x="1660919" y="4619945"/>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a:t>
              </a:r>
            </a:p>
          </p:txBody>
        </p:sp>
        <p:sp>
          <p:nvSpPr>
            <p:cNvPr id="86" name="tx86"/>
            <p:cNvSpPr/>
            <p:nvPr/>
          </p:nvSpPr>
          <p:spPr>
            <a:xfrm rot="-5400000">
              <a:off x="1779516" y="4563239"/>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a:t>
              </a:r>
            </a:p>
          </p:txBody>
        </p:sp>
        <p:sp>
          <p:nvSpPr>
            <p:cNvPr id="87" name="tx87"/>
            <p:cNvSpPr/>
            <p:nvPr/>
          </p:nvSpPr>
          <p:spPr>
            <a:xfrm rot="-5400000">
              <a:off x="1898112" y="450653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a:t>
              </a:r>
            </a:p>
          </p:txBody>
        </p:sp>
        <p:sp>
          <p:nvSpPr>
            <p:cNvPr id="88" name="tx88"/>
            <p:cNvSpPr/>
            <p:nvPr/>
          </p:nvSpPr>
          <p:spPr>
            <a:xfrm rot="-5400000">
              <a:off x="2016708" y="450653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a:t>
              </a:r>
            </a:p>
          </p:txBody>
        </p:sp>
        <p:sp>
          <p:nvSpPr>
            <p:cNvPr id="89" name="tx89"/>
            <p:cNvSpPr/>
            <p:nvPr/>
          </p:nvSpPr>
          <p:spPr>
            <a:xfrm rot="-5400000">
              <a:off x="2135304" y="444982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18</a:t>
              </a:r>
            </a:p>
          </p:txBody>
        </p:sp>
        <p:sp>
          <p:nvSpPr>
            <p:cNvPr id="90" name="tx90"/>
            <p:cNvSpPr/>
            <p:nvPr/>
          </p:nvSpPr>
          <p:spPr>
            <a:xfrm rot="-5400000">
              <a:off x="2253900" y="444982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18</a:t>
              </a:r>
            </a:p>
          </p:txBody>
        </p:sp>
        <p:sp>
          <p:nvSpPr>
            <p:cNvPr id="91" name="tx91"/>
            <p:cNvSpPr/>
            <p:nvPr/>
          </p:nvSpPr>
          <p:spPr>
            <a:xfrm rot="-5400000">
              <a:off x="2372496" y="444982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18</a:t>
              </a:r>
            </a:p>
          </p:txBody>
        </p:sp>
        <p:sp>
          <p:nvSpPr>
            <p:cNvPr id="92" name="tx92"/>
            <p:cNvSpPr/>
            <p:nvPr/>
          </p:nvSpPr>
          <p:spPr>
            <a:xfrm rot="-5400000">
              <a:off x="2491093" y="444982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18</a:t>
              </a:r>
            </a:p>
          </p:txBody>
        </p:sp>
        <p:sp>
          <p:nvSpPr>
            <p:cNvPr id="93" name="tx93"/>
            <p:cNvSpPr/>
            <p:nvPr/>
          </p:nvSpPr>
          <p:spPr>
            <a:xfrm rot="-5400000">
              <a:off x="2609689" y="444982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18</a:t>
              </a:r>
            </a:p>
          </p:txBody>
        </p:sp>
        <p:sp>
          <p:nvSpPr>
            <p:cNvPr id="94" name="tx94"/>
            <p:cNvSpPr/>
            <p:nvPr/>
          </p:nvSpPr>
          <p:spPr>
            <a:xfrm rot="-5400000">
              <a:off x="2728285" y="444982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18</a:t>
              </a:r>
            </a:p>
          </p:txBody>
        </p:sp>
        <p:sp>
          <p:nvSpPr>
            <p:cNvPr id="95" name="tx95"/>
            <p:cNvSpPr/>
            <p:nvPr/>
          </p:nvSpPr>
          <p:spPr>
            <a:xfrm rot="-5400000">
              <a:off x="2846881" y="444982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18</a:t>
              </a:r>
            </a:p>
          </p:txBody>
        </p:sp>
        <p:sp>
          <p:nvSpPr>
            <p:cNvPr id="96" name="tx96"/>
            <p:cNvSpPr/>
            <p:nvPr/>
          </p:nvSpPr>
          <p:spPr>
            <a:xfrm rot="-5400000">
              <a:off x="2965477" y="4393122"/>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a:t>
              </a:r>
            </a:p>
          </p:txBody>
        </p:sp>
        <p:sp>
          <p:nvSpPr>
            <p:cNvPr id="97" name="tx97"/>
            <p:cNvSpPr/>
            <p:nvPr/>
          </p:nvSpPr>
          <p:spPr>
            <a:xfrm rot="-5400000">
              <a:off x="3084073" y="4393122"/>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a:t>
              </a:r>
            </a:p>
          </p:txBody>
        </p:sp>
        <p:sp>
          <p:nvSpPr>
            <p:cNvPr id="98" name="tx98"/>
            <p:cNvSpPr/>
            <p:nvPr/>
          </p:nvSpPr>
          <p:spPr>
            <a:xfrm>
              <a:off x="1076854" y="454347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14</a:t>
              </a:r>
            </a:p>
          </p:txBody>
        </p:sp>
        <p:sp>
          <p:nvSpPr>
            <p:cNvPr id="99" name="tx99"/>
            <p:cNvSpPr/>
            <p:nvPr/>
          </p:nvSpPr>
          <p:spPr>
            <a:xfrm>
              <a:off x="1195450" y="454347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14</a:t>
              </a:r>
            </a:p>
          </p:txBody>
        </p:sp>
        <p:sp>
          <p:nvSpPr>
            <p:cNvPr id="100" name="tx100"/>
            <p:cNvSpPr/>
            <p:nvPr/>
          </p:nvSpPr>
          <p:spPr>
            <a:xfrm>
              <a:off x="1314046" y="454347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14</a:t>
              </a:r>
            </a:p>
          </p:txBody>
        </p:sp>
        <p:sp>
          <p:nvSpPr>
            <p:cNvPr id="101" name="tx101"/>
            <p:cNvSpPr/>
            <p:nvPr/>
          </p:nvSpPr>
          <p:spPr>
            <a:xfrm>
              <a:off x="1432643" y="454347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14</a:t>
              </a:r>
            </a:p>
          </p:txBody>
        </p:sp>
        <p:sp>
          <p:nvSpPr>
            <p:cNvPr id="102" name="tx102"/>
            <p:cNvSpPr/>
            <p:nvPr/>
          </p:nvSpPr>
          <p:spPr>
            <a:xfrm>
              <a:off x="3117385" y="3779008"/>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03" name="rc103"/>
            <p:cNvSpPr/>
            <p:nvPr/>
          </p:nvSpPr>
          <p:spPr>
            <a:xfrm>
              <a:off x="714376" y="3342576"/>
              <a:ext cx="2596069" cy="2183170"/>
            </a:xfrm>
            <a:prstGeom prst="rect">
              <a:avLst/>
            </a:prstGeom>
            <a:noFill/>
            <a:ln w="13550" cap="rnd">
              <a:solidFill>
                <a:srgbClr val="999999">
                  <a:alpha val="100000"/>
                </a:srgbClr>
              </a:solidFill>
              <a:prstDash val="solid"/>
              <a:round/>
            </a:ln>
          </p:spPr>
          <p:txBody>
            <a:bodyPr/>
            <a:lstStyle/>
            <a:p/>
          </p:txBody>
        </p:sp>
        <p:sp>
          <p:nvSpPr>
            <p:cNvPr id="104" name="pl104"/>
            <p:cNvSpPr/>
            <p:nvPr/>
          </p:nvSpPr>
          <p:spPr>
            <a:xfrm>
              <a:off x="3380035" y="2958899"/>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05" name="pl105"/>
            <p:cNvSpPr/>
            <p:nvPr/>
          </p:nvSpPr>
          <p:spPr>
            <a:xfrm>
              <a:off x="3380035" y="239184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06" name="pl106"/>
            <p:cNvSpPr/>
            <p:nvPr/>
          </p:nvSpPr>
          <p:spPr>
            <a:xfrm>
              <a:off x="3380035" y="1824785"/>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07" name="pl107"/>
            <p:cNvSpPr/>
            <p:nvPr/>
          </p:nvSpPr>
          <p:spPr>
            <a:xfrm>
              <a:off x="3380035" y="1257728"/>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08" name="pl108"/>
            <p:cNvSpPr/>
            <p:nvPr/>
          </p:nvSpPr>
          <p:spPr>
            <a:xfrm>
              <a:off x="3551406"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378859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4025791"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4262983"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4500176"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73736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974560"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211753"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448945"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68613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8" name="rc118"/>
            <p:cNvSpPr/>
            <p:nvPr/>
          </p:nvSpPr>
          <p:spPr>
            <a:xfrm>
              <a:off x="5276980" y="2108313"/>
              <a:ext cx="106736" cy="850585"/>
            </a:xfrm>
            <a:prstGeom prst="rect">
              <a:avLst/>
            </a:prstGeom>
            <a:solidFill>
              <a:srgbClr val="2C7FB8">
                <a:alpha val="100000"/>
              </a:srgbClr>
            </a:solidFill>
          </p:spPr>
          <p:txBody>
            <a:bodyPr/>
            <a:lstStyle/>
            <a:p/>
          </p:txBody>
        </p:sp>
        <p:sp>
          <p:nvSpPr>
            <p:cNvPr id="119" name="rc119"/>
            <p:cNvSpPr/>
            <p:nvPr/>
          </p:nvSpPr>
          <p:spPr>
            <a:xfrm>
              <a:off x="5395577" y="1994902"/>
              <a:ext cx="106736" cy="963997"/>
            </a:xfrm>
            <a:prstGeom prst="rect">
              <a:avLst/>
            </a:prstGeom>
            <a:solidFill>
              <a:srgbClr val="2C7FB8">
                <a:alpha val="100000"/>
              </a:srgbClr>
            </a:solidFill>
          </p:spPr>
          <p:txBody>
            <a:bodyPr/>
            <a:lstStyle/>
            <a:p/>
          </p:txBody>
        </p:sp>
        <p:sp>
          <p:nvSpPr>
            <p:cNvPr id="120" name="rc120"/>
            <p:cNvSpPr/>
            <p:nvPr/>
          </p:nvSpPr>
          <p:spPr>
            <a:xfrm>
              <a:off x="5514173" y="1938196"/>
              <a:ext cx="106736" cy="1020703"/>
            </a:xfrm>
            <a:prstGeom prst="rect">
              <a:avLst/>
            </a:prstGeom>
            <a:solidFill>
              <a:srgbClr val="2C7FB8">
                <a:alpha val="100000"/>
              </a:srgbClr>
            </a:solidFill>
          </p:spPr>
          <p:txBody>
            <a:bodyPr/>
            <a:lstStyle/>
            <a:p/>
          </p:txBody>
        </p:sp>
        <p:sp>
          <p:nvSpPr>
            <p:cNvPr id="121" name="rc121"/>
            <p:cNvSpPr/>
            <p:nvPr/>
          </p:nvSpPr>
          <p:spPr>
            <a:xfrm>
              <a:off x="5632769" y="1881491"/>
              <a:ext cx="106736" cy="1077408"/>
            </a:xfrm>
            <a:prstGeom prst="rect">
              <a:avLst/>
            </a:prstGeom>
            <a:solidFill>
              <a:srgbClr val="2C7FB8">
                <a:alpha val="100000"/>
              </a:srgbClr>
            </a:solidFill>
          </p:spPr>
          <p:txBody>
            <a:bodyPr/>
            <a:lstStyle/>
            <a:p/>
          </p:txBody>
        </p:sp>
        <p:sp>
          <p:nvSpPr>
            <p:cNvPr id="122" name="rc122"/>
            <p:cNvSpPr/>
            <p:nvPr/>
          </p:nvSpPr>
          <p:spPr>
            <a:xfrm>
              <a:off x="5751365" y="1881491"/>
              <a:ext cx="106736" cy="1077408"/>
            </a:xfrm>
            <a:prstGeom prst="rect">
              <a:avLst/>
            </a:prstGeom>
            <a:solidFill>
              <a:srgbClr val="2C7FB8">
                <a:alpha val="100000"/>
              </a:srgbClr>
            </a:solidFill>
          </p:spPr>
          <p:txBody>
            <a:bodyPr/>
            <a:lstStyle/>
            <a:p/>
          </p:txBody>
        </p:sp>
        <p:sp>
          <p:nvSpPr>
            <p:cNvPr id="123" name="pl123"/>
            <p:cNvSpPr/>
            <p:nvPr/>
          </p:nvSpPr>
          <p:spPr>
            <a:xfrm>
              <a:off x="3380035" y="1824785"/>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124" name="pl124"/>
            <p:cNvSpPr/>
            <p:nvPr/>
          </p:nvSpPr>
          <p:spPr>
            <a:xfrm>
              <a:off x="5330349" y="1484550"/>
              <a:ext cx="474384" cy="378038"/>
            </a:xfrm>
            <a:custGeom>
              <a:avLst/>
              <a:pathLst>
                <a:path w="474384" h="378038">
                  <a:moveTo>
                    <a:pt x="0" y="378038"/>
                  </a:moveTo>
                  <a:lnTo>
                    <a:pt x="118596" y="151215"/>
                  </a:lnTo>
                  <a:lnTo>
                    <a:pt x="237192" y="170117"/>
                  </a:lnTo>
                  <a:lnTo>
                    <a:pt x="355788" y="75607"/>
                  </a:lnTo>
                  <a:lnTo>
                    <a:pt x="474384" y="0"/>
                  </a:lnTo>
                </a:path>
              </a:pathLst>
            </a:custGeom>
            <a:ln w="27101" cap="flat">
              <a:solidFill>
                <a:srgbClr val="000000">
                  <a:alpha val="80000"/>
                </a:srgbClr>
              </a:solidFill>
              <a:prstDash val="solid"/>
              <a:round/>
            </a:ln>
          </p:spPr>
          <p:txBody>
            <a:bodyPr/>
            <a:lstStyle/>
            <a:p/>
          </p:txBody>
        </p:sp>
        <p:sp>
          <p:nvSpPr>
            <p:cNvPr id="125" name="tx125"/>
            <p:cNvSpPr/>
            <p:nvPr/>
          </p:nvSpPr>
          <p:spPr>
            <a:xfrm>
              <a:off x="3551406" y="1734278"/>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N=20</a:t>
              </a:r>
            </a:p>
          </p:txBody>
        </p:sp>
        <p:sp>
          <p:nvSpPr>
            <p:cNvPr id="126" name="tx126"/>
            <p:cNvSpPr/>
            <p:nvPr/>
          </p:nvSpPr>
          <p:spPr>
            <a:xfrm rot="-5400000">
              <a:off x="5275348" y="215233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a:t>
              </a:r>
            </a:p>
          </p:txBody>
        </p:sp>
        <p:sp>
          <p:nvSpPr>
            <p:cNvPr id="127" name="tx127"/>
            <p:cNvSpPr/>
            <p:nvPr/>
          </p:nvSpPr>
          <p:spPr>
            <a:xfrm rot="-5400000">
              <a:off x="5393944" y="203892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a:t>
              </a:r>
            </a:p>
          </p:txBody>
        </p:sp>
        <p:sp>
          <p:nvSpPr>
            <p:cNvPr id="128" name="tx128"/>
            <p:cNvSpPr/>
            <p:nvPr/>
          </p:nvSpPr>
          <p:spPr>
            <a:xfrm rot="-5400000">
              <a:off x="5512540" y="19822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18</a:t>
              </a:r>
            </a:p>
          </p:txBody>
        </p:sp>
        <p:sp>
          <p:nvSpPr>
            <p:cNvPr id="129" name="tx129"/>
            <p:cNvSpPr/>
            <p:nvPr/>
          </p:nvSpPr>
          <p:spPr>
            <a:xfrm rot="-5400000">
              <a:off x="5631136" y="1925510"/>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a:t>
              </a:r>
            </a:p>
          </p:txBody>
        </p:sp>
        <p:sp>
          <p:nvSpPr>
            <p:cNvPr id="130" name="tx130"/>
            <p:cNvSpPr/>
            <p:nvPr/>
          </p:nvSpPr>
          <p:spPr>
            <a:xfrm rot="-5400000">
              <a:off x="5749732" y="1925510"/>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a:t>
              </a:r>
            </a:p>
          </p:txBody>
        </p:sp>
        <p:sp>
          <p:nvSpPr>
            <p:cNvPr id="131" name="tx131"/>
            <p:cNvSpPr/>
            <p:nvPr/>
          </p:nvSpPr>
          <p:spPr>
            <a:xfrm>
              <a:off x="5783044" y="1368102"/>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32" name="rc132"/>
            <p:cNvSpPr/>
            <p:nvPr/>
          </p:nvSpPr>
          <p:spPr>
            <a:xfrm>
              <a:off x="3380035" y="874964"/>
              <a:ext cx="2596069" cy="2183170"/>
            </a:xfrm>
            <a:prstGeom prst="rect">
              <a:avLst/>
            </a:prstGeom>
            <a:noFill/>
            <a:ln w="13550" cap="rnd">
              <a:solidFill>
                <a:srgbClr val="999999">
                  <a:alpha val="100000"/>
                </a:srgbClr>
              </a:solidFill>
              <a:prstDash val="solid"/>
              <a:round/>
            </a:ln>
          </p:spPr>
          <p:txBody>
            <a:bodyPr/>
            <a:lstStyle/>
            <a:p/>
          </p:txBody>
        </p:sp>
        <p:sp>
          <p:nvSpPr>
            <p:cNvPr id="133" name="pl133"/>
            <p:cNvSpPr/>
            <p:nvPr/>
          </p:nvSpPr>
          <p:spPr>
            <a:xfrm>
              <a:off x="3380035" y="542651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34" name="pl134"/>
            <p:cNvSpPr/>
            <p:nvPr/>
          </p:nvSpPr>
          <p:spPr>
            <a:xfrm>
              <a:off x="3380035" y="4859454"/>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35" name="pl135"/>
            <p:cNvSpPr/>
            <p:nvPr/>
          </p:nvSpPr>
          <p:spPr>
            <a:xfrm>
              <a:off x="3380035" y="4292397"/>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36" name="pl136"/>
            <p:cNvSpPr/>
            <p:nvPr/>
          </p:nvSpPr>
          <p:spPr>
            <a:xfrm>
              <a:off x="3380035" y="3725340"/>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37" name="pl137"/>
            <p:cNvSpPr/>
            <p:nvPr/>
          </p:nvSpPr>
          <p:spPr>
            <a:xfrm>
              <a:off x="3551406"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378859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4025791"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4262983"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4500176"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473736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4974560"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5211753"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5448945"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568613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7" name="rc147"/>
            <p:cNvSpPr/>
            <p:nvPr/>
          </p:nvSpPr>
          <p:spPr>
            <a:xfrm>
              <a:off x="3735230" y="5369806"/>
              <a:ext cx="106736" cy="56705"/>
            </a:xfrm>
            <a:prstGeom prst="rect">
              <a:avLst/>
            </a:prstGeom>
            <a:solidFill>
              <a:srgbClr val="2C7FB8">
                <a:alpha val="100000"/>
              </a:srgbClr>
            </a:solidFill>
          </p:spPr>
          <p:txBody>
            <a:bodyPr/>
            <a:lstStyle/>
            <a:p/>
          </p:txBody>
        </p:sp>
        <p:sp>
          <p:nvSpPr>
            <p:cNvPr id="148" name="rc148"/>
            <p:cNvSpPr/>
            <p:nvPr/>
          </p:nvSpPr>
          <p:spPr>
            <a:xfrm>
              <a:off x="3853827" y="5313100"/>
              <a:ext cx="106736" cy="113411"/>
            </a:xfrm>
            <a:prstGeom prst="rect">
              <a:avLst/>
            </a:prstGeom>
            <a:solidFill>
              <a:srgbClr val="2C7FB8">
                <a:alpha val="100000"/>
              </a:srgbClr>
            </a:solidFill>
          </p:spPr>
          <p:txBody>
            <a:bodyPr/>
            <a:lstStyle/>
            <a:p/>
          </p:txBody>
        </p:sp>
        <p:sp>
          <p:nvSpPr>
            <p:cNvPr id="149" name="rc149"/>
            <p:cNvSpPr/>
            <p:nvPr/>
          </p:nvSpPr>
          <p:spPr>
            <a:xfrm>
              <a:off x="3972423" y="5256395"/>
              <a:ext cx="106736" cy="170117"/>
            </a:xfrm>
            <a:prstGeom prst="rect">
              <a:avLst/>
            </a:prstGeom>
            <a:solidFill>
              <a:srgbClr val="2C7FB8">
                <a:alpha val="100000"/>
              </a:srgbClr>
            </a:solidFill>
          </p:spPr>
          <p:txBody>
            <a:bodyPr/>
            <a:lstStyle/>
            <a:p/>
          </p:txBody>
        </p:sp>
        <p:sp>
          <p:nvSpPr>
            <p:cNvPr id="150" name="rc150"/>
            <p:cNvSpPr/>
            <p:nvPr/>
          </p:nvSpPr>
          <p:spPr>
            <a:xfrm>
              <a:off x="4091019" y="5199689"/>
              <a:ext cx="106736" cy="226822"/>
            </a:xfrm>
            <a:prstGeom prst="rect">
              <a:avLst/>
            </a:prstGeom>
            <a:solidFill>
              <a:srgbClr val="2C7FB8">
                <a:alpha val="100000"/>
              </a:srgbClr>
            </a:solidFill>
          </p:spPr>
          <p:txBody>
            <a:bodyPr/>
            <a:lstStyle/>
            <a:p/>
          </p:txBody>
        </p:sp>
        <p:sp>
          <p:nvSpPr>
            <p:cNvPr id="151" name="rc151"/>
            <p:cNvSpPr/>
            <p:nvPr/>
          </p:nvSpPr>
          <p:spPr>
            <a:xfrm>
              <a:off x="4209615" y="5086277"/>
              <a:ext cx="106736" cy="340234"/>
            </a:xfrm>
            <a:prstGeom prst="rect">
              <a:avLst/>
            </a:prstGeom>
            <a:solidFill>
              <a:srgbClr val="2C7FB8">
                <a:alpha val="100000"/>
              </a:srgbClr>
            </a:solidFill>
          </p:spPr>
          <p:txBody>
            <a:bodyPr/>
            <a:lstStyle/>
            <a:p/>
          </p:txBody>
        </p:sp>
        <p:sp>
          <p:nvSpPr>
            <p:cNvPr id="152" name="rc152"/>
            <p:cNvSpPr/>
            <p:nvPr/>
          </p:nvSpPr>
          <p:spPr>
            <a:xfrm>
              <a:off x="4328211" y="5029572"/>
              <a:ext cx="106736" cy="396940"/>
            </a:xfrm>
            <a:prstGeom prst="rect">
              <a:avLst/>
            </a:prstGeom>
            <a:solidFill>
              <a:srgbClr val="2C7FB8">
                <a:alpha val="100000"/>
              </a:srgbClr>
            </a:solidFill>
          </p:spPr>
          <p:txBody>
            <a:bodyPr/>
            <a:lstStyle/>
            <a:p/>
          </p:txBody>
        </p:sp>
        <p:sp>
          <p:nvSpPr>
            <p:cNvPr id="153" name="rc153"/>
            <p:cNvSpPr/>
            <p:nvPr/>
          </p:nvSpPr>
          <p:spPr>
            <a:xfrm>
              <a:off x="4446807" y="4916160"/>
              <a:ext cx="106736" cy="510351"/>
            </a:xfrm>
            <a:prstGeom prst="rect">
              <a:avLst/>
            </a:prstGeom>
            <a:solidFill>
              <a:srgbClr val="2C7FB8">
                <a:alpha val="100000"/>
              </a:srgbClr>
            </a:solidFill>
          </p:spPr>
          <p:txBody>
            <a:bodyPr/>
            <a:lstStyle/>
            <a:p/>
          </p:txBody>
        </p:sp>
        <p:sp>
          <p:nvSpPr>
            <p:cNvPr id="154" name="rc154"/>
            <p:cNvSpPr/>
            <p:nvPr/>
          </p:nvSpPr>
          <p:spPr>
            <a:xfrm>
              <a:off x="4565404" y="4802749"/>
              <a:ext cx="106736" cy="623763"/>
            </a:xfrm>
            <a:prstGeom prst="rect">
              <a:avLst/>
            </a:prstGeom>
            <a:solidFill>
              <a:srgbClr val="2C7FB8">
                <a:alpha val="100000"/>
              </a:srgbClr>
            </a:solidFill>
          </p:spPr>
          <p:txBody>
            <a:bodyPr/>
            <a:lstStyle/>
            <a:p/>
          </p:txBody>
        </p:sp>
        <p:sp>
          <p:nvSpPr>
            <p:cNvPr id="155" name="rc155"/>
            <p:cNvSpPr/>
            <p:nvPr/>
          </p:nvSpPr>
          <p:spPr>
            <a:xfrm>
              <a:off x="4684000" y="4802749"/>
              <a:ext cx="106736" cy="623763"/>
            </a:xfrm>
            <a:prstGeom prst="rect">
              <a:avLst/>
            </a:prstGeom>
            <a:solidFill>
              <a:srgbClr val="2C7FB8">
                <a:alpha val="100000"/>
              </a:srgbClr>
            </a:solidFill>
          </p:spPr>
          <p:txBody>
            <a:bodyPr/>
            <a:lstStyle/>
            <a:p/>
          </p:txBody>
        </p:sp>
        <p:sp>
          <p:nvSpPr>
            <p:cNvPr id="156" name="rc156"/>
            <p:cNvSpPr/>
            <p:nvPr/>
          </p:nvSpPr>
          <p:spPr>
            <a:xfrm>
              <a:off x="4802596" y="4689337"/>
              <a:ext cx="106736" cy="737174"/>
            </a:xfrm>
            <a:prstGeom prst="rect">
              <a:avLst/>
            </a:prstGeom>
            <a:solidFill>
              <a:srgbClr val="2C7FB8">
                <a:alpha val="100000"/>
              </a:srgbClr>
            </a:solidFill>
          </p:spPr>
          <p:txBody>
            <a:bodyPr/>
            <a:lstStyle/>
            <a:p/>
          </p:txBody>
        </p:sp>
        <p:sp>
          <p:nvSpPr>
            <p:cNvPr id="157" name="rc157"/>
            <p:cNvSpPr/>
            <p:nvPr/>
          </p:nvSpPr>
          <p:spPr>
            <a:xfrm>
              <a:off x="4921192" y="4689337"/>
              <a:ext cx="106736" cy="737174"/>
            </a:xfrm>
            <a:prstGeom prst="rect">
              <a:avLst/>
            </a:prstGeom>
            <a:solidFill>
              <a:srgbClr val="2C7FB8">
                <a:alpha val="100000"/>
              </a:srgbClr>
            </a:solidFill>
          </p:spPr>
          <p:txBody>
            <a:bodyPr/>
            <a:lstStyle/>
            <a:p/>
          </p:txBody>
        </p:sp>
        <p:sp>
          <p:nvSpPr>
            <p:cNvPr id="158" name="rc158"/>
            <p:cNvSpPr/>
            <p:nvPr/>
          </p:nvSpPr>
          <p:spPr>
            <a:xfrm>
              <a:off x="5039788" y="4689337"/>
              <a:ext cx="106736" cy="737174"/>
            </a:xfrm>
            <a:prstGeom prst="rect">
              <a:avLst/>
            </a:prstGeom>
            <a:solidFill>
              <a:srgbClr val="2C7FB8">
                <a:alpha val="100000"/>
              </a:srgbClr>
            </a:solidFill>
          </p:spPr>
          <p:txBody>
            <a:bodyPr/>
            <a:lstStyle/>
            <a:p/>
          </p:txBody>
        </p:sp>
        <p:sp>
          <p:nvSpPr>
            <p:cNvPr id="159" name="rc159"/>
            <p:cNvSpPr/>
            <p:nvPr/>
          </p:nvSpPr>
          <p:spPr>
            <a:xfrm>
              <a:off x="5158384" y="4689337"/>
              <a:ext cx="106736" cy="737174"/>
            </a:xfrm>
            <a:prstGeom prst="rect">
              <a:avLst/>
            </a:prstGeom>
            <a:solidFill>
              <a:srgbClr val="2C7FB8">
                <a:alpha val="100000"/>
              </a:srgbClr>
            </a:solidFill>
          </p:spPr>
          <p:txBody>
            <a:bodyPr/>
            <a:lstStyle/>
            <a:p/>
          </p:txBody>
        </p:sp>
        <p:sp>
          <p:nvSpPr>
            <p:cNvPr id="160" name="rc160"/>
            <p:cNvSpPr/>
            <p:nvPr/>
          </p:nvSpPr>
          <p:spPr>
            <a:xfrm>
              <a:off x="5276980" y="4689337"/>
              <a:ext cx="106736" cy="737174"/>
            </a:xfrm>
            <a:prstGeom prst="rect">
              <a:avLst/>
            </a:prstGeom>
            <a:solidFill>
              <a:srgbClr val="2C7FB8">
                <a:alpha val="100000"/>
              </a:srgbClr>
            </a:solidFill>
          </p:spPr>
          <p:txBody>
            <a:bodyPr/>
            <a:lstStyle/>
            <a:p/>
          </p:txBody>
        </p:sp>
        <p:sp>
          <p:nvSpPr>
            <p:cNvPr id="161" name="rc161"/>
            <p:cNvSpPr/>
            <p:nvPr/>
          </p:nvSpPr>
          <p:spPr>
            <a:xfrm>
              <a:off x="5395577" y="4689337"/>
              <a:ext cx="106736" cy="737174"/>
            </a:xfrm>
            <a:prstGeom prst="rect">
              <a:avLst/>
            </a:prstGeom>
            <a:solidFill>
              <a:srgbClr val="2C7FB8">
                <a:alpha val="100000"/>
              </a:srgbClr>
            </a:solidFill>
          </p:spPr>
          <p:txBody>
            <a:bodyPr/>
            <a:lstStyle/>
            <a:p/>
          </p:txBody>
        </p:sp>
        <p:sp>
          <p:nvSpPr>
            <p:cNvPr id="162" name="rc162"/>
            <p:cNvSpPr/>
            <p:nvPr/>
          </p:nvSpPr>
          <p:spPr>
            <a:xfrm>
              <a:off x="5514173" y="4632632"/>
              <a:ext cx="106736" cy="793880"/>
            </a:xfrm>
            <a:prstGeom prst="rect">
              <a:avLst/>
            </a:prstGeom>
            <a:solidFill>
              <a:srgbClr val="2C7FB8">
                <a:alpha val="100000"/>
              </a:srgbClr>
            </a:solidFill>
          </p:spPr>
          <p:txBody>
            <a:bodyPr/>
            <a:lstStyle/>
            <a:p/>
          </p:txBody>
        </p:sp>
        <p:sp>
          <p:nvSpPr>
            <p:cNvPr id="163" name="rc163"/>
            <p:cNvSpPr/>
            <p:nvPr/>
          </p:nvSpPr>
          <p:spPr>
            <a:xfrm>
              <a:off x="5632769" y="4575926"/>
              <a:ext cx="106736" cy="850585"/>
            </a:xfrm>
            <a:prstGeom prst="rect">
              <a:avLst/>
            </a:prstGeom>
            <a:solidFill>
              <a:srgbClr val="2C7FB8">
                <a:alpha val="100000"/>
              </a:srgbClr>
            </a:solidFill>
          </p:spPr>
          <p:txBody>
            <a:bodyPr/>
            <a:lstStyle/>
            <a:p/>
          </p:txBody>
        </p:sp>
        <p:sp>
          <p:nvSpPr>
            <p:cNvPr id="164" name="rc164"/>
            <p:cNvSpPr/>
            <p:nvPr/>
          </p:nvSpPr>
          <p:spPr>
            <a:xfrm>
              <a:off x="5751365" y="4519220"/>
              <a:ext cx="106736" cy="907291"/>
            </a:xfrm>
            <a:prstGeom prst="rect">
              <a:avLst/>
            </a:prstGeom>
            <a:solidFill>
              <a:srgbClr val="2C7FB8">
                <a:alpha val="100000"/>
              </a:srgbClr>
            </a:solidFill>
          </p:spPr>
          <p:txBody>
            <a:bodyPr/>
            <a:lstStyle/>
            <a:p/>
          </p:txBody>
        </p:sp>
        <p:sp>
          <p:nvSpPr>
            <p:cNvPr id="165" name="pl165"/>
            <p:cNvSpPr/>
            <p:nvPr/>
          </p:nvSpPr>
          <p:spPr>
            <a:xfrm>
              <a:off x="3380035" y="4292397"/>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166" name="pl166"/>
            <p:cNvSpPr/>
            <p:nvPr/>
          </p:nvSpPr>
          <p:spPr>
            <a:xfrm>
              <a:off x="3551406" y="4594828"/>
              <a:ext cx="2253326" cy="831684"/>
            </a:xfrm>
            <a:custGeom>
              <a:avLst/>
              <a:pathLst>
                <a:path w="2253326" h="831684">
                  <a:moveTo>
                    <a:pt x="0" y="831684"/>
                  </a:moveTo>
                  <a:lnTo>
                    <a:pt x="118596" y="831684"/>
                  </a:lnTo>
                  <a:lnTo>
                    <a:pt x="237192" y="831684"/>
                  </a:lnTo>
                  <a:lnTo>
                    <a:pt x="355788" y="831684"/>
                  </a:lnTo>
                  <a:lnTo>
                    <a:pt x="474384" y="831684"/>
                  </a:lnTo>
                  <a:lnTo>
                    <a:pt x="592980" y="661566"/>
                  </a:lnTo>
                  <a:lnTo>
                    <a:pt x="711576" y="472547"/>
                  </a:lnTo>
                  <a:lnTo>
                    <a:pt x="830173" y="283528"/>
                  </a:lnTo>
                  <a:lnTo>
                    <a:pt x="948769" y="283528"/>
                  </a:lnTo>
                  <a:lnTo>
                    <a:pt x="1067365" y="226822"/>
                  </a:lnTo>
                  <a:lnTo>
                    <a:pt x="1185961" y="151215"/>
                  </a:lnTo>
                  <a:lnTo>
                    <a:pt x="1304557" y="75607"/>
                  </a:lnTo>
                  <a:lnTo>
                    <a:pt x="1423153" y="75607"/>
                  </a:lnTo>
                  <a:lnTo>
                    <a:pt x="1541750" y="151215"/>
                  </a:lnTo>
                  <a:lnTo>
                    <a:pt x="1660346" y="94509"/>
                  </a:lnTo>
                  <a:lnTo>
                    <a:pt x="1778942" y="113411"/>
                  </a:lnTo>
                  <a:lnTo>
                    <a:pt x="1897538" y="170117"/>
                  </a:lnTo>
                  <a:lnTo>
                    <a:pt x="2016134" y="226822"/>
                  </a:lnTo>
                  <a:lnTo>
                    <a:pt x="2134730" y="207921"/>
                  </a:lnTo>
                  <a:lnTo>
                    <a:pt x="2253326" y="0"/>
                  </a:lnTo>
                </a:path>
              </a:pathLst>
            </a:custGeom>
            <a:ln w="27101" cap="flat">
              <a:solidFill>
                <a:srgbClr val="000000">
                  <a:alpha val="80000"/>
                </a:srgbClr>
              </a:solidFill>
              <a:prstDash val="solid"/>
              <a:round/>
            </a:ln>
          </p:spPr>
          <p:txBody>
            <a:bodyPr/>
            <a:lstStyle/>
            <a:p/>
          </p:txBody>
        </p:sp>
        <p:sp>
          <p:nvSpPr>
            <p:cNvPr id="167" name="tx167"/>
            <p:cNvSpPr/>
            <p:nvPr/>
          </p:nvSpPr>
          <p:spPr>
            <a:xfrm>
              <a:off x="3551406" y="4201890"/>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N=20</a:t>
              </a:r>
            </a:p>
          </p:txBody>
        </p:sp>
        <p:sp>
          <p:nvSpPr>
            <p:cNvPr id="168" name="tx168"/>
            <p:cNvSpPr/>
            <p:nvPr/>
          </p:nvSpPr>
          <p:spPr>
            <a:xfrm rot="-5400000">
              <a:off x="5631136" y="4619945"/>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a:t>
              </a:r>
            </a:p>
          </p:txBody>
        </p:sp>
        <p:sp>
          <p:nvSpPr>
            <p:cNvPr id="169" name="tx169"/>
            <p:cNvSpPr/>
            <p:nvPr/>
          </p:nvSpPr>
          <p:spPr>
            <a:xfrm rot="-5400000">
              <a:off x="5749732" y="4563239"/>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a:t>
              </a:r>
            </a:p>
          </p:txBody>
        </p:sp>
        <p:sp>
          <p:nvSpPr>
            <p:cNvPr id="170" name="tx170"/>
            <p:cNvSpPr/>
            <p:nvPr/>
          </p:nvSpPr>
          <p:spPr>
            <a:xfrm>
              <a:off x="3765556" y="5280652"/>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a:t>
              </a:r>
            </a:p>
          </p:txBody>
        </p:sp>
        <p:sp>
          <p:nvSpPr>
            <p:cNvPr id="171" name="tx171"/>
            <p:cNvSpPr/>
            <p:nvPr/>
          </p:nvSpPr>
          <p:spPr>
            <a:xfrm>
              <a:off x="3884152" y="5223946"/>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2</a:t>
              </a:r>
            </a:p>
          </p:txBody>
        </p:sp>
        <p:sp>
          <p:nvSpPr>
            <p:cNvPr id="172" name="tx172"/>
            <p:cNvSpPr/>
            <p:nvPr/>
          </p:nvSpPr>
          <p:spPr>
            <a:xfrm>
              <a:off x="4002748" y="5167241"/>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3</a:t>
              </a:r>
            </a:p>
          </p:txBody>
        </p:sp>
        <p:sp>
          <p:nvSpPr>
            <p:cNvPr id="173" name="tx173"/>
            <p:cNvSpPr/>
            <p:nvPr/>
          </p:nvSpPr>
          <p:spPr>
            <a:xfrm>
              <a:off x="4121344" y="5110535"/>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174" name="tx174"/>
            <p:cNvSpPr/>
            <p:nvPr/>
          </p:nvSpPr>
          <p:spPr>
            <a:xfrm>
              <a:off x="4239940" y="4997123"/>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6</a:t>
              </a:r>
            </a:p>
          </p:txBody>
        </p:sp>
        <p:sp>
          <p:nvSpPr>
            <p:cNvPr id="175" name="tx175"/>
            <p:cNvSpPr/>
            <p:nvPr/>
          </p:nvSpPr>
          <p:spPr>
            <a:xfrm>
              <a:off x="4358537" y="4940418"/>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7</a:t>
              </a:r>
            </a:p>
          </p:txBody>
        </p:sp>
        <p:sp>
          <p:nvSpPr>
            <p:cNvPr id="176" name="tx176"/>
            <p:cNvSpPr/>
            <p:nvPr/>
          </p:nvSpPr>
          <p:spPr>
            <a:xfrm>
              <a:off x="4477133" y="4827006"/>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9</a:t>
              </a:r>
            </a:p>
          </p:txBody>
        </p:sp>
        <p:sp>
          <p:nvSpPr>
            <p:cNvPr id="177" name="tx177"/>
            <p:cNvSpPr/>
            <p:nvPr/>
          </p:nvSpPr>
          <p:spPr>
            <a:xfrm>
              <a:off x="4575749" y="4713595"/>
              <a:ext cx="8604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11</a:t>
              </a:r>
            </a:p>
          </p:txBody>
        </p:sp>
        <p:sp>
          <p:nvSpPr>
            <p:cNvPr id="178" name="tx178"/>
            <p:cNvSpPr/>
            <p:nvPr/>
          </p:nvSpPr>
          <p:spPr>
            <a:xfrm>
              <a:off x="4694345" y="4713595"/>
              <a:ext cx="8604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11</a:t>
              </a:r>
            </a:p>
          </p:txBody>
        </p:sp>
        <p:sp>
          <p:nvSpPr>
            <p:cNvPr id="179" name="tx179"/>
            <p:cNvSpPr/>
            <p:nvPr/>
          </p:nvSpPr>
          <p:spPr>
            <a:xfrm>
              <a:off x="4809878" y="460018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13</a:t>
              </a:r>
            </a:p>
          </p:txBody>
        </p:sp>
        <p:sp>
          <p:nvSpPr>
            <p:cNvPr id="180" name="tx180"/>
            <p:cNvSpPr/>
            <p:nvPr/>
          </p:nvSpPr>
          <p:spPr>
            <a:xfrm>
              <a:off x="4928475" y="460018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13</a:t>
              </a:r>
            </a:p>
          </p:txBody>
        </p:sp>
        <p:sp>
          <p:nvSpPr>
            <p:cNvPr id="181" name="tx181"/>
            <p:cNvSpPr/>
            <p:nvPr/>
          </p:nvSpPr>
          <p:spPr>
            <a:xfrm>
              <a:off x="5047071" y="460018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13</a:t>
              </a:r>
            </a:p>
          </p:txBody>
        </p:sp>
        <p:sp>
          <p:nvSpPr>
            <p:cNvPr id="182" name="tx182"/>
            <p:cNvSpPr/>
            <p:nvPr/>
          </p:nvSpPr>
          <p:spPr>
            <a:xfrm>
              <a:off x="5165667" y="460018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13</a:t>
              </a:r>
            </a:p>
          </p:txBody>
        </p:sp>
        <p:sp>
          <p:nvSpPr>
            <p:cNvPr id="183" name="tx183"/>
            <p:cNvSpPr/>
            <p:nvPr/>
          </p:nvSpPr>
          <p:spPr>
            <a:xfrm>
              <a:off x="5284263" y="460018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13</a:t>
              </a:r>
            </a:p>
          </p:txBody>
        </p:sp>
        <p:sp>
          <p:nvSpPr>
            <p:cNvPr id="184" name="tx184"/>
            <p:cNvSpPr/>
            <p:nvPr/>
          </p:nvSpPr>
          <p:spPr>
            <a:xfrm>
              <a:off x="5402859" y="460018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13</a:t>
              </a:r>
            </a:p>
          </p:txBody>
        </p:sp>
        <p:sp>
          <p:nvSpPr>
            <p:cNvPr id="185" name="tx185"/>
            <p:cNvSpPr/>
            <p:nvPr/>
          </p:nvSpPr>
          <p:spPr>
            <a:xfrm>
              <a:off x="5521455" y="454347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14</a:t>
              </a:r>
            </a:p>
          </p:txBody>
        </p:sp>
        <p:sp>
          <p:nvSpPr>
            <p:cNvPr id="186" name="tx186"/>
            <p:cNvSpPr/>
            <p:nvPr/>
          </p:nvSpPr>
          <p:spPr>
            <a:xfrm>
              <a:off x="5783044" y="4478379"/>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44%</a:t>
              </a:r>
            </a:p>
          </p:txBody>
        </p:sp>
        <p:sp>
          <p:nvSpPr>
            <p:cNvPr id="187" name="rc187"/>
            <p:cNvSpPr/>
            <p:nvPr/>
          </p:nvSpPr>
          <p:spPr>
            <a:xfrm>
              <a:off x="3380035" y="3342576"/>
              <a:ext cx="2596069" cy="2183170"/>
            </a:xfrm>
            <a:prstGeom prst="rect">
              <a:avLst/>
            </a:prstGeom>
            <a:noFill/>
            <a:ln w="13550" cap="rnd">
              <a:solidFill>
                <a:srgbClr val="999999">
                  <a:alpha val="100000"/>
                </a:srgbClr>
              </a:solidFill>
              <a:prstDash val="solid"/>
              <a:round/>
            </a:ln>
          </p:spPr>
          <p:txBody>
            <a:bodyPr/>
            <a:lstStyle/>
            <a:p/>
          </p:txBody>
        </p:sp>
        <p:sp>
          <p:nvSpPr>
            <p:cNvPr id="188" name="pl188"/>
            <p:cNvSpPr/>
            <p:nvPr/>
          </p:nvSpPr>
          <p:spPr>
            <a:xfrm>
              <a:off x="6045694" y="2958899"/>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89" name="pl189"/>
            <p:cNvSpPr/>
            <p:nvPr/>
          </p:nvSpPr>
          <p:spPr>
            <a:xfrm>
              <a:off x="6045694" y="239184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90" name="pl190"/>
            <p:cNvSpPr/>
            <p:nvPr/>
          </p:nvSpPr>
          <p:spPr>
            <a:xfrm>
              <a:off x="6045694" y="1824785"/>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91" name="pl191"/>
            <p:cNvSpPr/>
            <p:nvPr/>
          </p:nvSpPr>
          <p:spPr>
            <a:xfrm>
              <a:off x="6045694" y="1257728"/>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92" name="pl192"/>
            <p:cNvSpPr/>
            <p:nvPr/>
          </p:nvSpPr>
          <p:spPr>
            <a:xfrm>
              <a:off x="6217065"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3" name="pl193"/>
            <p:cNvSpPr/>
            <p:nvPr/>
          </p:nvSpPr>
          <p:spPr>
            <a:xfrm>
              <a:off x="645425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4" name="pl194"/>
            <p:cNvSpPr/>
            <p:nvPr/>
          </p:nvSpPr>
          <p:spPr>
            <a:xfrm>
              <a:off x="6691450"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5" name="pl195"/>
            <p:cNvSpPr/>
            <p:nvPr/>
          </p:nvSpPr>
          <p:spPr>
            <a:xfrm>
              <a:off x="6928642"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7165835"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740302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8" name="pl198"/>
            <p:cNvSpPr/>
            <p:nvPr/>
          </p:nvSpPr>
          <p:spPr>
            <a:xfrm>
              <a:off x="764021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9" name="pl199"/>
            <p:cNvSpPr/>
            <p:nvPr/>
          </p:nvSpPr>
          <p:spPr>
            <a:xfrm>
              <a:off x="7877411"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0" name="pl200"/>
            <p:cNvSpPr/>
            <p:nvPr/>
          </p:nvSpPr>
          <p:spPr>
            <a:xfrm>
              <a:off x="8114604"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1" name="pl201"/>
            <p:cNvSpPr/>
            <p:nvPr/>
          </p:nvSpPr>
          <p:spPr>
            <a:xfrm>
              <a:off x="8351796"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2" name="rc202"/>
            <p:cNvSpPr/>
            <p:nvPr/>
          </p:nvSpPr>
          <p:spPr>
            <a:xfrm>
              <a:off x="6400889" y="2845488"/>
              <a:ext cx="106736" cy="113411"/>
            </a:xfrm>
            <a:prstGeom prst="rect">
              <a:avLst/>
            </a:prstGeom>
            <a:solidFill>
              <a:srgbClr val="2C7FB8">
                <a:alpha val="100000"/>
              </a:srgbClr>
            </a:solidFill>
          </p:spPr>
          <p:txBody>
            <a:bodyPr/>
            <a:lstStyle/>
            <a:p/>
          </p:txBody>
        </p:sp>
        <p:sp>
          <p:nvSpPr>
            <p:cNvPr id="203" name="rc203"/>
            <p:cNvSpPr/>
            <p:nvPr/>
          </p:nvSpPr>
          <p:spPr>
            <a:xfrm>
              <a:off x="6519485" y="2675371"/>
              <a:ext cx="106736" cy="283528"/>
            </a:xfrm>
            <a:prstGeom prst="rect">
              <a:avLst/>
            </a:prstGeom>
            <a:solidFill>
              <a:srgbClr val="2C7FB8">
                <a:alpha val="100000"/>
              </a:srgbClr>
            </a:solidFill>
          </p:spPr>
          <p:txBody>
            <a:bodyPr/>
            <a:lstStyle/>
            <a:p/>
          </p:txBody>
        </p:sp>
        <p:sp>
          <p:nvSpPr>
            <p:cNvPr id="204" name="rc204"/>
            <p:cNvSpPr/>
            <p:nvPr/>
          </p:nvSpPr>
          <p:spPr>
            <a:xfrm>
              <a:off x="6638082" y="2561959"/>
              <a:ext cx="106736" cy="396940"/>
            </a:xfrm>
            <a:prstGeom prst="rect">
              <a:avLst/>
            </a:prstGeom>
            <a:solidFill>
              <a:srgbClr val="2C7FB8">
                <a:alpha val="100000"/>
              </a:srgbClr>
            </a:solidFill>
          </p:spPr>
          <p:txBody>
            <a:bodyPr/>
            <a:lstStyle/>
            <a:p/>
          </p:txBody>
        </p:sp>
        <p:sp>
          <p:nvSpPr>
            <p:cNvPr id="205" name="rc205"/>
            <p:cNvSpPr/>
            <p:nvPr/>
          </p:nvSpPr>
          <p:spPr>
            <a:xfrm>
              <a:off x="6756678" y="2505254"/>
              <a:ext cx="106736" cy="453645"/>
            </a:xfrm>
            <a:prstGeom prst="rect">
              <a:avLst/>
            </a:prstGeom>
            <a:solidFill>
              <a:srgbClr val="2C7FB8">
                <a:alpha val="100000"/>
              </a:srgbClr>
            </a:solidFill>
          </p:spPr>
          <p:txBody>
            <a:bodyPr/>
            <a:lstStyle/>
            <a:p/>
          </p:txBody>
        </p:sp>
        <p:sp>
          <p:nvSpPr>
            <p:cNvPr id="206" name="rc206"/>
            <p:cNvSpPr/>
            <p:nvPr/>
          </p:nvSpPr>
          <p:spPr>
            <a:xfrm>
              <a:off x="6875274" y="2448548"/>
              <a:ext cx="106736" cy="510351"/>
            </a:xfrm>
            <a:prstGeom prst="rect">
              <a:avLst/>
            </a:prstGeom>
            <a:solidFill>
              <a:srgbClr val="2C7FB8">
                <a:alpha val="100000"/>
              </a:srgbClr>
            </a:solidFill>
          </p:spPr>
          <p:txBody>
            <a:bodyPr/>
            <a:lstStyle/>
            <a:p/>
          </p:txBody>
        </p:sp>
        <p:sp>
          <p:nvSpPr>
            <p:cNvPr id="207" name="rc207"/>
            <p:cNvSpPr/>
            <p:nvPr/>
          </p:nvSpPr>
          <p:spPr>
            <a:xfrm>
              <a:off x="6993870" y="2335136"/>
              <a:ext cx="106736" cy="623763"/>
            </a:xfrm>
            <a:prstGeom prst="rect">
              <a:avLst/>
            </a:prstGeom>
            <a:solidFill>
              <a:srgbClr val="2C7FB8">
                <a:alpha val="100000"/>
              </a:srgbClr>
            </a:solidFill>
          </p:spPr>
          <p:txBody>
            <a:bodyPr/>
            <a:lstStyle/>
            <a:p/>
          </p:txBody>
        </p:sp>
        <p:sp>
          <p:nvSpPr>
            <p:cNvPr id="208" name="rc208"/>
            <p:cNvSpPr/>
            <p:nvPr/>
          </p:nvSpPr>
          <p:spPr>
            <a:xfrm>
              <a:off x="7112466" y="2278431"/>
              <a:ext cx="106736" cy="680468"/>
            </a:xfrm>
            <a:prstGeom prst="rect">
              <a:avLst/>
            </a:prstGeom>
            <a:solidFill>
              <a:srgbClr val="2C7FB8">
                <a:alpha val="100000"/>
              </a:srgbClr>
            </a:solidFill>
          </p:spPr>
          <p:txBody>
            <a:bodyPr/>
            <a:lstStyle/>
            <a:p/>
          </p:txBody>
        </p:sp>
        <p:sp>
          <p:nvSpPr>
            <p:cNvPr id="209" name="rc209"/>
            <p:cNvSpPr/>
            <p:nvPr/>
          </p:nvSpPr>
          <p:spPr>
            <a:xfrm>
              <a:off x="7231062" y="2278431"/>
              <a:ext cx="106736" cy="680468"/>
            </a:xfrm>
            <a:prstGeom prst="rect">
              <a:avLst/>
            </a:prstGeom>
            <a:solidFill>
              <a:srgbClr val="2C7FB8">
                <a:alpha val="100000"/>
              </a:srgbClr>
            </a:solidFill>
          </p:spPr>
          <p:txBody>
            <a:bodyPr/>
            <a:lstStyle/>
            <a:p/>
          </p:txBody>
        </p:sp>
        <p:sp>
          <p:nvSpPr>
            <p:cNvPr id="210" name="rc210"/>
            <p:cNvSpPr/>
            <p:nvPr/>
          </p:nvSpPr>
          <p:spPr>
            <a:xfrm>
              <a:off x="7349659" y="2221725"/>
              <a:ext cx="106736" cy="737174"/>
            </a:xfrm>
            <a:prstGeom prst="rect">
              <a:avLst/>
            </a:prstGeom>
            <a:solidFill>
              <a:srgbClr val="2C7FB8">
                <a:alpha val="100000"/>
              </a:srgbClr>
            </a:solidFill>
          </p:spPr>
          <p:txBody>
            <a:bodyPr/>
            <a:lstStyle/>
            <a:p/>
          </p:txBody>
        </p:sp>
        <p:sp>
          <p:nvSpPr>
            <p:cNvPr id="211" name="rc211"/>
            <p:cNvSpPr/>
            <p:nvPr/>
          </p:nvSpPr>
          <p:spPr>
            <a:xfrm>
              <a:off x="7468255" y="2108313"/>
              <a:ext cx="106736" cy="850585"/>
            </a:xfrm>
            <a:prstGeom prst="rect">
              <a:avLst/>
            </a:prstGeom>
            <a:solidFill>
              <a:srgbClr val="2C7FB8">
                <a:alpha val="100000"/>
              </a:srgbClr>
            </a:solidFill>
          </p:spPr>
          <p:txBody>
            <a:bodyPr/>
            <a:lstStyle/>
            <a:p/>
          </p:txBody>
        </p:sp>
        <p:sp>
          <p:nvSpPr>
            <p:cNvPr id="212" name="rc212"/>
            <p:cNvSpPr/>
            <p:nvPr/>
          </p:nvSpPr>
          <p:spPr>
            <a:xfrm>
              <a:off x="7586851" y="2108313"/>
              <a:ext cx="106736" cy="850585"/>
            </a:xfrm>
            <a:prstGeom prst="rect">
              <a:avLst/>
            </a:prstGeom>
            <a:solidFill>
              <a:srgbClr val="2C7FB8">
                <a:alpha val="100000"/>
              </a:srgbClr>
            </a:solidFill>
          </p:spPr>
          <p:txBody>
            <a:bodyPr/>
            <a:lstStyle/>
            <a:p/>
          </p:txBody>
        </p:sp>
        <p:sp>
          <p:nvSpPr>
            <p:cNvPr id="213" name="rc213"/>
            <p:cNvSpPr/>
            <p:nvPr/>
          </p:nvSpPr>
          <p:spPr>
            <a:xfrm>
              <a:off x="7705447" y="2108313"/>
              <a:ext cx="106736" cy="850585"/>
            </a:xfrm>
            <a:prstGeom prst="rect">
              <a:avLst/>
            </a:prstGeom>
            <a:solidFill>
              <a:srgbClr val="2C7FB8">
                <a:alpha val="100000"/>
              </a:srgbClr>
            </a:solidFill>
          </p:spPr>
          <p:txBody>
            <a:bodyPr/>
            <a:lstStyle/>
            <a:p/>
          </p:txBody>
        </p:sp>
        <p:sp>
          <p:nvSpPr>
            <p:cNvPr id="214" name="rc214"/>
            <p:cNvSpPr/>
            <p:nvPr/>
          </p:nvSpPr>
          <p:spPr>
            <a:xfrm>
              <a:off x="7824043" y="2051608"/>
              <a:ext cx="106736" cy="907291"/>
            </a:xfrm>
            <a:prstGeom prst="rect">
              <a:avLst/>
            </a:prstGeom>
            <a:solidFill>
              <a:srgbClr val="2C7FB8">
                <a:alpha val="100000"/>
              </a:srgbClr>
            </a:solidFill>
          </p:spPr>
          <p:txBody>
            <a:bodyPr/>
            <a:lstStyle/>
            <a:p/>
          </p:txBody>
        </p:sp>
        <p:sp>
          <p:nvSpPr>
            <p:cNvPr id="215" name="rc215"/>
            <p:cNvSpPr/>
            <p:nvPr/>
          </p:nvSpPr>
          <p:spPr>
            <a:xfrm>
              <a:off x="7942639" y="2051608"/>
              <a:ext cx="106736" cy="907291"/>
            </a:xfrm>
            <a:prstGeom prst="rect">
              <a:avLst/>
            </a:prstGeom>
            <a:solidFill>
              <a:srgbClr val="2C7FB8">
                <a:alpha val="100000"/>
              </a:srgbClr>
            </a:solidFill>
          </p:spPr>
          <p:txBody>
            <a:bodyPr/>
            <a:lstStyle/>
            <a:p/>
          </p:txBody>
        </p:sp>
        <p:sp>
          <p:nvSpPr>
            <p:cNvPr id="216" name="rc216"/>
            <p:cNvSpPr/>
            <p:nvPr/>
          </p:nvSpPr>
          <p:spPr>
            <a:xfrm>
              <a:off x="8061236" y="2051608"/>
              <a:ext cx="106736" cy="907291"/>
            </a:xfrm>
            <a:prstGeom prst="rect">
              <a:avLst/>
            </a:prstGeom>
            <a:solidFill>
              <a:srgbClr val="2C7FB8">
                <a:alpha val="100000"/>
              </a:srgbClr>
            </a:solidFill>
          </p:spPr>
          <p:txBody>
            <a:bodyPr/>
            <a:lstStyle/>
            <a:p/>
          </p:txBody>
        </p:sp>
        <p:sp>
          <p:nvSpPr>
            <p:cNvPr id="217" name="rc217"/>
            <p:cNvSpPr/>
            <p:nvPr/>
          </p:nvSpPr>
          <p:spPr>
            <a:xfrm>
              <a:off x="8179832" y="2051608"/>
              <a:ext cx="106736" cy="907291"/>
            </a:xfrm>
            <a:prstGeom prst="rect">
              <a:avLst/>
            </a:prstGeom>
            <a:solidFill>
              <a:srgbClr val="2C7FB8">
                <a:alpha val="100000"/>
              </a:srgbClr>
            </a:solidFill>
          </p:spPr>
          <p:txBody>
            <a:bodyPr/>
            <a:lstStyle/>
            <a:p/>
          </p:txBody>
        </p:sp>
        <p:sp>
          <p:nvSpPr>
            <p:cNvPr id="218" name="rc218"/>
            <p:cNvSpPr/>
            <p:nvPr/>
          </p:nvSpPr>
          <p:spPr>
            <a:xfrm>
              <a:off x="8298428" y="1994902"/>
              <a:ext cx="106736" cy="963997"/>
            </a:xfrm>
            <a:prstGeom prst="rect">
              <a:avLst/>
            </a:prstGeom>
            <a:solidFill>
              <a:srgbClr val="2C7FB8">
                <a:alpha val="100000"/>
              </a:srgbClr>
            </a:solidFill>
          </p:spPr>
          <p:txBody>
            <a:bodyPr/>
            <a:lstStyle/>
            <a:p/>
          </p:txBody>
        </p:sp>
        <p:sp>
          <p:nvSpPr>
            <p:cNvPr id="219" name="rc219"/>
            <p:cNvSpPr/>
            <p:nvPr/>
          </p:nvSpPr>
          <p:spPr>
            <a:xfrm>
              <a:off x="8417024" y="1994902"/>
              <a:ext cx="106736" cy="963997"/>
            </a:xfrm>
            <a:prstGeom prst="rect">
              <a:avLst/>
            </a:prstGeom>
            <a:solidFill>
              <a:srgbClr val="2C7FB8">
                <a:alpha val="100000"/>
              </a:srgbClr>
            </a:solidFill>
          </p:spPr>
          <p:txBody>
            <a:bodyPr/>
            <a:lstStyle/>
            <a:p/>
          </p:txBody>
        </p:sp>
        <p:sp>
          <p:nvSpPr>
            <p:cNvPr id="220" name="pl220"/>
            <p:cNvSpPr/>
            <p:nvPr/>
          </p:nvSpPr>
          <p:spPr>
            <a:xfrm>
              <a:off x="6045694" y="1824785"/>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221" name="pl221"/>
            <p:cNvSpPr/>
            <p:nvPr/>
          </p:nvSpPr>
          <p:spPr>
            <a:xfrm>
              <a:off x="6454258" y="1976000"/>
              <a:ext cx="2016134" cy="963997"/>
            </a:xfrm>
            <a:custGeom>
              <a:avLst/>
              <a:pathLst>
                <a:path w="2016134" h="963997">
                  <a:moveTo>
                    <a:pt x="0" y="963997"/>
                  </a:moveTo>
                  <a:lnTo>
                    <a:pt x="118596" y="869487"/>
                  </a:lnTo>
                  <a:lnTo>
                    <a:pt x="237192" y="850585"/>
                  </a:lnTo>
                  <a:lnTo>
                    <a:pt x="355788" y="756076"/>
                  </a:lnTo>
                  <a:lnTo>
                    <a:pt x="474384" y="661566"/>
                  </a:lnTo>
                  <a:lnTo>
                    <a:pt x="592980" y="548155"/>
                  </a:lnTo>
                  <a:lnTo>
                    <a:pt x="711576" y="396940"/>
                  </a:lnTo>
                  <a:lnTo>
                    <a:pt x="830173" y="378038"/>
                  </a:lnTo>
                  <a:lnTo>
                    <a:pt x="948769" y="264626"/>
                  </a:lnTo>
                  <a:lnTo>
                    <a:pt x="1067365" y="132313"/>
                  </a:lnTo>
                  <a:lnTo>
                    <a:pt x="1185961" y="132313"/>
                  </a:lnTo>
                  <a:lnTo>
                    <a:pt x="1304557" y="113411"/>
                  </a:lnTo>
                  <a:lnTo>
                    <a:pt x="1423153" y="170117"/>
                  </a:lnTo>
                  <a:lnTo>
                    <a:pt x="1541750" y="189019"/>
                  </a:lnTo>
                  <a:lnTo>
                    <a:pt x="1660346" y="207921"/>
                  </a:lnTo>
                  <a:lnTo>
                    <a:pt x="1778942" y="283528"/>
                  </a:lnTo>
                  <a:lnTo>
                    <a:pt x="1897538" y="226822"/>
                  </a:lnTo>
                  <a:lnTo>
                    <a:pt x="2016134" y="0"/>
                  </a:lnTo>
                </a:path>
              </a:pathLst>
            </a:custGeom>
            <a:ln w="27101" cap="flat">
              <a:solidFill>
                <a:srgbClr val="000000">
                  <a:alpha val="80000"/>
                </a:srgbClr>
              </a:solidFill>
              <a:prstDash val="solid"/>
              <a:round/>
            </a:ln>
          </p:spPr>
          <p:txBody>
            <a:bodyPr/>
            <a:lstStyle/>
            <a:p/>
          </p:txBody>
        </p:sp>
        <p:sp>
          <p:nvSpPr>
            <p:cNvPr id="222" name="tx222"/>
            <p:cNvSpPr/>
            <p:nvPr/>
          </p:nvSpPr>
          <p:spPr>
            <a:xfrm>
              <a:off x="6217065" y="1734278"/>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N=20</a:t>
              </a:r>
            </a:p>
          </p:txBody>
        </p:sp>
        <p:sp>
          <p:nvSpPr>
            <p:cNvPr id="223" name="tx223"/>
            <p:cNvSpPr/>
            <p:nvPr/>
          </p:nvSpPr>
          <p:spPr>
            <a:xfrm rot="-5400000">
              <a:off x="7466622" y="215233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a:t>
              </a:r>
            </a:p>
          </p:txBody>
        </p:sp>
        <p:sp>
          <p:nvSpPr>
            <p:cNvPr id="224" name="tx224"/>
            <p:cNvSpPr/>
            <p:nvPr/>
          </p:nvSpPr>
          <p:spPr>
            <a:xfrm rot="-5400000">
              <a:off x="7585218" y="215233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a:t>
              </a:r>
            </a:p>
          </p:txBody>
        </p:sp>
        <p:sp>
          <p:nvSpPr>
            <p:cNvPr id="225" name="tx225"/>
            <p:cNvSpPr/>
            <p:nvPr/>
          </p:nvSpPr>
          <p:spPr>
            <a:xfrm rot="-5400000">
              <a:off x="7703814" y="215233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a:t>
              </a:r>
            </a:p>
          </p:txBody>
        </p:sp>
        <p:sp>
          <p:nvSpPr>
            <p:cNvPr id="226" name="tx226"/>
            <p:cNvSpPr/>
            <p:nvPr/>
          </p:nvSpPr>
          <p:spPr>
            <a:xfrm rot="-5400000">
              <a:off x="7822410" y="2095627"/>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a:t>
              </a:r>
            </a:p>
          </p:txBody>
        </p:sp>
        <p:sp>
          <p:nvSpPr>
            <p:cNvPr id="227" name="tx227"/>
            <p:cNvSpPr/>
            <p:nvPr/>
          </p:nvSpPr>
          <p:spPr>
            <a:xfrm rot="-5400000">
              <a:off x="7941006" y="2095627"/>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a:t>
              </a:r>
            </a:p>
          </p:txBody>
        </p:sp>
        <p:sp>
          <p:nvSpPr>
            <p:cNvPr id="228" name="tx228"/>
            <p:cNvSpPr/>
            <p:nvPr/>
          </p:nvSpPr>
          <p:spPr>
            <a:xfrm rot="-5400000">
              <a:off x="8059603" y="2095627"/>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a:t>
              </a:r>
            </a:p>
          </p:txBody>
        </p:sp>
        <p:sp>
          <p:nvSpPr>
            <p:cNvPr id="229" name="tx229"/>
            <p:cNvSpPr/>
            <p:nvPr/>
          </p:nvSpPr>
          <p:spPr>
            <a:xfrm rot="-5400000">
              <a:off x="8178199" y="2095627"/>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a:t>
              </a:r>
            </a:p>
          </p:txBody>
        </p:sp>
        <p:sp>
          <p:nvSpPr>
            <p:cNvPr id="230" name="tx230"/>
            <p:cNvSpPr/>
            <p:nvPr/>
          </p:nvSpPr>
          <p:spPr>
            <a:xfrm rot="-5400000">
              <a:off x="8296795" y="203892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a:t>
              </a:r>
            </a:p>
          </p:txBody>
        </p:sp>
        <p:sp>
          <p:nvSpPr>
            <p:cNvPr id="231" name="tx231"/>
            <p:cNvSpPr/>
            <p:nvPr/>
          </p:nvSpPr>
          <p:spPr>
            <a:xfrm rot="-5400000">
              <a:off x="8415391" y="203892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a:t>
              </a:r>
            </a:p>
          </p:txBody>
        </p:sp>
        <p:sp>
          <p:nvSpPr>
            <p:cNvPr id="232" name="tx232"/>
            <p:cNvSpPr/>
            <p:nvPr/>
          </p:nvSpPr>
          <p:spPr>
            <a:xfrm>
              <a:off x="6431215" y="2756334"/>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2</a:t>
              </a:r>
            </a:p>
          </p:txBody>
        </p:sp>
        <p:sp>
          <p:nvSpPr>
            <p:cNvPr id="233" name="tx233"/>
            <p:cNvSpPr/>
            <p:nvPr/>
          </p:nvSpPr>
          <p:spPr>
            <a:xfrm>
              <a:off x="6549811" y="2586217"/>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234" name="tx234"/>
            <p:cNvSpPr/>
            <p:nvPr/>
          </p:nvSpPr>
          <p:spPr>
            <a:xfrm>
              <a:off x="6668407" y="2472805"/>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7</a:t>
              </a:r>
            </a:p>
          </p:txBody>
        </p:sp>
        <p:sp>
          <p:nvSpPr>
            <p:cNvPr id="235" name="tx235"/>
            <p:cNvSpPr/>
            <p:nvPr/>
          </p:nvSpPr>
          <p:spPr>
            <a:xfrm>
              <a:off x="6787003" y="241610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8</a:t>
              </a:r>
            </a:p>
          </p:txBody>
        </p:sp>
        <p:sp>
          <p:nvSpPr>
            <p:cNvPr id="236" name="tx236"/>
            <p:cNvSpPr/>
            <p:nvPr/>
          </p:nvSpPr>
          <p:spPr>
            <a:xfrm>
              <a:off x="6905599" y="2359394"/>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9</a:t>
              </a:r>
            </a:p>
          </p:txBody>
        </p:sp>
        <p:sp>
          <p:nvSpPr>
            <p:cNvPr id="237" name="tx237"/>
            <p:cNvSpPr/>
            <p:nvPr/>
          </p:nvSpPr>
          <p:spPr>
            <a:xfrm>
              <a:off x="7004216" y="2245982"/>
              <a:ext cx="8604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11</a:t>
              </a:r>
            </a:p>
          </p:txBody>
        </p:sp>
        <p:sp>
          <p:nvSpPr>
            <p:cNvPr id="238" name="tx238"/>
            <p:cNvSpPr/>
            <p:nvPr/>
          </p:nvSpPr>
          <p:spPr>
            <a:xfrm>
              <a:off x="7119749" y="2189277"/>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12</a:t>
              </a:r>
            </a:p>
          </p:txBody>
        </p:sp>
        <p:sp>
          <p:nvSpPr>
            <p:cNvPr id="239" name="tx239"/>
            <p:cNvSpPr/>
            <p:nvPr/>
          </p:nvSpPr>
          <p:spPr>
            <a:xfrm>
              <a:off x="7238345" y="2189277"/>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12</a:t>
              </a:r>
            </a:p>
          </p:txBody>
        </p:sp>
        <p:sp>
          <p:nvSpPr>
            <p:cNvPr id="240" name="tx240"/>
            <p:cNvSpPr/>
            <p:nvPr/>
          </p:nvSpPr>
          <p:spPr>
            <a:xfrm>
              <a:off x="7356941" y="213257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13</a:t>
              </a:r>
            </a:p>
          </p:txBody>
        </p:sp>
        <p:sp>
          <p:nvSpPr>
            <p:cNvPr id="241" name="tx241"/>
            <p:cNvSpPr/>
            <p:nvPr/>
          </p:nvSpPr>
          <p:spPr>
            <a:xfrm>
              <a:off x="8448703" y="1859551"/>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52%</a:t>
              </a:r>
            </a:p>
          </p:txBody>
        </p:sp>
        <p:sp>
          <p:nvSpPr>
            <p:cNvPr id="242" name="rc242"/>
            <p:cNvSpPr/>
            <p:nvPr/>
          </p:nvSpPr>
          <p:spPr>
            <a:xfrm>
              <a:off x="6045694" y="874964"/>
              <a:ext cx="2596069" cy="2183170"/>
            </a:xfrm>
            <a:prstGeom prst="rect">
              <a:avLst/>
            </a:prstGeom>
            <a:noFill/>
            <a:ln w="13550" cap="rnd">
              <a:solidFill>
                <a:srgbClr val="999999">
                  <a:alpha val="100000"/>
                </a:srgbClr>
              </a:solidFill>
              <a:prstDash val="solid"/>
              <a:round/>
            </a:ln>
          </p:spPr>
          <p:txBody>
            <a:bodyPr/>
            <a:lstStyle/>
            <a:p/>
          </p:txBody>
        </p:sp>
        <p:sp>
          <p:nvSpPr>
            <p:cNvPr id="243" name="pl243"/>
            <p:cNvSpPr/>
            <p:nvPr/>
          </p:nvSpPr>
          <p:spPr>
            <a:xfrm>
              <a:off x="6045694" y="542651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244" name="pl244"/>
            <p:cNvSpPr/>
            <p:nvPr/>
          </p:nvSpPr>
          <p:spPr>
            <a:xfrm>
              <a:off x="6045694" y="4859454"/>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245" name="pl245"/>
            <p:cNvSpPr/>
            <p:nvPr/>
          </p:nvSpPr>
          <p:spPr>
            <a:xfrm>
              <a:off x="6045694" y="4292397"/>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246" name="pl246"/>
            <p:cNvSpPr/>
            <p:nvPr/>
          </p:nvSpPr>
          <p:spPr>
            <a:xfrm>
              <a:off x="6045694" y="3725340"/>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247" name="pl247"/>
            <p:cNvSpPr/>
            <p:nvPr/>
          </p:nvSpPr>
          <p:spPr>
            <a:xfrm>
              <a:off x="6217065"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48" name="pl248"/>
            <p:cNvSpPr/>
            <p:nvPr/>
          </p:nvSpPr>
          <p:spPr>
            <a:xfrm>
              <a:off x="645425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49" name="pl249"/>
            <p:cNvSpPr/>
            <p:nvPr/>
          </p:nvSpPr>
          <p:spPr>
            <a:xfrm>
              <a:off x="6691450"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0" name="pl250"/>
            <p:cNvSpPr/>
            <p:nvPr/>
          </p:nvSpPr>
          <p:spPr>
            <a:xfrm>
              <a:off x="6928642"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1" name="pl251"/>
            <p:cNvSpPr/>
            <p:nvPr/>
          </p:nvSpPr>
          <p:spPr>
            <a:xfrm>
              <a:off x="7165835"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2" name="pl252"/>
            <p:cNvSpPr/>
            <p:nvPr/>
          </p:nvSpPr>
          <p:spPr>
            <a:xfrm>
              <a:off x="740302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3" name="pl253"/>
            <p:cNvSpPr/>
            <p:nvPr/>
          </p:nvSpPr>
          <p:spPr>
            <a:xfrm>
              <a:off x="764021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4" name="pl254"/>
            <p:cNvSpPr/>
            <p:nvPr/>
          </p:nvSpPr>
          <p:spPr>
            <a:xfrm>
              <a:off x="7877411"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5" name="pl255"/>
            <p:cNvSpPr/>
            <p:nvPr/>
          </p:nvSpPr>
          <p:spPr>
            <a:xfrm>
              <a:off x="8114604"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6" name="pl256"/>
            <p:cNvSpPr/>
            <p:nvPr/>
          </p:nvSpPr>
          <p:spPr>
            <a:xfrm>
              <a:off x="8351796"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7" name="rc257"/>
            <p:cNvSpPr/>
            <p:nvPr/>
          </p:nvSpPr>
          <p:spPr>
            <a:xfrm>
              <a:off x="6163697" y="4405809"/>
              <a:ext cx="106736" cy="1020703"/>
            </a:xfrm>
            <a:prstGeom prst="rect">
              <a:avLst/>
            </a:prstGeom>
            <a:solidFill>
              <a:srgbClr val="2C7FB8">
                <a:alpha val="100000"/>
              </a:srgbClr>
            </a:solidFill>
          </p:spPr>
          <p:txBody>
            <a:bodyPr/>
            <a:lstStyle/>
            <a:p/>
          </p:txBody>
        </p:sp>
        <p:sp>
          <p:nvSpPr>
            <p:cNvPr id="258" name="rc258"/>
            <p:cNvSpPr/>
            <p:nvPr/>
          </p:nvSpPr>
          <p:spPr>
            <a:xfrm>
              <a:off x="6282293" y="4405809"/>
              <a:ext cx="106736" cy="1020703"/>
            </a:xfrm>
            <a:prstGeom prst="rect">
              <a:avLst/>
            </a:prstGeom>
            <a:solidFill>
              <a:srgbClr val="2C7FB8">
                <a:alpha val="100000"/>
              </a:srgbClr>
            </a:solidFill>
          </p:spPr>
          <p:txBody>
            <a:bodyPr/>
            <a:lstStyle/>
            <a:p/>
          </p:txBody>
        </p:sp>
        <p:sp>
          <p:nvSpPr>
            <p:cNvPr id="259" name="rc259"/>
            <p:cNvSpPr/>
            <p:nvPr/>
          </p:nvSpPr>
          <p:spPr>
            <a:xfrm>
              <a:off x="6400889" y="4462514"/>
              <a:ext cx="106736" cy="963997"/>
            </a:xfrm>
            <a:prstGeom prst="rect">
              <a:avLst/>
            </a:prstGeom>
            <a:solidFill>
              <a:srgbClr val="2C7FB8">
                <a:alpha val="100000"/>
              </a:srgbClr>
            </a:solidFill>
          </p:spPr>
          <p:txBody>
            <a:bodyPr/>
            <a:lstStyle/>
            <a:p/>
          </p:txBody>
        </p:sp>
        <p:sp>
          <p:nvSpPr>
            <p:cNvPr id="260" name="rc260"/>
            <p:cNvSpPr/>
            <p:nvPr/>
          </p:nvSpPr>
          <p:spPr>
            <a:xfrm>
              <a:off x="6519485" y="4462514"/>
              <a:ext cx="106736" cy="963997"/>
            </a:xfrm>
            <a:prstGeom prst="rect">
              <a:avLst/>
            </a:prstGeom>
            <a:solidFill>
              <a:srgbClr val="2C7FB8">
                <a:alpha val="100000"/>
              </a:srgbClr>
            </a:solidFill>
          </p:spPr>
          <p:txBody>
            <a:bodyPr/>
            <a:lstStyle/>
            <a:p/>
          </p:txBody>
        </p:sp>
        <p:sp>
          <p:nvSpPr>
            <p:cNvPr id="261" name="rc261"/>
            <p:cNvSpPr/>
            <p:nvPr/>
          </p:nvSpPr>
          <p:spPr>
            <a:xfrm>
              <a:off x="6638082" y="4462514"/>
              <a:ext cx="106736" cy="963997"/>
            </a:xfrm>
            <a:prstGeom prst="rect">
              <a:avLst/>
            </a:prstGeom>
            <a:solidFill>
              <a:srgbClr val="2C7FB8">
                <a:alpha val="100000"/>
              </a:srgbClr>
            </a:solidFill>
          </p:spPr>
          <p:txBody>
            <a:bodyPr/>
            <a:lstStyle/>
            <a:p/>
          </p:txBody>
        </p:sp>
        <p:sp>
          <p:nvSpPr>
            <p:cNvPr id="262" name="rc262"/>
            <p:cNvSpPr/>
            <p:nvPr/>
          </p:nvSpPr>
          <p:spPr>
            <a:xfrm>
              <a:off x="6756678" y="4462514"/>
              <a:ext cx="106736" cy="963997"/>
            </a:xfrm>
            <a:prstGeom prst="rect">
              <a:avLst/>
            </a:prstGeom>
            <a:solidFill>
              <a:srgbClr val="2C7FB8">
                <a:alpha val="100000"/>
              </a:srgbClr>
            </a:solidFill>
          </p:spPr>
          <p:txBody>
            <a:bodyPr/>
            <a:lstStyle/>
            <a:p/>
          </p:txBody>
        </p:sp>
        <p:sp>
          <p:nvSpPr>
            <p:cNvPr id="263" name="rc263"/>
            <p:cNvSpPr/>
            <p:nvPr/>
          </p:nvSpPr>
          <p:spPr>
            <a:xfrm>
              <a:off x="6875274" y="4349103"/>
              <a:ext cx="106736" cy="1077408"/>
            </a:xfrm>
            <a:prstGeom prst="rect">
              <a:avLst/>
            </a:prstGeom>
            <a:solidFill>
              <a:srgbClr val="2C7FB8">
                <a:alpha val="100000"/>
              </a:srgbClr>
            </a:solidFill>
          </p:spPr>
          <p:txBody>
            <a:bodyPr/>
            <a:lstStyle/>
            <a:p/>
          </p:txBody>
        </p:sp>
        <p:sp>
          <p:nvSpPr>
            <p:cNvPr id="264" name="rc264"/>
            <p:cNvSpPr/>
            <p:nvPr/>
          </p:nvSpPr>
          <p:spPr>
            <a:xfrm>
              <a:off x="6993870" y="4349103"/>
              <a:ext cx="106736" cy="1077408"/>
            </a:xfrm>
            <a:prstGeom prst="rect">
              <a:avLst/>
            </a:prstGeom>
            <a:solidFill>
              <a:srgbClr val="2C7FB8">
                <a:alpha val="100000"/>
              </a:srgbClr>
            </a:solidFill>
          </p:spPr>
          <p:txBody>
            <a:bodyPr/>
            <a:lstStyle/>
            <a:p/>
          </p:txBody>
        </p:sp>
        <p:sp>
          <p:nvSpPr>
            <p:cNvPr id="265" name="rc265"/>
            <p:cNvSpPr/>
            <p:nvPr/>
          </p:nvSpPr>
          <p:spPr>
            <a:xfrm>
              <a:off x="7112466" y="4292397"/>
              <a:ext cx="106736" cy="1134114"/>
            </a:xfrm>
            <a:prstGeom prst="rect">
              <a:avLst/>
            </a:prstGeom>
            <a:solidFill>
              <a:srgbClr val="2C7FB8">
                <a:alpha val="100000"/>
              </a:srgbClr>
            </a:solidFill>
          </p:spPr>
          <p:txBody>
            <a:bodyPr/>
            <a:lstStyle/>
            <a:p/>
          </p:txBody>
        </p:sp>
        <p:sp>
          <p:nvSpPr>
            <p:cNvPr id="266" name="rc266"/>
            <p:cNvSpPr/>
            <p:nvPr/>
          </p:nvSpPr>
          <p:spPr>
            <a:xfrm>
              <a:off x="7231062" y="4292397"/>
              <a:ext cx="106736" cy="1134114"/>
            </a:xfrm>
            <a:prstGeom prst="rect">
              <a:avLst/>
            </a:prstGeom>
            <a:solidFill>
              <a:srgbClr val="2C7FB8">
                <a:alpha val="100000"/>
              </a:srgbClr>
            </a:solidFill>
          </p:spPr>
          <p:txBody>
            <a:bodyPr/>
            <a:lstStyle/>
            <a:p/>
          </p:txBody>
        </p:sp>
        <p:sp>
          <p:nvSpPr>
            <p:cNvPr id="267" name="rc267"/>
            <p:cNvSpPr/>
            <p:nvPr/>
          </p:nvSpPr>
          <p:spPr>
            <a:xfrm>
              <a:off x="7349659" y="4292397"/>
              <a:ext cx="106736" cy="1134114"/>
            </a:xfrm>
            <a:prstGeom prst="rect">
              <a:avLst/>
            </a:prstGeom>
            <a:solidFill>
              <a:srgbClr val="2C7FB8">
                <a:alpha val="100000"/>
              </a:srgbClr>
            </a:solidFill>
          </p:spPr>
          <p:txBody>
            <a:bodyPr/>
            <a:lstStyle/>
            <a:p/>
          </p:txBody>
        </p:sp>
        <p:sp>
          <p:nvSpPr>
            <p:cNvPr id="268" name="rc268"/>
            <p:cNvSpPr/>
            <p:nvPr/>
          </p:nvSpPr>
          <p:spPr>
            <a:xfrm>
              <a:off x="7468255" y="4292397"/>
              <a:ext cx="106736" cy="1134114"/>
            </a:xfrm>
            <a:prstGeom prst="rect">
              <a:avLst/>
            </a:prstGeom>
            <a:solidFill>
              <a:srgbClr val="2C7FB8">
                <a:alpha val="100000"/>
              </a:srgbClr>
            </a:solidFill>
          </p:spPr>
          <p:txBody>
            <a:bodyPr/>
            <a:lstStyle/>
            <a:p/>
          </p:txBody>
        </p:sp>
        <p:sp>
          <p:nvSpPr>
            <p:cNvPr id="269" name="rc269"/>
            <p:cNvSpPr/>
            <p:nvPr/>
          </p:nvSpPr>
          <p:spPr>
            <a:xfrm>
              <a:off x="7586851" y="4292397"/>
              <a:ext cx="106736" cy="1134114"/>
            </a:xfrm>
            <a:prstGeom prst="rect">
              <a:avLst/>
            </a:prstGeom>
            <a:solidFill>
              <a:srgbClr val="2C7FB8">
                <a:alpha val="100000"/>
              </a:srgbClr>
            </a:solidFill>
          </p:spPr>
          <p:txBody>
            <a:bodyPr/>
            <a:lstStyle/>
            <a:p/>
          </p:txBody>
        </p:sp>
        <p:sp>
          <p:nvSpPr>
            <p:cNvPr id="270" name="rc270"/>
            <p:cNvSpPr/>
            <p:nvPr/>
          </p:nvSpPr>
          <p:spPr>
            <a:xfrm>
              <a:off x="7705447" y="4292397"/>
              <a:ext cx="106736" cy="1134114"/>
            </a:xfrm>
            <a:prstGeom prst="rect">
              <a:avLst/>
            </a:prstGeom>
            <a:solidFill>
              <a:srgbClr val="2C7FB8">
                <a:alpha val="100000"/>
              </a:srgbClr>
            </a:solidFill>
          </p:spPr>
          <p:txBody>
            <a:bodyPr/>
            <a:lstStyle/>
            <a:p/>
          </p:txBody>
        </p:sp>
        <p:sp>
          <p:nvSpPr>
            <p:cNvPr id="271" name="rc271"/>
            <p:cNvSpPr/>
            <p:nvPr/>
          </p:nvSpPr>
          <p:spPr>
            <a:xfrm>
              <a:off x="7824043" y="4292397"/>
              <a:ext cx="106736" cy="1134114"/>
            </a:xfrm>
            <a:prstGeom prst="rect">
              <a:avLst/>
            </a:prstGeom>
            <a:solidFill>
              <a:srgbClr val="2C7FB8">
                <a:alpha val="100000"/>
              </a:srgbClr>
            </a:solidFill>
          </p:spPr>
          <p:txBody>
            <a:bodyPr/>
            <a:lstStyle/>
            <a:p/>
          </p:txBody>
        </p:sp>
        <p:sp>
          <p:nvSpPr>
            <p:cNvPr id="272" name="rc272"/>
            <p:cNvSpPr/>
            <p:nvPr/>
          </p:nvSpPr>
          <p:spPr>
            <a:xfrm>
              <a:off x="7942639" y="4292397"/>
              <a:ext cx="106736" cy="1134114"/>
            </a:xfrm>
            <a:prstGeom prst="rect">
              <a:avLst/>
            </a:prstGeom>
            <a:solidFill>
              <a:srgbClr val="2C7FB8">
                <a:alpha val="100000"/>
              </a:srgbClr>
            </a:solidFill>
          </p:spPr>
          <p:txBody>
            <a:bodyPr/>
            <a:lstStyle/>
            <a:p/>
          </p:txBody>
        </p:sp>
        <p:sp>
          <p:nvSpPr>
            <p:cNvPr id="273" name="rc273"/>
            <p:cNvSpPr/>
            <p:nvPr/>
          </p:nvSpPr>
          <p:spPr>
            <a:xfrm>
              <a:off x="8061236" y="4292397"/>
              <a:ext cx="106736" cy="1134114"/>
            </a:xfrm>
            <a:prstGeom prst="rect">
              <a:avLst/>
            </a:prstGeom>
            <a:solidFill>
              <a:srgbClr val="2C7FB8">
                <a:alpha val="100000"/>
              </a:srgbClr>
            </a:solidFill>
          </p:spPr>
          <p:txBody>
            <a:bodyPr/>
            <a:lstStyle/>
            <a:p/>
          </p:txBody>
        </p:sp>
        <p:sp>
          <p:nvSpPr>
            <p:cNvPr id="274" name="rc274"/>
            <p:cNvSpPr/>
            <p:nvPr/>
          </p:nvSpPr>
          <p:spPr>
            <a:xfrm>
              <a:off x="8179832" y="4292397"/>
              <a:ext cx="106736" cy="1134114"/>
            </a:xfrm>
            <a:prstGeom prst="rect">
              <a:avLst/>
            </a:prstGeom>
            <a:solidFill>
              <a:srgbClr val="2C7FB8">
                <a:alpha val="100000"/>
              </a:srgbClr>
            </a:solidFill>
          </p:spPr>
          <p:txBody>
            <a:bodyPr/>
            <a:lstStyle/>
            <a:p/>
          </p:txBody>
        </p:sp>
        <p:sp>
          <p:nvSpPr>
            <p:cNvPr id="275" name="rc275"/>
            <p:cNvSpPr/>
            <p:nvPr/>
          </p:nvSpPr>
          <p:spPr>
            <a:xfrm>
              <a:off x="8298428" y="4292397"/>
              <a:ext cx="106736" cy="1134114"/>
            </a:xfrm>
            <a:prstGeom prst="rect">
              <a:avLst/>
            </a:prstGeom>
            <a:solidFill>
              <a:srgbClr val="2C7FB8">
                <a:alpha val="100000"/>
              </a:srgbClr>
            </a:solidFill>
          </p:spPr>
          <p:txBody>
            <a:bodyPr/>
            <a:lstStyle/>
            <a:p/>
          </p:txBody>
        </p:sp>
        <p:sp>
          <p:nvSpPr>
            <p:cNvPr id="276" name="rc276"/>
            <p:cNvSpPr/>
            <p:nvPr/>
          </p:nvSpPr>
          <p:spPr>
            <a:xfrm>
              <a:off x="8417024" y="4292397"/>
              <a:ext cx="106736" cy="1134114"/>
            </a:xfrm>
            <a:prstGeom prst="rect">
              <a:avLst/>
            </a:prstGeom>
            <a:solidFill>
              <a:srgbClr val="2C7FB8">
                <a:alpha val="100000"/>
              </a:srgbClr>
            </a:solidFill>
          </p:spPr>
          <p:txBody>
            <a:bodyPr/>
            <a:lstStyle/>
            <a:p/>
          </p:txBody>
        </p:sp>
        <p:sp>
          <p:nvSpPr>
            <p:cNvPr id="277" name="pl277"/>
            <p:cNvSpPr/>
            <p:nvPr/>
          </p:nvSpPr>
          <p:spPr>
            <a:xfrm>
              <a:off x="6045694" y="4292397"/>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278" name="pl278"/>
            <p:cNvSpPr/>
            <p:nvPr/>
          </p:nvSpPr>
          <p:spPr>
            <a:xfrm>
              <a:off x="6217065" y="3819849"/>
              <a:ext cx="2253326" cy="340234"/>
            </a:xfrm>
            <a:custGeom>
              <a:avLst/>
              <a:pathLst>
                <a:path w="2253326" h="340234">
                  <a:moveTo>
                    <a:pt x="0" y="283528"/>
                  </a:moveTo>
                  <a:lnTo>
                    <a:pt x="118596" y="264626"/>
                  </a:lnTo>
                  <a:lnTo>
                    <a:pt x="237192" y="340234"/>
                  </a:lnTo>
                  <a:lnTo>
                    <a:pt x="355788" y="302430"/>
                  </a:lnTo>
                  <a:lnTo>
                    <a:pt x="474384" y="302430"/>
                  </a:lnTo>
                  <a:lnTo>
                    <a:pt x="592980" y="264626"/>
                  </a:lnTo>
                  <a:lnTo>
                    <a:pt x="711576" y="264626"/>
                  </a:lnTo>
                  <a:lnTo>
                    <a:pt x="830173" y="189019"/>
                  </a:lnTo>
                  <a:lnTo>
                    <a:pt x="948769" y="113411"/>
                  </a:lnTo>
                  <a:lnTo>
                    <a:pt x="1067365" y="37803"/>
                  </a:lnTo>
                  <a:lnTo>
                    <a:pt x="1185961" y="0"/>
                  </a:lnTo>
                  <a:lnTo>
                    <a:pt x="1304557" y="0"/>
                  </a:lnTo>
                  <a:lnTo>
                    <a:pt x="1423153" y="37803"/>
                  </a:lnTo>
                  <a:lnTo>
                    <a:pt x="1541750" y="37803"/>
                  </a:lnTo>
                  <a:lnTo>
                    <a:pt x="1660346" y="56705"/>
                  </a:lnTo>
                  <a:lnTo>
                    <a:pt x="1778942" y="75607"/>
                  </a:lnTo>
                  <a:lnTo>
                    <a:pt x="1897538" y="75607"/>
                  </a:lnTo>
                  <a:lnTo>
                    <a:pt x="2016134" y="132313"/>
                  </a:lnTo>
                  <a:lnTo>
                    <a:pt x="2134730" y="132313"/>
                  </a:lnTo>
                  <a:lnTo>
                    <a:pt x="2253326" y="94509"/>
                  </a:lnTo>
                </a:path>
              </a:pathLst>
            </a:custGeom>
            <a:ln w="27101" cap="flat">
              <a:solidFill>
                <a:srgbClr val="000000">
                  <a:alpha val="80000"/>
                </a:srgbClr>
              </a:solidFill>
              <a:prstDash val="solid"/>
              <a:round/>
            </a:ln>
          </p:spPr>
          <p:txBody>
            <a:bodyPr/>
            <a:lstStyle/>
            <a:p/>
          </p:txBody>
        </p:sp>
        <p:sp>
          <p:nvSpPr>
            <p:cNvPr id="279" name="tx279"/>
            <p:cNvSpPr/>
            <p:nvPr/>
          </p:nvSpPr>
          <p:spPr>
            <a:xfrm>
              <a:off x="6217065" y="4201890"/>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N=20</a:t>
              </a:r>
            </a:p>
          </p:txBody>
        </p:sp>
        <p:sp>
          <p:nvSpPr>
            <p:cNvPr id="280" name="tx280"/>
            <p:cNvSpPr/>
            <p:nvPr/>
          </p:nvSpPr>
          <p:spPr>
            <a:xfrm rot="-5400000">
              <a:off x="6162064" y="444982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18</a:t>
              </a:r>
            </a:p>
          </p:txBody>
        </p:sp>
        <p:sp>
          <p:nvSpPr>
            <p:cNvPr id="281" name="tx281"/>
            <p:cNvSpPr/>
            <p:nvPr/>
          </p:nvSpPr>
          <p:spPr>
            <a:xfrm rot="-5400000">
              <a:off x="6280660" y="444982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18</a:t>
              </a:r>
            </a:p>
          </p:txBody>
        </p:sp>
        <p:sp>
          <p:nvSpPr>
            <p:cNvPr id="282" name="tx282"/>
            <p:cNvSpPr/>
            <p:nvPr/>
          </p:nvSpPr>
          <p:spPr>
            <a:xfrm rot="-5400000">
              <a:off x="6399256" y="450653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a:t>
              </a:r>
            </a:p>
          </p:txBody>
        </p:sp>
        <p:sp>
          <p:nvSpPr>
            <p:cNvPr id="283" name="tx283"/>
            <p:cNvSpPr/>
            <p:nvPr/>
          </p:nvSpPr>
          <p:spPr>
            <a:xfrm rot="-5400000">
              <a:off x="6517853" y="450653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a:t>
              </a:r>
            </a:p>
          </p:txBody>
        </p:sp>
        <p:sp>
          <p:nvSpPr>
            <p:cNvPr id="284" name="tx284"/>
            <p:cNvSpPr/>
            <p:nvPr/>
          </p:nvSpPr>
          <p:spPr>
            <a:xfrm rot="-5400000">
              <a:off x="6636449" y="450653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a:t>
              </a:r>
            </a:p>
          </p:txBody>
        </p:sp>
        <p:sp>
          <p:nvSpPr>
            <p:cNvPr id="285" name="tx285"/>
            <p:cNvSpPr/>
            <p:nvPr/>
          </p:nvSpPr>
          <p:spPr>
            <a:xfrm rot="-5400000">
              <a:off x="6755045" y="450653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a:t>
              </a:r>
            </a:p>
          </p:txBody>
        </p:sp>
        <p:sp>
          <p:nvSpPr>
            <p:cNvPr id="286" name="tx286"/>
            <p:cNvSpPr/>
            <p:nvPr/>
          </p:nvSpPr>
          <p:spPr>
            <a:xfrm rot="-5400000">
              <a:off x="6873641" y="4393122"/>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a:t>
              </a:r>
            </a:p>
          </p:txBody>
        </p:sp>
        <p:sp>
          <p:nvSpPr>
            <p:cNvPr id="287" name="tx287"/>
            <p:cNvSpPr/>
            <p:nvPr/>
          </p:nvSpPr>
          <p:spPr>
            <a:xfrm rot="-5400000">
              <a:off x="6992237" y="4393122"/>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a:t>
              </a:r>
            </a:p>
          </p:txBody>
        </p:sp>
        <p:sp>
          <p:nvSpPr>
            <p:cNvPr id="288" name="tx288"/>
            <p:cNvSpPr/>
            <p:nvPr/>
          </p:nvSpPr>
          <p:spPr>
            <a:xfrm rot="-5400000">
              <a:off x="7110833"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20</a:t>
              </a:r>
            </a:p>
          </p:txBody>
        </p:sp>
        <p:sp>
          <p:nvSpPr>
            <p:cNvPr id="289" name="tx289"/>
            <p:cNvSpPr/>
            <p:nvPr/>
          </p:nvSpPr>
          <p:spPr>
            <a:xfrm rot="-5400000">
              <a:off x="7229430"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20</a:t>
              </a:r>
            </a:p>
          </p:txBody>
        </p:sp>
        <p:sp>
          <p:nvSpPr>
            <p:cNvPr id="290" name="tx290"/>
            <p:cNvSpPr/>
            <p:nvPr/>
          </p:nvSpPr>
          <p:spPr>
            <a:xfrm rot="-5400000">
              <a:off x="7348026"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20</a:t>
              </a:r>
            </a:p>
          </p:txBody>
        </p:sp>
        <p:sp>
          <p:nvSpPr>
            <p:cNvPr id="291" name="tx291"/>
            <p:cNvSpPr/>
            <p:nvPr/>
          </p:nvSpPr>
          <p:spPr>
            <a:xfrm rot="-5400000">
              <a:off x="7466622"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20</a:t>
              </a:r>
            </a:p>
          </p:txBody>
        </p:sp>
        <p:sp>
          <p:nvSpPr>
            <p:cNvPr id="292" name="tx292"/>
            <p:cNvSpPr/>
            <p:nvPr/>
          </p:nvSpPr>
          <p:spPr>
            <a:xfrm rot="-5400000">
              <a:off x="7585218"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20</a:t>
              </a:r>
            </a:p>
          </p:txBody>
        </p:sp>
        <p:sp>
          <p:nvSpPr>
            <p:cNvPr id="293" name="tx293"/>
            <p:cNvSpPr/>
            <p:nvPr/>
          </p:nvSpPr>
          <p:spPr>
            <a:xfrm rot="-5400000">
              <a:off x="7703814"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20</a:t>
              </a:r>
            </a:p>
          </p:txBody>
        </p:sp>
        <p:sp>
          <p:nvSpPr>
            <p:cNvPr id="294" name="tx294"/>
            <p:cNvSpPr/>
            <p:nvPr/>
          </p:nvSpPr>
          <p:spPr>
            <a:xfrm rot="-5400000">
              <a:off x="7822410"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20</a:t>
              </a:r>
            </a:p>
          </p:txBody>
        </p:sp>
        <p:sp>
          <p:nvSpPr>
            <p:cNvPr id="295" name="tx295"/>
            <p:cNvSpPr/>
            <p:nvPr/>
          </p:nvSpPr>
          <p:spPr>
            <a:xfrm rot="-5400000">
              <a:off x="7941006"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20</a:t>
              </a:r>
            </a:p>
          </p:txBody>
        </p:sp>
        <p:sp>
          <p:nvSpPr>
            <p:cNvPr id="296" name="tx296"/>
            <p:cNvSpPr/>
            <p:nvPr/>
          </p:nvSpPr>
          <p:spPr>
            <a:xfrm rot="-5400000">
              <a:off x="8059603"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20</a:t>
              </a:r>
            </a:p>
          </p:txBody>
        </p:sp>
        <p:sp>
          <p:nvSpPr>
            <p:cNvPr id="297" name="tx297"/>
            <p:cNvSpPr/>
            <p:nvPr/>
          </p:nvSpPr>
          <p:spPr>
            <a:xfrm rot="-5400000">
              <a:off x="8178199"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20</a:t>
              </a:r>
            </a:p>
          </p:txBody>
        </p:sp>
        <p:sp>
          <p:nvSpPr>
            <p:cNvPr id="298" name="tx298"/>
            <p:cNvSpPr/>
            <p:nvPr/>
          </p:nvSpPr>
          <p:spPr>
            <a:xfrm rot="-5400000">
              <a:off x="8296795"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20</a:t>
              </a:r>
            </a:p>
          </p:txBody>
        </p:sp>
        <p:sp>
          <p:nvSpPr>
            <p:cNvPr id="299" name="tx299"/>
            <p:cNvSpPr/>
            <p:nvPr/>
          </p:nvSpPr>
          <p:spPr>
            <a:xfrm rot="-5400000">
              <a:off x="8415391"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20</a:t>
              </a:r>
            </a:p>
          </p:txBody>
        </p:sp>
        <p:sp>
          <p:nvSpPr>
            <p:cNvPr id="300" name="tx300"/>
            <p:cNvSpPr/>
            <p:nvPr/>
          </p:nvSpPr>
          <p:spPr>
            <a:xfrm>
              <a:off x="8448703" y="3797910"/>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01" name="rc301"/>
            <p:cNvSpPr/>
            <p:nvPr/>
          </p:nvSpPr>
          <p:spPr>
            <a:xfrm>
              <a:off x="6045694" y="3342576"/>
              <a:ext cx="2596069" cy="2183170"/>
            </a:xfrm>
            <a:prstGeom prst="rect">
              <a:avLst/>
            </a:prstGeom>
            <a:noFill/>
            <a:ln w="13550" cap="rnd">
              <a:solidFill>
                <a:srgbClr val="999999">
                  <a:alpha val="100000"/>
                </a:srgbClr>
              </a:solidFill>
              <a:prstDash val="solid"/>
              <a:round/>
            </a:ln>
          </p:spPr>
          <p:txBody>
            <a:bodyPr/>
            <a:lstStyle/>
            <a:p/>
          </p:txBody>
        </p:sp>
        <p:sp>
          <p:nvSpPr>
            <p:cNvPr id="302" name="rc302"/>
            <p:cNvSpPr/>
            <p:nvPr/>
          </p:nvSpPr>
          <p:spPr>
            <a:xfrm>
              <a:off x="714376" y="3127724"/>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03" name="tx303"/>
            <p:cNvSpPr/>
            <p:nvPr/>
          </p:nvSpPr>
          <p:spPr>
            <a:xfrm>
              <a:off x="1863410" y="3195145"/>
              <a:ext cx="29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RCV1</a:t>
              </a:r>
            </a:p>
          </p:txBody>
        </p:sp>
        <p:sp>
          <p:nvSpPr>
            <p:cNvPr id="304" name="rc304"/>
            <p:cNvSpPr/>
            <p:nvPr/>
          </p:nvSpPr>
          <p:spPr>
            <a:xfrm>
              <a:off x="3380035" y="3127724"/>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05" name="tx305"/>
            <p:cNvSpPr/>
            <p:nvPr/>
          </p:nvSpPr>
          <p:spPr>
            <a:xfrm>
              <a:off x="4486732" y="3195145"/>
              <a:ext cx="382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ROTAC</a:t>
              </a:r>
            </a:p>
          </p:txBody>
        </p:sp>
        <p:sp>
          <p:nvSpPr>
            <p:cNvPr id="306" name="rc306"/>
            <p:cNvSpPr/>
            <p:nvPr/>
          </p:nvSpPr>
          <p:spPr>
            <a:xfrm>
              <a:off x="6045694" y="3127724"/>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07" name="tx307"/>
            <p:cNvSpPr/>
            <p:nvPr/>
          </p:nvSpPr>
          <p:spPr>
            <a:xfrm>
              <a:off x="7188509" y="319514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MCV2</a:t>
              </a:r>
            </a:p>
          </p:txBody>
        </p:sp>
        <p:sp>
          <p:nvSpPr>
            <p:cNvPr id="308" name="rc308"/>
            <p:cNvSpPr/>
            <p:nvPr/>
          </p:nvSpPr>
          <p:spPr>
            <a:xfrm>
              <a:off x="714376" y="660111"/>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09" name="tx309"/>
            <p:cNvSpPr/>
            <p:nvPr/>
          </p:nvSpPr>
          <p:spPr>
            <a:xfrm>
              <a:off x="1891253" y="727533"/>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IPV1</a:t>
              </a:r>
            </a:p>
          </p:txBody>
        </p:sp>
        <p:sp>
          <p:nvSpPr>
            <p:cNvPr id="310" name="rc310"/>
            <p:cNvSpPr/>
            <p:nvPr/>
          </p:nvSpPr>
          <p:spPr>
            <a:xfrm>
              <a:off x="3380035" y="660111"/>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11" name="tx311"/>
            <p:cNvSpPr/>
            <p:nvPr/>
          </p:nvSpPr>
          <p:spPr>
            <a:xfrm>
              <a:off x="4547676" y="727533"/>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IPVC</a:t>
              </a:r>
            </a:p>
          </p:txBody>
        </p:sp>
        <p:sp>
          <p:nvSpPr>
            <p:cNvPr id="312" name="rc312"/>
            <p:cNvSpPr/>
            <p:nvPr/>
          </p:nvSpPr>
          <p:spPr>
            <a:xfrm>
              <a:off x="6045694" y="660111"/>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13" name="tx313"/>
            <p:cNvSpPr/>
            <p:nvPr/>
          </p:nvSpPr>
          <p:spPr>
            <a:xfrm>
              <a:off x="7188555" y="727533"/>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PCVC</a:t>
              </a:r>
            </a:p>
          </p:txBody>
        </p:sp>
        <p:sp>
          <p:nvSpPr>
            <p:cNvPr id="314" name="pl314"/>
            <p:cNvSpPr/>
            <p:nvPr/>
          </p:nvSpPr>
          <p:spPr>
            <a:xfrm>
              <a:off x="714376" y="5525747"/>
              <a:ext cx="2596069" cy="0"/>
            </a:xfrm>
            <a:custGeom>
              <a:avLst/>
              <a:pathLst>
                <a:path w="2596069" h="0">
                  <a:moveTo>
                    <a:pt x="0" y="0"/>
                  </a:moveTo>
                  <a:lnTo>
                    <a:pt x="2596069" y="0"/>
                  </a:lnTo>
                </a:path>
              </a:pathLst>
            </a:custGeom>
            <a:ln w="8130" cap="flat">
              <a:solidFill>
                <a:srgbClr val="000000">
                  <a:alpha val="100000"/>
                </a:srgbClr>
              </a:solidFill>
              <a:prstDash val="solid"/>
              <a:round/>
            </a:ln>
          </p:spPr>
          <p:txBody>
            <a:bodyPr/>
            <a:lstStyle/>
            <a:p/>
          </p:txBody>
        </p:sp>
        <p:sp>
          <p:nvSpPr>
            <p:cNvPr id="315" name="pl315"/>
            <p:cNvSpPr/>
            <p:nvPr/>
          </p:nvSpPr>
          <p:spPr>
            <a:xfrm>
              <a:off x="88574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6" name="pl316"/>
            <p:cNvSpPr/>
            <p:nvPr/>
          </p:nvSpPr>
          <p:spPr>
            <a:xfrm>
              <a:off x="1122940"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7" name="pl317"/>
            <p:cNvSpPr/>
            <p:nvPr/>
          </p:nvSpPr>
          <p:spPr>
            <a:xfrm>
              <a:off x="1360132"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8" name="pl318"/>
            <p:cNvSpPr/>
            <p:nvPr/>
          </p:nvSpPr>
          <p:spPr>
            <a:xfrm>
              <a:off x="1597324"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9" name="pl319"/>
            <p:cNvSpPr/>
            <p:nvPr/>
          </p:nvSpPr>
          <p:spPr>
            <a:xfrm>
              <a:off x="183451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0" name="pl320"/>
            <p:cNvSpPr/>
            <p:nvPr/>
          </p:nvSpPr>
          <p:spPr>
            <a:xfrm>
              <a:off x="207170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1" name="pl321"/>
            <p:cNvSpPr/>
            <p:nvPr/>
          </p:nvSpPr>
          <p:spPr>
            <a:xfrm>
              <a:off x="2308901"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2" name="pl322"/>
            <p:cNvSpPr/>
            <p:nvPr/>
          </p:nvSpPr>
          <p:spPr>
            <a:xfrm>
              <a:off x="2546094"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3" name="pl323"/>
            <p:cNvSpPr/>
            <p:nvPr/>
          </p:nvSpPr>
          <p:spPr>
            <a:xfrm>
              <a:off x="2783286"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4" name="pl324"/>
            <p:cNvSpPr/>
            <p:nvPr/>
          </p:nvSpPr>
          <p:spPr>
            <a:xfrm>
              <a:off x="302047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5" name="tx325"/>
            <p:cNvSpPr/>
            <p:nvPr/>
          </p:nvSpPr>
          <p:spPr>
            <a:xfrm rot="-5400000">
              <a:off x="75864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2006</a:t>
              </a:r>
            </a:p>
          </p:txBody>
        </p:sp>
        <p:sp>
          <p:nvSpPr>
            <p:cNvPr id="326" name="tx326"/>
            <p:cNvSpPr/>
            <p:nvPr/>
          </p:nvSpPr>
          <p:spPr>
            <a:xfrm rot="-5400000">
              <a:off x="99583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2008</a:t>
              </a:r>
            </a:p>
          </p:txBody>
        </p:sp>
        <p:sp>
          <p:nvSpPr>
            <p:cNvPr id="327" name="tx327"/>
            <p:cNvSpPr/>
            <p:nvPr/>
          </p:nvSpPr>
          <p:spPr>
            <a:xfrm rot="-5400000">
              <a:off x="123303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328" name="tx328"/>
            <p:cNvSpPr/>
            <p:nvPr/>
          </p:nvSpPr>
          <p:spPr>
            <a:xfrm rot="-5400000">
              <a:off x="147022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329" name="tx329"/>
            <p:cNvSpPr/>
            <p:nvPr/>
          </p:nvSpPr>
          <p:spPr>
            <a:xfrm rot="-5400000">
              <a:off x="170741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330" name="tx330"/>
            <p:cNvSpPr/>
            <p:nvPr/>
          </p:nvSpPr>
          <p:spPr>
            <a:xfrm rot="-5400000">
              <a:off x="194460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331" name="tx331"/>
            <p:cNvSpPr/>
            <p:nvPr/>
          </p:nvSpPr>
          <p:spPr>
            <a:xfrm rot="-5400000">
              <a:off x="2181800"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332" name="tx332"/>
            <p:cNvSpPr/>
            <p:nvPr/>
          </p:nvSpPr>
          <p:spPr>
            <a:xfrm rot="-5400000">
              <a:off x="241899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333" name="tx333"/>
            <p:cNvSpPr/>
            <p:nvPr/>
          </p:nvSpPr>
          <p:spPr>
            <a:xfrm rot="-5400000">
              <a:off x="265618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334" name="tx334"/>
            <p:cNvSpPr/>
            <p:nvPr/>
          </p:nvSpPr>
          <p:spPr>
            <a:xfrm rot="-5400000">
              <a:off x="289337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335" name="pl335"/>
            <p:cNvSpPr/>
            <p:nvPr/>
          </p:nvSpPr>
          <p:spPr>
            <a:xfrm>
              <a:off x="3380035" y="5525747"/>
              <a:ext cx="2596069" cy="0"/>
            </a:xfrm>
            <a:custGeom>
              <a:avLst/>
              <a:pathLst>
                <a:path w="2596069" h="0">
                  <a:moveTo>
                    <a:pt x="0" y="0"/>
                  </a:moveTo>
                  <a:lnTo>
                    <a:pt x="2596069" y="0"/>
                  </a:lnTo>
                </a:path>
              </a:pathLst>
            </a:custGeom>
            <a:ln w="8130" cap="flat">
              <a:solidFill>
                <a:srgbClr val="000000">
                  <a:alpha val="100000"/>
                </a:srgbClr>
              </a:solidFill>
              <a:prstDash val="solid"/>
              <a:round/>
            </a:ln>
          </p:spPr>
          <p:txBody>
            <a:bodyPr/>
            <a:lstStyle/>
            <a:p/>
          </p:txBody>
        </p:sp>
        <p:sp>
          <p:nvSpPr>
            <p:cNvPr id="336" name="pl336"/>
            <p:cNvSpPr/>
            <p:nvPr/>
          </p:nvSpPr>
          <p:spPr>
            <a:xfrm>
              <a:off x="3551406"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7" name="pl337"/>
            <p:cNvSpPr/>
            <p:nvPr/>
          </p:nvSpPr>
          <p:spPr>
            <a:xfrm>
              <a:off x="378859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8" name="pl338"/>
            <p:cNvSpPr/>
            <p:nvPr/>
          </p:nvSpPr>
          <p:spPr>
            <a:xfrm>
              <a:off x="4025791"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9" name="pl339"/>
            <p:cNvSpPr/>
            <p:nvPr/>
          </p:nvSpPr>
          <p:spPr>
            <a:xfrm>
              <a:off x="4262983"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0" name="pl340"/>
            <p:cNvSpPr/>
            <p:nvPr/>
          </p:nvSpPr>
          <p:spPr>
            <a:xfrm>
              <a:off x="4500176"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1" name="pl341"/>
            <p:cNvSpPr/>
            <p:nvPr/>
          </p:nvSpPr>
          <p:spPr>
            <a:xfrm>
              <a:off x="473736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2" name="pl342"/>
            <p:cNvSpPr/>
            <p:nvPr/>
          </p:nvSpPr>
          <p:spPr>
            <a:xfrm>
              <a:off x="4974560"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3" name="pl343"/>
            <p:cNvSpPr/>
            <p:nvPr/>
          </p:nvSpPr>
          <p:spPr>
            <a:xfrm>
              <a:off x="5211753"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4" name="pl344"/>
            <p:cNvSpPr/>
            <p:nvPr/>
          </p:nvSpPr>
          <p:spPr>
            <a:xfrm>
              <a:off x="5448945"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5" name="pl345"/>
            <p:cNvSpPr/>
            <p:nvPr/>
          </p:nvSpPr>
          <p:spPr>
            <a:xfrm>
              <a:off x="568613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6" name="tx346"/>
            <p:cNvSpPr/>
            <p:nvPr/>
          </p:nvSpPr>
          <p:spPr>
            <a:xfrm rot="-5400000">
              <a:off x="342430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2006</a:t>
              </a:r>
            </a:p>
          </p:txBody>
        </p:sp>
        <p:sp>
          <p:nvSpPr>
            <p:cNvPr id="347" name="tx347"/>
            <p:cNvSpPr/>
            <p:nvPr/>
          </p:nvSpPr>
          <p:spPr>
            <a:xfrm rot="-5400000">
              <a:off x="366149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2008</a:t>
              </a:r>
            </a:p>
          </p:txBody>
        </p:sp>
        <p:sp>
          <p:nvSpPr>
            <p:cNvPr id="348" name="tx348"/>
            <p:cNvSpPr/>
            <p:nvPr/>
          </p:nvSpPr>
          <p:spPr>
            <a:xfrm rot="-5400000">
              <a:off x="389868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349" name="tx349"/>
            <p:cNvSpPr/>
            <p:nvPr/>
          </p:nvSpPr>
          <p:spPr>
            <a:xfrm rot="-5400000">
              <a:off x="413588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350" name="tx350"/>
            <p:cNvSpPr/>
            <p:nvPr/>
          </p:nvSpPr>
          <p:spPr>
            <a:xfrm rot="-5400000">
              <a:off x="437307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351" name="tx351"/>
            <p:cNvSpPr/>
            <p:nvPr/>
          </p:nvSpPr>
          <p:spPr>
            <a:xfrm rot="-5400000">
              <a:off x="461026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352" name="tx352"/>
            <p:cNvSpPr/>
            <p:nvPr/>
          </p:nvSpPr>
          <p:spPr>
            <a:xfrm rot="-5400000">
              <a:off x="484745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353" name="tx353"/>
            <p:cNvSpPr/>
            <p:nvPr/>
          </p:nvSpPr>
          <p:spPr>
            <a:xfrm rot="-5400000">
              <a:off x="508465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354" name="tx354"/>
            <p:cNvSpPr/>
            <p:nvPr/>
          </p:nvSpPr>
          <p:spPr>
            <a:xfrm rot="-5400000">
              <a:off x="532184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355" name="tx355"/>
            <p:cNvSpPr/>
            <p:nvPr/>
          </p:nvSpPr>
          <p:spPr>
            <a:xfrm rot="-5400000">
              <a:off x="555903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356" name="pl356"/>
            <p:cNvSpPr/>
            <p:nvPr/>
          </p:nvSpPr>
          <p:spPr>
            <a:xfrm>
              <a:off x="6045694" y="5525747"/>
              <a:ext cx="2596069" cy="0"/>
            </a:xfrm>
            <a:custGeom>
              <a:avLst/>
              <a:pathLst>
                <a:path w="2596069" h="0">
                  <a:moveTo>
                    <a:pt x="0" y="0"/>
                  </a:moveTo>
                  <a:lnTo>
                    <a:pt x="2596069" y="0"/>
                  </a:lnTo>
                </a:path>
              </a:pathLst>
            </a:custGeom>
            <a:ln w="8130" cap="flat">
              <a:solidFill>
                <a:srgbClr val="000000">
                  <a:alpha val="100000"/>
                </a:srgbClr>
              </a:solidFill>
              <a:prstDash val="solid"/>
              <a:round/>
            </a:ln>
          </p:spPr>
          <p:txBody>
            <a:bodyPr/>
            <a:lstStyle/>
            <a:p/>
          </p:txBody>
        </p:sp>
        <p:sp>
          <p:nvSpPr>
            <p:cNvPr id="357" name="pl357"/>
            <p:cNvSpPr/>
            <p:nvPr/>
          </p:nvSpPr>
          <p:spPr>
            <a:xfrm>
              <a:off x="6217065"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8" name="pl358"/>
            <p:cNvSpPr/>
            <p:nvPr/>
          </p:nvSpPr>
          <p:spPr>
            <a:xfrm>
              <a:off x="645425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9" name="pl359"/>
            <p:cNvSpPr/>
            <p:nvPr/>
          </p:nvSpPr>
          <p:spPr>
            <a:xfrm>
              <a:off x="6691450"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0" name="pl360"/>
            <p:cNvSpPr/>
            <p:nvPr/>
          </p:nvSpPr>
          <p:spPr>
            <a:xfrm>
              <a:off x="6928642"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1" name="pl361"/>
            <p:cNvSpPr/>
            <p:nvPr/>
          </p:nvSpPr>
          <p:spPr>
            <a:xfrm>
              <a:off x="7165835"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2" name="pl362"/>
            <p:cNvSpPr/>
            <p:nvPr/>
          </p:nvSpPr>
          <p:spPr>
            <a:xfrm>
              <a:off x="740302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3" name="pl363"/>
            <p:cNvSpPr/>
            <p:nvPr/>
          </p:nvSpPr>
          <p:spPr>
            <a:xfrm>
              <a:off x="764021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4" name="pl364"/>
            <p:cNvSpPr/>
            <p:nvPr/>
          </p:nvSpPr>
          <p:spPr>
            <a:xfrm>
              <a:off x="7877411"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5" name="pl365"/>
            <p:cNvSpPr/>
            <p:nvPr/>
          </p:nvSpPr>
          <p:spPr>
            <a:xfrm>
              <a:off x="8114604"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6" name="pl366"/>
            <p:cNvSpPr/>
            <p:nvPr/>
          </p:nvSpPr>
          <p:spPr>
            <a:xfrm>
              <a:off x="8351796"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7" name="tx367"/>
            <p:cNvSpPr/>
            <p:nvPr/>
          </p:nvSpPr>
          <p:spPr>
            <a:xfrm rot="-5400000">
              <a:off x="608996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2006</a:t>
              </a:r>
            </a:p>
          </p:txBody>
        </p:sp>
        <p:sp>
          <p:nvSpPr>
            <p:cNvPr id="368" name="tx368"/>
            <p:cNvSpPr/>
            <p:nvPr/>
          </p:nvSpPr>
          <p:spPr>
            <a:xfrm rot="-5400000">
              <a:off x="632715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2008</a:t>
              </a:r>
            </a:p>
          </p:txBody>
        </p:sp>
        <p:sp>
          <p:nvSpPr>
            <p:cNvPr id="369" name="tx369"/>
            <p:cNvSpPr/>
            <p:nvPr/>
          </p:nvSpPr>
          <p:spPr>
            <a:xfrm rot="-5400000">
              <a:off x="656434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370" name="tx370"/>
            <p:cNvSpPr/>
            <p:nvPr/>
          </p:nvSpPr>
          <p:spPr>
            <a:xfrm rot="-5400000">
              <a:off x="680154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371" name="tx371"/>
            <p:cNvSpPr/>
            <p:nvPr/>
          </p:nvSpPr>
          <p:spPr>
            <a:xfrm rot="-5400000">
              <a:off x="703873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372" name="tx372"/>
            <p:cNvSpPr/>
            <p:nvPr/>
          </p:nvSpPr>
          <p:spPr>
            <a:xfrm rot="-5400000">
              <a:off x="727592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373" name="tx373"/>
            <p:cNvSpPr/>
            <p:nvPr/>
          </p:nvSpPr>
          <p:spPr>
            <a:xfrm rot="-5400000">
              <a:off x="751311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374" name="tx374"/>
            <p:cNvSpPr/>
            <p:nvPr/>
          </p:nvSpPr>
          <p:spPr>
            <a:xfrm rot="-5400000">
              <a:off x="7750310"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375" name="tx375"/>
            <p:cNvSpPr/>
            <p:nvPr/>
          </p:nvSpPr>
          <p:spPr>
            <a:xfrm rot="-5400000">
              <a:off x="798750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376" name="tx376"/>
            <p:cNvSpPr/>
            <p:nvPr/>
          </p:nvSpPr>
          <p:spPr>
            <a:xfrm rot="-5400000">
              <a:off x="822469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377" name="tx377"/>
            <p:cNvSpPr/>
            <p:nvPr/>
          </p:nvSpPr>
          <p:spPr>
            <a:xfrm>
              <a:off x="570361" y="291889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78" name="tx378"/>
            <p:cNvSpPr/>
            <p:nvPr/>
          </p:nvSpPr>
          <p:spPr>
            <a:xfrm>
              <a:off x="508182" y="235183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379" name="tx379"/>
            <p:cNvSpPr/>
            <p:nvPr/>
          </p:nvSpPr>
          <p:spPr>
            <a:xfrm>
              <a:off x="508182" y="178478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380" name="tx380"/>
            <p:cNvSpPr/>
            <p:nvPr/>
          </p:nvSpPr>
          <p:spPr>
            <a:xfrm>
              <a:off x="508182" y="12177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381" name="tx381"/>
            <p:cNvSpPr/>
            <p:nvPr/>
          </p:nvSpPr>
          <p:spPr>
            <a:xfrm>
              <a:off x="570361" y="538650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82" name="tx382"/>
            <p:cNvSpPr/>
            <p:nvPr/>
          </p:nvSpPr>
          <p:spPr>
            <a:xfrm>
              <a:off x="508182" y="481944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383" name="tx383"/>
            <p:cNvSpPr/>
            <p:nvPr/>
          </p:nvSpPr>
          <p:spPr>
            <a:xfrm>
              <a:off x="508182" y="425239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384" name="tx384"/>
            <p:cNvSpPr/>
            <p:nvPr/>
          </p:nvSpPr>
          <p:spPr>
            <a:xfrm>
              <a:off x="508182" y="368533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385" name="tx385"/>
            <p:cNvSpPr/>
            <p:nvPr/>
          </p:nvSpPr>
          <p:spPr>
            <a:xfrm>
              <a:off x="8723599" y="291889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86" name="tx386"/>
            <p:cNvSpPr/>
            <p:nvPr/>
          </p:nvSpPr>
          <p:spPr>
            <a:xfrm>
              <a:off x="8723599" y="244634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87" name="tx387"/>
            <p:cNvSpPr/>
            <p:nvPr/>
          </p:nvSpPr>
          <p:spPr>
            <a:xfrm>
              <a:off x="8723599" y="19737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88" name="tx388"/>
            <p:cNvSpPr/>
            <p:nvPr/>
          </p:nvSpPr>
          <p:spPr>
            <a:xfrm>
              <a:off x="8723599" y="15012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89" name="tx389"/>
            <p:cNvSpPr/>
            <p:nvPr/>
          </p:nvSpPr>
          <p:spPr>
            <a:xfrm>
              <a:off x="8723599" y="102870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90" name="tx390"/>
            <p:cNvSpPr/>
            <p:nvPr/>
          </p:nvSpPr>
          <p:spPr>
            <a:xfrm>
              <a:off x="8723599" y="538650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91" name="tx391"/>
            <p:cNvSpPr/>
            <p:nvPr/>
          </p:nvSpPr>
          <p:spPr>
            <a:xfrm>
              <a:off x="8723599" y="49139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92" name="tx392"/>
            <p:cNvSpPr/>
            <p:nvPr/>
          </p:nvSpPr>
          <p:spPr>
            <a:xfrm>
              <a:off x="8723599" y="444141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93" name="tx393"/>
            <p:cNvSpPr/>
            <p:nvPr/>
          </p:nvSpPr>
          <p:spPr>
            <a:xfrm>
              <a:off x="8723599" y="3968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94" name="tx394"/>
            <p:cNvSpPr/>
            <p:nvPr/>
          </p:nvSpPr>
          <p:spPr>
            <a:xfrm>
              <a:off x="8723599" y="3496316"/>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95" name="tx395"/>
            <p:cNvSpPr/>
            <p:nvPr/>
          </p:nvSpPr>
          <p:spPr>
            <a:xfrm rot="-5400000">
              <a:off x="52124" y="3150338"/>
              <a:ext cx="68360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countries</a:t>
              </a:r>
            </a:p>
          </p:txBody>
        </p:sp>
        <p:sp>
          <p:nvSpPr>
            <p:cNvPr id="396" name="tx396"/>
            <p:cNvSpPr/>
            <p:nvPr/>
          </p:nvSpPr>
          <p:spPr>
            <a:xfrm rot="5400000">
              <a:off x="8593345" y="3150338"/>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397" name="rc397"/>
            <p:cNvSpPr/>
            <p:nvPr/>
          </p:nvSpPr>
          <p:spPr>
            <a:xfrm>
              <a:off x="3743125" y="6243826"/>
              <a:ext cx="201456" cy="201456"/>
            </a:xfrm>
            <a:prstGeom prst="rect">
              <a:avLst/>
            </a:prstGeom>
            <a:solidFill>
              <a:srgbClr val="2C7FB8">
                <a:alpha val="100000"/>
              </a:srgbClr>
            </a:solidFill>
          </p:spPr>
          <p:txBody>
            <a:bodyPr/>
            <a:lstStyle/>
            <a:p/>
          </p:txBody>
        </p:sp>
        <p:sp>
          <p:nvSpPr>
            <p:cNvPr id="398" name="tx398"/>
            <p:cNvSpPr/>
            <p:nvPr/>
          </p:nvSpPr>
          <p:spPr>
            <a:xfrm>
              <a:off x="4023170" y="6304549"/>
              <a:ext cx="546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 countries</a:t>
              </a:r>
            </a:p>
          </p:txBody>
        </p:sp>
        <p:sp>
          <p:nvSpPr>
            <p:cNvPr id="399" name="pl399"/>
            <p:cNvSpPr/>
            <p:nvPr/>
          </p:nvSpPr>
          <p:spPr>
            <a:xfrm>
              <a:off x="4870283" y="6344554"/>
              <a:ext cx="175564" cy="0"/>
            </a:xfrm>
            <a:custGeom>
              <a:avLst/>
              <a:pathLst>
                <a:path w="175564" h="0">
                  <a:moveTo>
                    <a:pt x="0" y="0"/>
                  </a:moveTo>
                  <a:lnTo>
                    <a:pt x="175564" y="0"/>
                  </a:lnTo>
                </a:path>
              </a:pathLst>
            </a:custGeom>
            <a:ln w="27101" cap="flat">
              <a:solidFill>
                <a:srgbClr val="000000">
                  <a:alpha val="80000"/>
                </a:srgbClr>
              </a:solidFill>
              <a:prstDash val="solid"/>
              <a:round/>
            </a:ln>
          </p:spPr>
          <p:txBody>
            <a:bodyPr/>
            <a:lstStyle/>
            <a:p/>
          </p:txBody>
        </p:sp>
        <p:sp>
          <p:nvSpPr>
            <p:cNvPr id="400" name="tx400"/>
            <p:cNvSpPr/>
            <p:nvPr/>
          </p:nvSpPr>
          <p:spPr>
            <a:xfrm>
              <a:off x="5137383" y="6304549"/>
              <a:ext cx="4846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Coverage</a:t>
              </a:r>
            </a:p>
          </p:txBody>
        </p:sp>
        <p:sp>
          <p:nvSpPr>
            <p:cNvPr id="401" name="tx401"/>
            <p:cNvSpPr/>
            <p:nvPr/>
          </p:nvSpPr>
          <p:spPr>
            <a:xfrm>
              <a:off x="714376" y="435349"/>
              <a:ext cx="658614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Trends in number of countries with WUENIC estimates and coverage, MENA, 2006-2025</a:t>
              </a:r>
            </a:p>
          </p:txBody>
        </p:sp>
        <p:sp>
          <p:nvSpPr>
            <p:cNvPr id="402" name="tx402"/>
            <p:cNvSpPr/>
            <p:nvPr/>
          </p:nvSpPr>
          <p:spPr>
            <a:xfrm>
              <a:off x="-775549" y="6593460"/>
              <a:ext cx="94173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revision.Note: Total number of countries recommended to have the vaccine indicated by the horizonal dashed line.</a:t>
              </a:r>
            </a:p>
          </p:txBody>
        </p:sp>
      </p:grpSp>
      <p:sp>
        <p:nvSpPr>
          <p:cNvPr id="4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coverage progress of selected vaccines alongside number of countries with introductions to aid understanding of progress.
WUENIC starts producing estimates from the first year a country reports data. For new vaccines, this is often the year of, or the year year after a vaccine in introuduced. As such, the numbers serve as a proxy for year of introduction.
As WUENIC has evolved and SAGE recommendations updated, more vaccines have been added to the estimation process. Where estimates were started after 2006, the first year of estimation is indicated by the vertical dashed line.
The total number of countries that are recommended for each vaccine is indicated by the dashed horizontal line and corresponding value.
Countries without the vaccine are included in aggregates as 0.</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FFFF">
                    <a:alpha val="100000"/>
                  </a:srgbClr>
                </a:solidFill>
                <a:latin typeface="Calibri"/>
                <a:cs typeface="Calibri"/>
                <a:ea typeface="Calibri"/>
                <a:sym typeface="Calibri"/>
              </a:rPr>
              <a:t>Methods: </a:t>
            </a:r>
            <a:r>
              <a:rPr cap="none" sz="1400" i="0" b="0" u="none" strike="noStrike">
                <a:solidFill>
                  <a:srgbClr val="FFC000">
                    <a:alpha val="100000"/>
                  </a:srgbClr>
                </a:solidFill>
                <a:latin typeface="Calibri"/>
                <a:cs typeface="Calibri"/>
                <a:ea typeface="Calibri"/>
                <a:sym typeface="Calibri"/>
              </a:rPr>
              <a:t>• </a:t>
            </a:r>
            <a:r>
              <a:rPr cap="none" sz="1300" i="0" b="0" u="sng" strike="noStrike">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350" y="5080844"/>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5" name="pl5"/>
            <p:cNvSpPr/>
            <p:nvPr/>
          </p:nvSpPr>
          <p:spPr>
            <a:xfrm>
              <a:off x="757350" y="4518554"/>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6" name="pl6"/>
            <p:cNvSpPr/>
            <p:nvPr/>
          </p:nvSpPr>
          <p:spPr>
            <a:xfrm>
              <a:off x="757350" y="3956264"/>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7" name="pl7"/>
            <p:cNvSpPr/>
            <p:nvPr/>
          </p:nvSpPr>
          <p:spPr>
            <a:xfrm>
              <a:off x="757350" y="339397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 name="pl8"/>
            <p:cNvSpPr/>
            <p:nvPr/>
          </p:nvSpPr>
          <p:spPr>
            <a:xfrm>
              <a:off x="757350" y="283168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 name="pl9"/>
            <p:cNvSpPr/>
            <p:nvPr/>
          </p:nvSpPr>
          <p:spPr>
            <a:xfrm>
              <a:off x="757350" y="226939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0" name="pl10"/>
            <p:cNvSpPr/>
            <p:nvPr/>
          </p:nvSpPr>
          <p:spPr>
            <a:xfrm>
              <a:off x="757350" y="4799699"/>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1" name="pl11"/>
            <p:cNvSpPr/>
            <p:nvPr/>
          </p:nvSpPr>
          <p:spPr>
            <a:xfrm>
              <a:off x="757350" y="4237409"/>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2" name="pl12"/>
            <p:cNvSpPr/>
            <p:nvPr/>
          </p:nvSpPr>
          <p:spPr>
            <a:xfrm>
              <a:off x="757350" y="3675120"/>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3" name="pl13"/>
            <p:cNvSpPr/>
            <p:nvPr/>
          </p:nvSpPr>
          <p:spPr>
            <a:xfrm>
              <a:off x="757350" y="3112830"/>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4" name="pl14"/>
            <p:cNvSpPr/>
            <p:nvPr/>
          </p:nvSpPr>
          <p:spPr>
            <a:xfrm>
              <a:off x="757350" y="2550540"/>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5" name="pl15"/>
            <p:cNvSpPr/>
            <p:nvPr/>
          </p:nvSpPr>
          <p:spPr>
            <a:xfrm>
              <a:off x="757350" y="1988250"/>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6" name="pl16"/>
            <p:cNvSpPr/>
            <p:nvPr/>
          </p:nvSpPr>
          <p:spPr>
            <a:xfrm>
              <a:off x="910081" y="1833621"/>
              <a:ext cx="0" cy="3401852"/>
            </a:xfrm>
            <a:custGeom>
              <a:avLst/>
              <a:pathLst>
                <a:path w="0" h="3401852">
                  <a:moveTo>
                    <a:pt x="0" y="340185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164632" y="1833621"/>
              <a:ext cx="0" cy="3401852"/>
            </a:xfrm>
            <a:custGeom>
              <a:avLst/>
              <a:pathLst>
                <a:path w="0" h="3401852">
                  <a:moveTo>
                    <a:pt x="0" y="340185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419184" y="1833621"/>
              <a:ext cx="0" cy="3401852"/>
            </a:xfrm>
            <a:custGeom>
              <a:avLst/>
              <a:pathLst>
                <a:path w="0" h="3401852">
                  <a:moveTo>
                    <a:pt x="0" y="340185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673736" y="1833621"/>
              <a:ext cx="0" cy="3401852"/>
            </a:xfrm>
            <a:custGeom>
              <a:avLst/>
              <a:pathLst>
                <a:path w="0" h="3401852">
                  <a:moveTo>
                    <a:pt x="0" y="340185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928287" y="1833621"/>
              <a:ext cx="0" cy="3401852"/>
            </a:xfrm>
            <a:custGeom>
              <a:avLst/>
              <a:pathLst>
                <a:path w="0" h="3401852">
                  <a:moveTo>
                    <a:pt x="0" y="340185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182839" y="1833621"/>
              <a:ext cx="0" cy="3401852"/>
            </a:xfrm>
            <a:custGeom>
              <a:avLst/>
              <a:pathLst>
                <a:path w="0" h="3401852">
                  <a:moveTo>
                    <a:pt x="0" y="340185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437390" y="1833621"/>
              <a:ext cx="0" cy="3401852"/>
            </a:xfrm>
            <a:custGeom>
              <a:avLst/>
              <a:pathLst>
                <a:path w="0" h="3401852">
                  <a:moveTo>
                    <a:pt x="0" y="340185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691942" y="1833621"/>
              <a:ext cx="0" cy="3401852"/>
            </a:xfrm>
            <a:custGeom>
              <a:avLst/>
              <a:pathLst>
                <a:path w="0" h="3401852">
                  <a:moveTo>
                    <a:pt x="0" y="3401852"/>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946494" y="1833621"/>
              <a:ext cx="0" cy="3401852"/>
            </a:xfrm>
            <a:custGeom>
              <a:avLst/>
              <a:pathLst>
                <a:path w="0" h="3401852">
                  <a:moveTo>
                    <a:pt x="0" y="3401852"/>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201045" y="1833621"/>
              <a:ext cx="0" cy="3401852"/>
            </a:xfrm>
            <a:custGeom>
              <a:avLst/>
              <a:pathLst>
                <a:path w="0" h="3401852">
                  <a:moveTo>
                    <a:pt x="0" y="3401852"/>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455597" y="1833621"/>
              <a:ext cx="0" cy="3401852"/>
            </a:xfrm>
            <a:custGeom>
              <a:avLst/>
              <a:pathLst>
                <a:path w="0" h="3401852">
                  <a:moveTo>
                    <a:pt x="0" y="3401852"/>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710148" y="1833621"/>
              <a:ext cx="0" cy="3401852"/>
            </a:xfrm>
            <a:custGeom>
              <a:avLst/>
              <a:pathLst>
                <a:path w="0" h="3401852">
                  <a:moveTo>
                    <a:pt x="0" y="3401852"/>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964700" y="1833621"/>
              <a:ext cx="0" cy="3401852"/>
            </a:xfrm>
            <a:custGeom>
              <a:avLst/>
              <a:pathLst>
                <a:path w="0" h="3401852">
                  <a:moveTo>
                    <a:pt x="0" y="3401852"/>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219251" y="1833621"/>
              <a:ext cx="0" cy="3401852"/>
            </a:xfrm>
            <a:custGeom>
              <a:avLst/>
              <a:pathLst>
                <a:path w="0" h="3401852">
                  <a:moveTo>
                    <a:pt x="0" y="3401852"/>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473803" y="1833621"/>
              <a:ext cx="0" cy="3401852"/>
            </a:xfrm>
            <a:custGeom>
              <a:avLst/>
              <a:pathLst>
                <a:path w="0" h="3401852">
                  <a:moveTo>
                    <a:pt x="0" y="3401852"/>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4728355" y="1833621"/>
              <a:ext cx="0" cy="3401852"/>
            </a:xfrm>
            <a:custGeom>
              <a:avLst/>
              <a:pathLst>
                <a:path w="0" h="3401852">
                  <a:moveTo>
                    <a:pt x="0" y="3401852"/>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910081" y="4659127"/>
              <a:ext cx="3818273" cy="140572"/>
            </a:xfrm>
            <a:custGeom>
              <a:avLst/>
              <a:pathLst>
                <a:path w="3818273" h="140572">
                  <a:moveTo>
                    <a:pt x="0" y="140572"/>
                  </a:moveTo>
                  <a:lnTo>
                    <a:pt x="254551" y="140572"/>
                  </a:lnTo>
                  <a:lnTo>
                    <a:pt x="509103" y="140572"/>
                  </a:lnTo>
                  <a:lnTo>
                    <a:pt x="763654" y="140572"/>
                  </a:lnTo>
                  <a:lnTo>
                    <a:pt x="1018206" y="140572"/>
                  </a:lnTo>
                  <a:lnTo>
                    <a:pt x="1272757" y="140572"/>
                  </a:lnTo>
                  <a:lnTo>
                    <a:pt x="1527309" y="140572"/>
                  </a:lnTo>
                  <a:lnTo>
                    <a:pt x="1781861" y="140572"/>
                  </a:lnTo>
                  <a:lnTo>
                    <a:pt x="2036412" y="140572"/>
                  </a:lnTo>
                  <a:lnTo>
                    <a:pt x="2290964" y="140572"/>
                  </a:lnTo>
                  <a:lnTo>
                    <a:pt x="2545515" y="140572"/>
                  </a:lnTo>
                  <a:lnTo>
                    <a:pt x="2800067" y="140572"/>
                  </a:lnTo>
                  <a:lnTo>
                    <a:pt x="3054619" y="28114"/>
                  </a:lnTo>
                  <a:lnTo>
                    <a:pt x="3309170" y="112457"/>
                  </a:lnTo>
                  <a:lnTo>
                    <a:pt x="3563722" y="28114"/>
                  </a:lnTo>
                  <a:lnTo>
                    <a:pt x="3818273" y="0"/>
                  </a:lnTo>
                </a:path>
              </a:pathLst>
            </a:custGeom>
            <a:ln w="29811" cap="flat">
              <a:solidFill>
                <a:srgbClr val="FF0000">
                  <a:alpha val="100000"/>
                </a:srgbClr>
              </a:solidFill>
              <a:prstDash val="solid"/>
              <a:round/>
            </a:ln>
          </p:spPr>
          <p:txBody>
            <a:bodyPr/>
            <a:lstStyle/>
            <a:p/>
          </p:txBody>
        </p:sp>
        <p:sp>
          <p:nvSpPr>
            <p:cNvPr id="33" name="pl33"/>
            <p:cNvSpPr/>
            <p:nvPr/>
          </p:nvSpPr>
          <p:spPr>
            <a:xfrm>
              <a:off x="910081" y="4715356"/>
              <a:ext cx="3818273" cy="84343"/>
            </a:xfrm>
            <a:custGeom>
              <a:avLst/>
              <a:pathLst>
                <a:path w="3818273" h="84343">
                  <a:moveTo>
                    <a:pt x="0" y="84343"/>
                  </a:moveTo>
                  <a:lnTo>
                    <a:pt x="254551" y="84343"/>
                  </a:lnTo>
                  <a:lnTo>
                    <a:pt x="509103" y="84343"/>
                  </a:lnTo>
                  <a:lnTo>
                    <a:pt x="763654" y="84343"/>
                  </a:lnTo>
                  <a:lnTo>
                    <a:pt x="1018206" y="84343"/>
                  </a:lnTo>
                  <a:lnTo>
                    <a:pt x="1272757" y="84343"/>
                  </a:lnTo>
                  <a:lnTo>
                    <a:pt x="1527309" y="84343"/>
                  </a:lnTo>
                  <a:lnTo>
                    <a:pt x="1781861" y="84343"/>
                  </a:lnTo>
                  <a:lnTo>
                    <a:pt x="2036412" y="84343"/>
                  </a:lnTo>
                  <a:lnTo>
                    <a:pt x="2290964" y="84343"/>
                  </a:lnTo>
                  <a:lnTo>
                    <a:pt x="2545515" y="84343"/>
                  </a:lnTo>
                  <a:lnTo>
                    <a:pt x="2800067" y="84343"/>
                  </a:lnTo>
                  <a:lnTo>
                    <a:pt x="3054619" y="84343"/>
                  </a:lnTo>
                  <a:lnTo>
                    <a:pt x="3309170" y="0"/>
                  </a:lnTo>
                  <a:lnTo>
                    <a:pt x="3563722" y="56228"/>
                  </a:lnTo>
                  <a:lnTo>
                    <a:pt x="3818273" y="56228"/>
                  </a:lnTo>
                </a:path>
              </a:pathLst>
            </a:custGeom>
            <a:ln w="29811" cap="flat">
              <a:solidFill>
                <a:srgbClr val="0058AB">
                  <a:alpha val="100000"/>
                </a:srgbClr>
              </a:solidFill>
              <a:prstDash val="solid"/>
              <a:round/>
            </a:ln>
          </p:spPr>
          <p:txBody>
            <a:bodyPr/>
            <a:lstStyle/>
            <a:p/>
          </p:txBody>
        </p:sp>
        <p:sp>
          <p:nvSpPr>
            <p:cNvPr id="34" name="pt34"/>
            <p:cNvSpPr/>
            <p:nvPr/>
          </p:nvSpPr>
          <p:spPr>
            <a:xfrm>
              <a:off x="885255" y="477487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139806" y="477487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1394358" y="477487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1648910" y="477487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1903461" y="477487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158013" y="477487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412564" y="477487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667116" y="477487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2921668" y="477487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3176219" y="477487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3430771" y="477487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3685322" y="477487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3939874" y="466241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4194426" y="474675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4448977" y="466241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4703529" y="463430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0" name="pt50"/>
            <p:cNvSpPr/>
            <p:nvPr/>
          </p:nvSpPr>
          <p:spPr>
            <a:xfrm>
              <a:off x="885255" y="477487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1139806" y="477487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1394358" y="477487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1648910" y="477487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1903461" y="477487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2158013" y="477487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2412564" y="477487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2667116" y="477487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2921668" y="477487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3176219" y="477487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pt60"/>
            <p:cNvSpPr/>
            <p:nvPr/>
          </p:nvSpPr>
          <p:spPr>
            <a:xfrm>
              <a:off x="3430771" y="477487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1" name="pt61"/>
            <p:cNvSpPr/>
            <p:nvPr/>
          </p:nvSpPr>
          <p:spPr>
            <a:xfrm>
              <a:off x="3685322" y="477487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2" name="pt62"/>
            <p:cNvSpPr/>
            <p:nvPr/>
          </p:nvSpPr>
          <p:spPr>
            <a:xfrm>
              <a:off x="3939874" y="477487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3" name="pt63"/>
            <p:cNvSpPr/>
            <p:nvPr/>
          </p:nvSpPr>
          <p:spPr>
            <a:xfrm>
              <a:off x="4194426" y="469053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4" name="pt64"/>
            <p:cNvSpPr/>
            <p:nvPr/>
          </p:nvSpPr>
          <p:spPr>
            <a:xfrm>
              <a:off x="4448977" y="474675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5" name="pt65"/>
            <p:cNvSpPr/>
            <p:nvPr/>
          </p:nvSpPr>
          <p:spPr>
            <a:xfrm>
              <a:off x="4703529" y="474675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6" name="tx66"/>
            <p:cNvSpPr/>
            <p:nvPr/>
          </p:nvSpPr>
          <p:spPr>
            <a:xfrm>
              <a:off x="910081" y="487074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67" name="tx67"/>
            <p:cNvSpPr/>
            <p:nvPr/>
          </p:nvSpPr>
          <p:spPr>
            <a:xfrm>
              <a:off x="1419184" y="487074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68" name="tx68"/>
            <p:cNvSpPr/>
            <p:nvPr/>
          </p:nvSpPr>
          <p:spPr>
            <a:xfrm>
              <a:off x="1928287" y="487074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69" name="tx69"/>
            <p:cNvSpPr/>
            <p:nvPr/>
          </p:nvSpPr>
          <p:spPr>
            <a:xfrm>
              <a:off x="2437390" y="487074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70" name="tx70"/>
            <p:cNvSpPr/>
            <p:nvPr/>
          </p:nvSpPr>
          <p:spPr>
            <a:xfrm>
              <a:off x="2946494" y="487074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71" name="tx71"/>
            <p:cNvSpPr/>
            <p:nvPr/>
          </p:nvSpPr>
          <p:spPr>
            <a:xfrm>
              <a:off x="3455597" y="487074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72" name="tx72"/>
            <p:cNvSpPr/>
            <p:nvPr/>
          </p:nvSpPr>
          <p:spPr>
            <a:xfrm>
              <a:off x="3964700" y="487074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73" name="tx73"/>
            <p:cNvSpPr/>
            <p:nvPr/>
          </p:nvSpPr>
          <p:spPr>
            <a:xfrm>
              <a:off x="4473803" y="484263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a:t>
              </a:r>
            </a:p>
          </p:txBody>
        </p:sp>
        <p:sp>
          <p:nvSpPr>
            <p:cNvPr id="74" name="tx74"/>
            <p:cNvSpPr/>
            <p:nvPr/>
          </p:nvSpPr>
          <p:spPr>
            <a:xfrm>
              <a:off x="4728355" y="484263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a:t>
              </a:r>
            </a:p>
          </p:txBody>
        </p:sp>
        <p:sp>
          <p:nvSpPr>
            <p:cNvPr id="75" name="tx75"/>
            <p:cNvSpPr/>
            <p:nvPr/>
          </p:nvSpPr>
          <p:spPr>
            <a:xfrm>
              <a:off x="910081" y="462918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76" name="tx76"/>
            <p:cNvSpPr/>
            <p:nvPr/>
          </p:nvSpPr>
          <p:spPr>
            <a:xfrm>
              <a:off x="1419184" y="462918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77" name="tx77"/>
            <p:cNvSpPr/>
            <p:nvPr/>
          </p:nvSpPr>
          <p:spPr>
            <a:xfrm>
              <a:off x="1928287" y="462918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78" name="tx78"/>
            <p:cNvSpPr/>
            <p:nvPr/>
          </p:nvSpPr>
          <p:spPr>
            <a:xfrm>
              <a:off x="2437390" y="462918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79" name="tx79"/>
            <p:cNvSpPr/>
            <p:nvPr/>
          </p:nvSpPr>
          <p:spPr>
            <a:xfrm>
              <a:off x="2946494" y="462918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80" name="tx80"/>
            <p:cNvSpPr/>
            <p:nvPr/>
          </p:nvSpPr>
          <p:spPr>
            <a:xfrm>
              <a:off x="3455597" y="462918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81" name="tx81"/>
            <p:cNvSpPr/>
            <p:nvPr/>
          </p:nvSpPr>
          <p:spPr>
            <a:xfrm>
              <a:off x="3964700" y="4516724"/>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4</a:t>
              </a:r>
            </a:p>
          </p:txBody>
        </p:sp>
        <p:sp>
          <p:nvSpPr>
            <p:cNvPr id="82" name="tx82"/>
            <p:cNvSpPr/>
            <p:nvPr/>
          </p:nvSpPr>
          <p:spPr>
            <a:xfrm>
              <a:off x="4473803" y="4516724"/>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4</a:t>
              </a:r>
            </a:p>
          </p:txBody>
        </p:sp>
        <p:sp>
          <p:nvSpPr>
            <p:cNvPr id="83" name="tx83"/>
            <p:cNvSpPr/>
            <p:nvPr/>
          </p:nvSpPr>
          <p:spPr>
            <a:xfrm>
              <a:off x="4728355" y="448860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5</a:t>
              </a:r>
            </a:p>
          </p:txBody>
        </p:sp>
        <p:sp>
          <p:nvSpPr>
            <p:cNvPr id="84" name="pl84"/>
            <p:cNvSpPr/>
            <p:nvPr/>
          </p:nvSpPr>
          <p:spPr>
            <a:xfrm>
              <a:off x="757350" y="4799699"/>
              <a:ext cx="4123735" cy="0"/>
            </a:xfrm>
            <a:custGeom>
              <a:avLst/>
              <a:pathLst>
                <a:path w="4123735" h="0">
                  <a:moveTo>
                    <a:pt x="0" y="0"/>
                  </a:moveTo>
                  <a:lnTo>
                    <a:pt x="4123735" y="0"/>
                  </a:lnTo>
                  <a:lnTo>
                    <a:pt x="4123735" y="0"/>
                  </a:lnTo>
                </a:path>
              </a:pathLst>
            </a:custGeom>
            <a:ln w="13550" cap="flat">
              <a:solidFill>
                <a:srgbClr val="A9A9A9">
                  <a:alpha val="100000"/>
                </a:srgbClr>
              </a:solidFill>
              <a:prstDash val="dash"/>
              <a:round/>
            </a:ln>
          </p:spPr>
          <p:txBody>
            <a:bodyPr/>
            <a:lstStyle/>
            <a:p/>
          </p:txBody>
        </p:sp>
        <p:sp>
          <p:nvSpPr>
            <p:cNvPr id="85" name="rc85"/>
            <p:cNvSpPr/>
            <p:nvPr/>
          </p:nvSpPr>
          <p:spPr>
            <a:xfrm>
              <a:off x="757350" y="1833621"/>
              <a:ext cx="4123735" cy="3401852"/>
            </a:xfrm>
            <a:prstGeom prst="rect">
              <a:avLst/>
            </a:prstGeom>
            <a:noFill/>
            <a:ln w="13550" cap="rnd">
              <a:solidFill>
                <a:srgbClr val="BEBEBE">
                  <a:alpha val="100000"/>
                </a:srgbClr>
              </a:solidFill>
              <a:prstDash val="solid"/>
              <a:round/>
            </a:ln>
          </p:spPr>
          <p:txBody>
            <a:bodyPr/>
            <a:lstStyle/>
            <a:p/>
          </p:txBody>
        </p:sp>
        <p:sp>
          <p:nvSpPr>
            <p:cNvPr id="86" name="pl86"/>
            <p:cNvSpPr/>
            <p:nvPr/>
          </p:nvSpPr>
          <p:spPr>
            <a:xfrm>
              <a:off x="4950675" y="5080844"/>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7" name="pl87"/>
            <p:cNvSpPr/>
            <p:nvPr/>
          </p:nvSpPr>
          <p:spPr>
            <a:xfrm>
              <a:off x="4950675" y="4518554"/>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8" name="pl88"/>
            <p:cNvSpPr/>
            <p:nvPr/>
          </p:nvSpPr>
          <p:spPr>
            <a:xfrm>
              <a:off x="4950675" y="3956264"/>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9" name="pl89"/>
            <p:cNvSpPr/>
            <p:nvPr/>
          </p:nvSpPr>
          <p:spPr>
            <a:xfrm>
              <a:off x="4950675" y="339397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0" name="pl90"/>
            <p:cNvSpPr/>
            <p:nvPr/>
          </p:nvSpPr>
          <p:spPr>
            <a:xfrm>
              <a:off x="4950675" y="283168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1" name="pl91"/>
            <p:cNvSpPr/>
            <p:nvPr/>
          </p:nvSpPr>
          <p:spPr>
            <a:xfrm>
              <a:off x="4950675" y="226939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2" name="pl92"/>
            <p:cNvSpPr/>
            <p:nvPr/>
          </p:nvSpPr>
          <p:spPr>
            <a:xfrm>
              <a:off x="4950675" y="4799699"/>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3" name="pl93"/>
            <p:cNvSpPr/>
            <p:nvPr/>
          </p:nvSpPr>
          <p:spPr>
            <a:xfrm>
              <a:off x="4950675" y="4237409"/>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4" name="pl94"/>
            <p:cNvSpPr/>
            <p:nvPr/>
          </p:nvSpPr>
          <p:spPr>
            <a:xfrm>
              <a:off x="4950675" y="3675120"/>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5" name="pl95"/>
            <p:cNvSpPr/>
            <p:nvPr/>
          </p:nvSpPr>
          <p:spPr>
            <a:xfrm>
              <a:off x="4950675" y="3112830"/>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6" name="pl96"/>
            <p:cNvSpPr/>
            <p:nvPr/>
          </p:nvSpPr>
          <p:spPr>
            <a:xfrm>
              <a:off x="4950675" y="2550540"/>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7" name="pl97"/>
            <p:cNvSpPr/>
            <p:nvPr/>
          </p:nvSpPr>
          <p:spPr>
            <a:xfrm>
              <a:off x="4950675" y="1988250"/>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8" name="pl98"/>
            <p:cNvSpPr/>
            <p:nvPr/>
          </p:nvSpPr>
          <p:spPr>
            <a:xfrm>
              <a:off x="5103406" y="1833621"/>
              <a:ext cx="0" cy="3401852"/>
            </a:xfrm>
            <a:custGeom>
              <a:avLst/>
              <a:pathLst>
                <a:path w="0" h="3401852">
                  <a:moveTo>
                    <a:pt x="0" y="3401852"/>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5357957" y="1833621"/>
              <a:ext cx="0" cy="3401852"/>
            </a:xfrm>
            <a:custGeom>
              <a:avLst/>
              <a:pathLst>
                <a:path w="0" h="3401852">
                  <a:moveTo>
                    <a:pt x="0" y="3401852"/>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5612509" y="1833621"/>
              <a:ext cx="0" cy="3401852"/>
            </a:xfrm>
            <a:custGeom>
              <a:avLst/>
              <a:pathLst>
                <a:path w="0" h="3401852">
                  <a:moveTo>
                    <a:pt x="0" y="3401852"/>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5867060" y="1833621"/>
              <a:ext cx="0" cy="3401852"/>
            </a:xfrm>
            <a:custGeom>
              <a:avLst/>
              <a:pathLst>
                <a:path w="0" h="3401852">
                  <a:moveTo>
                    <a:pt x="0" y="3401852"/>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6121612" y="1833621"/>
              <a:ext cx="0" cy="3401852"/>
            </a:xfrm>
            <a:custGeom>
              <a:avLst/>
              <a:pathLst>
                <a:path w="0" h="3401852">
                  <a:moveTo>
                    <a:pt x="0" y="3401852"/>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6376164" y="1833621"/>
              <a:ext cx="0" cy="3401852"/>
            </a:xfrm>
            <a:custGeom>
              <a:avLst/>
              <a:pathLst>
                <a:path w="0" h="3401852">
                  <a:moveTo>
                    <a:pt x="0" y="3401852"/>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6630715" y="1833621"/>
              <a:ext cx="0" cy="3401852"/>
            </a:xfrm>
            <a:custGeom>
              <a:avLst/>
              <a:pathLst>
                <a:path w="0" h="3401852">
                  <a:moveTo>
                    <a:pt x="0" y="3401852"/>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6885267" y="1833621"/>
              <a:ext cx="0" cy="3401852"/>
            </a:xfrm>
            <a:custGeom>
              <a:avLst/>
              <a:pathLst>
                <a:path w="0" h="3401852">
                  <a:moveTo>
                    <a:pt x="0" y="3401852"/>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7139818" y="1833621"/>
              <a:ext cx="0" cy="3401852"/>
            </a:xfrm>
            <a:custGeom>
              <a:avLst/>
              <a:pathLst>
                <a:path w="0" h="3401852">
                  <a:moveTo>
                    <a:pt x="0" y="3401852"/>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7394370" y="1833621"/>
              <a:ext cx="0" cy="3401852"/>
            </a:xfrm>
            <a:custGeom>
              <a:avLst/>
              <a:pathLst>
                <a:path w="0" h="3401852">
                  <a:moveTo>
                    <a:pt x="0" y="3401852"/>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7648922" y="1833621"/>
              <a:ext cx="0" cy="3401852"/>
            </a:xfrm>
            <a:custGeom>
              <a:avLst/>
              <a:pathLst>
                <a:path w="0" h="3401852">
                  <a:moveTo>
                    <a:pt x="0" y="3401852"/>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7903473" y="1833621"/>
              <a:ext cx="0" cy="3401852"/>
            </a:xfrm>
            <a:custGeom>
              <a:avLst/>
              <a:pathLst>
                <a:path w="0" h="3401852">
                  <a:moveTo>
                    <a:pt x="0" y="3401852"/>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8158025" y="1833621"/>
              <a:ext cx="0" cy="3401852"/>
            </a:xfrm>
            <a:custGeom>
              <a:avLst/>
              <a:pathLst>
                <a:path w="0" h="3401852">
                  <a:moveTo>
                    <a:pt x="0" y="3401852"/>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8412576" y="1833621"/>
              <a:ext cx="0" cy="3401852"/>
            </a:xfrm>
            <a:custGeom>
              <a:avLst/>
              <a:pathLst>
                <a:path w="0" h="3401852">
                  <a:moveTo>
                    <a:pt x="0" y="3401852"/>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8667128" y="1833621"/>
              <a:ext cx="0" cy="3401852"/>
            </a:xfrm>
            <a:custGeom>
              <a:avLst/>
              <a:pathLst>
                <a:path w="0" h="3401852">
                  <a:moveTo>
                    <a:pt x="0" y="340185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8921680" y="1833621"/>
              <a:ext cx="0" cy="3401852"/>
            </a:xfrm>
            <a:custGeom>
              <a:avLst/>
              <a:pathLst>
                <a:path w="0" h="3401852">
                  <a:moveTo>
                    <a:pt x="0" y="340185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5103406" y="4799699"/>
              <a:ext cx="3818273" cy="0"/>
            </a:xfrm>
            <a:custGeom>
              <a:avLst/>
              <a:pathLst>
                <a:path w="3818273" h="0">
                  <a:moveTo>
                    <a:pt x="0" y="0"/>
                  </a:moveTo>
                  <a:lnTo>
                    <a:pt x="254551" y="0"/>
                  </a:lnTo>
                  <a:lnTo>
                    <a:pt x="509103" y="0"/>
                  </a:lnTo>
                  <a:lnTo>
                    <a:pt x="763654" y="0"/>
                  </a:lnTo>
                  <a:lnTo>
                    <a:pt x="1018206" y="0"/>
                  </a:lnTo>
                  <a:lnTo>
                    <a:pt x="1272757" y="0"/>
                  </a:lnTo>
                  <a:lnTo>
                    <a:pt x="1527309" y="0"/>
                  </a:lnTo>
                  <a:lnTo>
                    <a:pt x="1781861" y="0"/>
                  </a:lnTo>
                  <a:lnTo>
                    <a:pt x="2036412" y="0"/>
                  </a:lnTo>
                  <a:lnTo>
                    <a:pt x="2290964" y="0"/>
                  </a:lnTo>
                  <a:lnTo>
                    <a:pt x="2545515" y="0"/>
                  </a:lnTo>
                  <a:lnTo>
                    <a:pt x="2800067" y="0"/>
                  </a:lnTo>
                  <a:lnTo>
                    <a:pt x="3054619" y="0"/>
                  </a:lnTo>
                  <a:lnTo>
                    <a:pt x="3309170" y="0"/>
                  </a:lnTo>
                  <a:lnTo>
                    <a:pt x="3563722" y="0"/>
                  </a:lnTo>
                  <a:lnTo>
                    <a:pt x="3818273" y="0"/>
                  </a:lnTo>
                </a:path>
              </a:pathLst>
            </a:custGeom>
            <a:ln w="29811" cap="flat">
              <a:solidFill>
                <a:srgbClr val="FF0000">
                  <a:alpha val="100000"/>
                </a:srgbClr>
              </a:solidFill>
              <a:prstDash val="solid"/>
              <a:round/>
            </a:ln>
          </p:spPr>
          <p:txBody>
            <a:bodyPr/>
            <a:lstStyle/>
            <a:p/>
          </p:txBody>
        </p:sp>
        <p:sp>
          <p:nvSpPr>
            <p:cNvPr id="115" name="pl115"/>
            <p:cNvSpPr/>
            <p:nvPr/>
          </p:nvSpPr>
          <p:spPr>
            <a:xfrm>
              <a:off x="5103406" y="4799699"/>
              <a:ext cx="3818273" cy="0"/>
            </a:xfrm>
            <a:custGeom>
              <a:avLst/>
              <a:pathLst>
                <a:path w="3818273" h="0">
                  <a:moveTo>
                    <a:pt x="0" y="0"/>
                  </a:moveTo>
                  <a:lnTo>
                    <a:pt x="254551" y="0"/>
                  </a:lnTo>
                  <a:lnTo>
                    <a:pt x="509103" y="0"/>
                  </a:lnTo>
                  <a:lnTo>
                    <a:pt x="763654" y="0"/>
                  </a:lnTo>
                  <a:lnTo>
                    <a:pt x="1018206" y="0"/>
                  </a:lnTo>
                  <a:lnTo>
                    <a:pt x="1272757" y="0"/>
                  </a:lnTo>
                  <a:lnTo>
                    <a:pt x="1527309" y="0"/>
                  </a:lnTo>
                  <a:lnTo>
                    <a:pt x="1781861" y="0"/>
                  </a:lnTo>
                  <a:lnTo>
                    <a:pt x="2036412" y="0"/>
                  </a:lnTo>
                  <a:lnTo>
                    <a:pt x="2290964" y="0"/>
                  </a:lnTo>
                  <a:lnTo>
                    <a:pt x="2545515" y="0"/>
                  </a:lnTo>
                  <a:lnTo>
                    <a:pt x="2800067" y="0"/>
                  </a:lnTo>
                  <a:lnTo>
                    <a:pt x="3054619" y="0"/>
                  </a:lnTo>
                  <a:lnTo>
                    <a:pt x="3309170" y="0"/>
                  </a:lnTo>
                  <a:lnTo>
                    <a:pt x="3563722" y="0"/>
                  </a:lnTo>
                  <a:lnTo>
                    <a:pt x="3818273" y="0"/>
                  </a:lnTo>
                </a:path>
              </a:pathLst>
            </a:custGeom>
            <a:ln w="29811" cap="flat">
              <a:solidFill>
                <a:srgbClr val="0058AB">
                  <a:alpha val="100000"/>
                </a:srgbClr>
              </a:solidFill>
              <a:prstDash val="solid"/>
              <a:round/>
            </a:ln>
          </p:spPr>
          <p:txBody>
            <a:bodyPr/>
            <a:lstStyle/>
            <a:p/>
          </p:txBody>
        </p:sp>
        <p:sp>
          <p:nvSpPr>
            <p:cNvPr id="116" name="pt116"/>
            <p:cNvSpPr/>
            <p:nvPr/>
          </p:nvSpPr>
          <p:spPr>
            <a:xfrm>
              <a:off x="5078580" y="477487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7" name="pt117"/>
            <p:cNvSpPr/>
            <p:nvPr/>
          </p:nvSpPr>
          <p:spPr>
            <a:xfrm>
              <a:off x="5333131" y="477487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8" name="pt118"/>
            <p:cNvSpPr/>
            <p:nvPr/>
          </p:nvSpPr>
          <p:spPr>
            <a:xfrm>
              <a:off x="5587683" y="477487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9" name="pt119"/>
            <p:cNvSpPr/>
            <p:nvPr/>
          </p:nvSpPr>
          <p:spPr>
            <a:xfrm>
              <a:off x="5842234" y="477487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0" name="pt120"/>
            <p:cNvSpPr/>
            <p:nvPr/>
          </p:nvSpPr>
          <p:spPr>
            <a:xfrm>
              <a:off x="6096786" y="477487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1" name="pt121"/>
            <p:cNvSpPr/>
            <p:nvPr/>
          </p:nvSpPr>
          <p:spPr>
            <a:xfrm>
              <a:off x="6351338" y="477487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2" name="pt122"/>
            <p:cNvSpPr/>
            <p:nvPr/>
          </p:nvSpPr>
          <p:spPr>
            <a:xfrm>
              <a:off x="6605889" y="477487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3" name="pt123"/>
            <p:cNvSpPr/>
            <p:nvPr/>
          </p:nvSpPr>
          <p:spPr>
            <a:xfrm>
              <a:off x="6860441" y="477487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4" name="pt124"/>
            <p:cNvSpPr/>
            <p:nvPr/>
          </p:nvSpPr>
          <p:spPr>
            <a:xfrm>
              <a:off x="7114992" y="477487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5" name="pt125"/>
            <p:cNvSpPr/>
            <p:nvPr/>
          </p:nvSpPr>
          <p:spPr>
            <a:xfrm>
              <a:off x="7369544" y="477487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6" name="pt126"/>
            <p:cNvSpPr/>
            <p:nvPr/>
          </p:nvSpPr>
          <p:spPr>
            <a:xfrm>
              <a:off x="7624096" y="477487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7" name="pt127"/>
            <p:cNvSpPr/>
            <p:nvPr/>
          </p:nvSpPr>
          <p:spPr>
            <a:xfrm>
              <a:off x="7878647" y="477487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8" name="pt128"/>
            <p:cNvSpPr/>
            <p:nvPr/>
          </p:nvSpPr>
          <p:spPr>
            <a:xfrm>
              <a:off x="8133199" y="477487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9" name="pt129"/>
            <p:cNvSpPr/>
            <p:nvPr/>
          </p:nvSpPr>
          <p:spPr>
            <a:xfrm>
              <a:off x="8387750" y="477487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0" name="pt130"/>
            <p:cNvSpPr/>
            <p:nvPr/>
          </p:nvSpPr>
          <p:spPr>
            <a:xfrm>
              <a:off x="8642302" y="477487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1" name="pt131"/>
            <p:cNvSpPr/>
            <p:nvPr/>
          </p:nvSpPr>
          <p:spPr>
            <a:xfrm>
              <a:off x="8896854" y="477487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2" name="pt132"/>
            <p:cNvSpPr/>
            <p:nvPr/>
          </p:nvSpPr>
          <p:spPr>
            <a:xfrm>
              <a:off x="5078580" y="477487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3" name="pt133"/>
            <p:cNvSpPr/>
            <p:nvPr/>
          </p:nvSpPr>
          <p:spPr>
            <a:xfrm>
              <a:off x="5333131" y="477487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4" name="pt134"/>
            <p:cNvSpPr/>
            <p:nvPr/>
          </p:nvSpPr>
          <p:spPr>
            <a:xfrm>
              <a:off x="5587683" y="477487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5" name="pt135"/>
            <p:cNvSpPr/>
            <p:nvPr/>
          </p:nvSpPr>
          <p:spPr>
            <a:xfrm>
              <a:off x="5842234" y="477487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6" name="pt136"/>
            <p:cNvSpPr/>
            <p:nvPr/>
          </p:nvSpPr>
          <p:spPr>
            <a:xfrm>
              <a:off x="6096786" y="477487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7" name="pt137"/>
            <p:cNvSpPr/>
            <p:nvPr/>
          </p:nvSpPr>
          <p:spPr>
            <a:xfrm>
              <a:off x="6351338" y="477487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8" name="pt138"/>
            <p:cNvSpPr/>
            <p:nvPr/>
          </p:nvSpPr>
          <p:spPr>
            <a:xfrm>
              <a:off x="6605889" y="477487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9" name="pt139"/>
            <p:cNvSpPr/>
            <p:nvPr/>
          </p:nvSpPr>
          <p:spPr>
            <a:xfrm>
              <a:off x="6860441" y="477487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0" name="pt140"/>
            <p:cNvSpPr/>
            <p:nvPr/>
          </p:nvSpPr>
          <p:spPr>
            <a:xfrm>
              <a:off x="7114992" y="477487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1" name="pt141"/>
            <p:cNvSpPr/>
            <p:nvPr/>
          </p:nvSpPr>
          <p:spPr>
            <a:xfrm>
              <a:off x="7369544" y="477487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2" name="pt142"/>
            <p:cNvSpPr/>
            <p:nvPr/>
          </p:nvSpPr>
          <p:spPr>
            <a:xfrm>
              <a:off x="7624096" y="477487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3" name="pt143"/>
            <p:cNvSpPr/>
            <p:nvPr/>
          </p:nvSpPr>
          <p:spPr>
            <a:xfrm>
              <a:off x="7878647" y="477487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4" name="pt144"/>
            <p:cNvSpPr/>
            <p:nvPr/>
          </p:nvSpPr>
          <p:spPr>
            <a:xfrm>
              <a:off x="8133199" y="477487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5" name="pt145"/>
            <p:cNvSpPr/>
            <p:nvPr/>
          </p:nvSpPr>
          <p:spPr>
            <a:xfrm>
              <a:off x="8387750" y="477487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6" name="pt146"/>
            <p:cNvSpPr/>
            <p:nvPr/>
          </p:nvSpPr>
          <p:spPr>
            <a:xfrm>
              <a:off x="8642302" y="477487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7" name="pt147"/>
            <p:cNvSpPr/>
            <p:nvPr/>
          </p:nvSpPr>
          <p:spPr>
            <a:xfrm>
              <a:off x="8896854" y="477487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8" name="tx148"/>
            <p:cNvSpPr/>
            <p:nvPr/>
          </p:nvSpPr>
          <p:spPr>
            <a:xfrm>
              <a:off x="5103406" y="487074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49" name="tx149"/>
            <p:cNvSpPr/>
            <p:nvPr/>
          </p:nvSpPr>
          <p:spPr>
            <a:xfrm>
              <a:off x="5612509" y="487074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0" name="tx150"/>
            <p:cNvSpPr/>
            <p:nvPr/>
          </p:nvSpPr>
          <p:spPr>
            <a:xfrm>
              <a:off x="6121612" y="487074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1" name="tx151"/>
            <p:cNvSpPr/>
            <p:nvPr/>
          </p:nvSpPr>
          <p:spPr>
            <a:xfrm>
              <a:off x="6630715" y="487074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2" name="tx152"/>
            <p:cNvSpPr/>
            <p:nvPr/>
          </p:nvSpPr>
          <p:spPr>
            <a:xfrm>
              <a:off x="7139818" y="487074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3" name="tx153"/>
            <p:cNvSpPr/>
            <p:nvPr/>
          </p:nvSpPr>
          <p:spPr>
            <a:xfrm>
              <a:off x="7648922" y="487074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4" name="tx154"/>
            <p:cNvSpPr/>
            <p:nvPr/>
          </p:nvSpPr>
          <p:spPr>
            <a:xfrm>
              <a:off x="8158025" y="487074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5" name="tx155"/>
            <p:cNvSpPr/>
            <p:nvPr/>
          </p:nvSpPr>
          <p:spPr>
            <a:xfrm>
              <a:off x="8667128" y="487074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6" name="tx156"/>
            <p:cNvSpPr/>
            <p:nvPr/>
          </p:nvSpPr>
          <p:spPr>
            <a:xfrm>
              <a:off x="8921680" y="487074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7" name="tx157"/>
            <p:cNvSpPr/>
            <p:nvPr/>
          </p:nvSpPr>
          <p:spPr>
            <a:xfrm>
              <a:off x="5103406" y="462918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58" name="tx158"/>
            <p:cNvSpPr/>
            <p:nvPr/>
          </p:nvSpPr>
          <p:spPr>
            <a:xfrm>
              <a:off x="5612509" y="462918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59" name="tx159"/>
            <p:cNvSpPr/>
            <p:nvPr/>
          </p:nvSpPr>
          <p:spPr>
            <a:xfrm>
              <a:off x="6121612" y="462918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0" name="tx160"/>
            <p:cNvSpPr/>
            <p:nvPr/>
          </p:nvSpPr>
          <p:spPr>
            <a:xfrm>
              <a:off x="6630715" y="462918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1" name="tx161"/>
            <p:cNvSpPr/>
            <p:nvPr/>
          </p:nvSpPr>
          <p:spPr>
            <a:xfrm>
              <a:off x="7139818" y="462918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2" name="tx162"/>
            <p:cNvSpPr/>
            <p:nvPr/>
          </p:nvSpPr>
          <p:spPr>
            <a:xfrm>
              <a:off x="7648922" y="462918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3" name="tx163"/>
            <p:cNvSpPr/>
            <p:nvPr/>
          </p:nvSpPr>
          <p:spPr>
            <a:xfrm>
              <a:off x="8158025" y="462918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4" name="tx164"/>
            <p:cNvSpPr/>
            <p:nvPr/>
          </p:nvSpPr>
          <p:spPr>
            <a:xfrm>
              <a:off x="8667128" y="462918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5" name="tx165"/>
            <p:cNvSpPr/>
            <p:nvPr/>
          </p:nvSpPr>
          <p:spPr>
            <a:xfrm>
              <a:off x="8921680" y="462918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6" name="pl166"/>
            <p:cNvSpPr/>
            <p:nvPr/>
          </p:nvSpPr>
          <p:spPr>
            <a:xfrm>
              <a:off x="4950675" y="4799699"/>
              <a:ext cx="4123735" cy="0"/>
            </a:xfrm>
            <a:custGeom>
              <a:avLst/>
              <a:pathLst>
                <a:path w="4123735" h="0">
                  <a:moveTo>
                    <a:pt x="0" y="0"/>
                  </a:moveTo>
                  <a:lnTo>
                    <a:pt x="4123735" y="0"/>
                  </a:lnTo>
                  <a:lnTo>
                    <a:pt x="4123735" y="0"/>
                  </a:lnTo>
                </a:path>
              </a:pathLst>
            </a:custGeom>
            <a:ln w="13550" cap="flat">
              <a:solidFill>
                <a:srgbClr val="A9A9A9">
                  <a:alpha val="100000"/>
                </a:srgbClr>
              </a:solidFill>
              <a:prstDash val="dash"/>
              <a:round/>
            </a:ln>
          </p:spPr>
          <p:txBody>
            <a:bodyPr/>
            <a:lstStyle/>
            <a:p/>
          </p:txBody>
        </p:sp>
        <p:sp>
          <p:nvSpPr>
            <p:cNvPr id="167" name="rc167"/>
            <p:cNvSpPr/>
            <p:nvPr/>
          </p:nvSpPr>
          <p:spPr>
            <a:xfrm>
              <a:off x="4950675" y="1833621"/>
              <a:ext cx="4123735" cy="3401852"/>
            </a:xfrm>
            <a:prstGeom prst="rect">
              <a:avLst/>
            </a:prstGeom>
            <a:noFill/>
            <a:ln w="13550" cap="rnd">
              <a:solidFill>
                <a:srgbClr val="BEBEBE">
                  <a:alpha val="100000"/>
                </a:srgbClr>
              </a:solidFill>
              <a:prstDash val="solid"/>
              <a:round/>
            </a:ln>
          </p:spPr>
          <p:txBody>
            <a:bodyPr/>
            <a:lstStyle/>
            <a:p/>
          </p:txBody>
        </p:sp>
        <p:sp>
          <p:nvSpPr>
            <p:cNvPr id="168" name="tx168"/>
            <p:cNvSpPr/>
            <p:nvPr/>
          </p:nvSpPr>
          <p:spPr>
            <a:xfrm>
              <a:off x="2551344" y="1663192"/>
              <a:ext cx="53574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A1A1A">
                      <a:alpha val="100000"/>
                    </a:srgbClr>
                  </a:solidFill>
                  <a:latin typeface="Arial"/>
                  <a:cs typeface="Arial"/>
                </a:rPr>
                <a:t>Females</a:t>
              </a:r>
            </a:p>
          </p:txBody>
        </p:sp>
        <p:sp>
          <p:nvSpPr>
            <p:cNvPr id="169" name="tx169"/>
            <p:cNvSpPr/>
            <p:nvPr/>
          </p:nvSpPr>
          <p:spPr>
            <a:xfrm>
              <a:off x="6826188" y="1663192"/>
              <a:ext cx="37270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A1A1A">
                      <a:alpha val="100000"/>
                    </a:srgbClr>
                  </a:solidFill>
                  <a:latin typeface="Arial"/>
                  <a:cs typeface="Arial"/>
                </a:rPr>
                <a:t>Males</a:t>
              </a:r>
            </a:p>
          </p:txBody>
        </p:sp>
        <p:sp>
          <p:nvSpPr>
            <p:cNvPr id="170" name="tx170"/>
            <p:cNvSpPr/>
            <p:nvPr/>
          </p:nvSpPr>
          <p:spPr>
            <a:xfrm rot="-2700000">
              <a:off x="538189" y="5452146"/>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 (0)</a:t>
              </a:r>
            </a:p>
          </p:txBody>
        </p:sp>
        <p:sp>
          <p:nvSpPr>
            <p:cNvPr id="171" name="tx171"/>
            <p:cNvSpPr/>
            <p:nvPr/>
          </p:nvSpPr>
          <p:spPr>
            <a:xfrm rot="-2700000">
              <a:off x="800779" y="5448817"/>
              <a:ext cx="4639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2011 (0)</a:t>
              </a:r>
            </a:p>
          </p:txBody>
        </p:sp>
        <p:sp>
          <p:nvSpPr>
            <p:cNvPr id="172" name="tx172"/>
            <p:cNvSpPr/>
            <p:nvPr/>
          </p:nvSpPr>
          <p:spPr>
            <a:xfrm rot="-2700000">
              <a:off x="1047292" y="5452146"/>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 (0)</a:t>
              </a:r>
            </a:p>
          </p:txBody>
        </p:sp>
        <p:sp>
          <p:nvSpPr>
            <p:cNvPr id="173" name="tx173"/>
            <p:cNvSpPr/>
            <p:nvPr/>
          </p:nvSpPr>
          <p:spPr>
            <a:xfrm rot="-2700000">
              <a:off x="1301844" y="5452146"/>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 (2)</a:t>
              </a:r>
            </a:p>
          </p:txBody>
        </p:sp>
        <p:sp>
          <p:nvSpPr>
            <p:cNvPr id="174" name="tx174"/>
            <p:cNvSpPr/>
            <p:nvPr/>
          </p:nvSpPr>
          <p:spPr>
            <a:xfrm rot="-2700000">
              <a:off x="1556395" y="5452146"/>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 (2)</a:t>
              </a:r>
            </a:p>
          </p:txBody>
        </p:sp>
        <p:sp>
          <p:nvSpPr>
            <p:cNvPr id="175" name="tx175"/>
            <p:cNvSpPr/>
            <p:nvPr/>
          </p:nvSpPr>
          <p:spPr>
            <a:xfrm rot="-2700000">
              <a:off x="1810947" y="5452146"/>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 (2)</a:t>
              </a:r>
            </a:p>
          </p:txBody>
        </p:sp>
        <p:sp>
          <p:nvSpPr>
            <p:cNvPr id="176" name="tx176"/>
            <p:cNvSpPr/>
            <p:nvPr/>
          </p:nvSpPr>
          <p:spPr>
            <a:xfrm rot="-2700000">
              <a:off x="2065498" y="5452146"/>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 (2)</a:t>
              </a:r>
            </a:p>
          </p:txBody>
        </p:sp>
        <p:sp>
          <p:nvSpPr>
            <p:cNvPr id="177" name="tx177"/>
            <p:cNvSpPr/>
            <p:nvPr/>
          </p:nvSpPr>
          <p:spPr>
            <a:xfrm rot="-2700000">
              <a:off x="2320050" y="5452146"/>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 (2)</a:t>
              </a:r>
            </a:p>
          </p:txBody>
        </p:sp>
        <p:sp>
          <p:nvSpPr>
            <p:cNvPr id="178" name="tx178"/>
            <p:cNvSpPr/>
            <p:nvPr/>
          </p:nvSpPr>
          <p:spPr>
            <a:xfrm rot="-2700000">
              <a:off x="2574602" y="5452146"/>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 (2)</a:t>
              </a:r>
            </a:p>
          </p:txBody>
        </p:sp>
        <p:sp>
          <p:nvSpPr>
            <p:cNvPr id="179" name="tx179"/>
            <p:cNvSpPr/>
            <p:nvPr/>
          </p:nvSpPr>
          <p:spPr>
            <a:xfrm rot="-2700000">
              <a:off x="2829153" y="5452146"/>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 (2)</a:t>
              </a:r>
            </a:p>
          </p:txBody>
        </p:sp>
        <p:sp>
          <p:nvSpPr>
            <p:cNvPr id="180" name="tx180"/>
            <p:cNvSpPr/>
            <p:nvPr/>
          </p:nvSpPr>
          <p:spPr>
            <a:xfrm rot="-2700000">
              <a:off x="3083705" y="5452146"/>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 (2)</a:t>
              </a:r>
            </a:p>
          </p:txBody>
        </p:sp>
        <p:sp>
          <p:nvSpPr>
            <p:cNvPr id="181" name="tx181"/>
            <p:cNvSpPr/>
            <p:nvPr/>
          </p:nvSpPr>
          <p:spPr>
            <a:xfrm rot="-2700000">
              <a:off x="3338256" y="5452146"/>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 (2)</a:t>
              </a:r>
            </a:p>
          </p:txBody>
        </p:sp>
        <p:sp>
          <p:nvSpPr>
            <p:cNvPr id="182" name="tx182"/>
            <p:cNvSpPr/>
            <p:nvPr/>
          </p:nvSpPr>
          <p:spPr>
            <a:xfrm rot="-2700000">
              <a:off x="3592808" y="5452146"/>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 (4)</a:t>
              </a:r>
            </a:p>
          </p:txBody>
        </p:sp>
        <p:sp>
          <p:nvSpPr>
            <p:cNvPr id="183" name="tx183"/>
            <p:cNvSpPr/>
            <p:nvPr/>
          </p:nvSpPr>
          <p:spPr>
            <a:xfrm rot="-2700000">
              <a:off x="3847359" y="5452146"/>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 (8)</a:t>
              </a:r>
            </a:p>
          </p:txBody>
        </p:sp>
        <p:sp>
          <p:nvSpPr>
            <p:cNvPr id="184" name="tx184"/>
            <p:cNvSpPr/>
            <p:nvPr/>
          </p:nvSpPr>
          <p:spPr>
            <a:xfrm rot="-2700000">
              <a:off x="4101911" y="5452146"/>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 (8)</a:t>
              </a:r>
            </a:p>
          </p:txBody>
        </p:sp>
        <p:sp>
          <p:nvSpPr>
            <p:cNvPr id="185" name="tx185"/>
            <p:cNvSpPr/>
            <p:nvPr/>
          </p:nvSpPr>
          <p:spPr>
            <a:xfrm rot="-2700000">
              <a:off x="4304170" y="5473807"/>
              <a:ext cx="5346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 (11)</a:t>
              </a:r>
            </a:p>
          </p:txBody>
        </p:sp>
        <p:sp>
          <p:nvSpPr>
            <p:cNvPr id="186" name="tx186"/>
            <p:cNvSpPr/>
            <p:nvPr/>
          </p:nvSpPr>
          <p:spPr>
            <a:xfrm rot="-2700000">
              <a:off x="4731514" y="5452146"/>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 (0)</a:t>
              </a:r>
            </a:p>
          </p:txBody>
        </p:sp>
        <p:sp>
          <p:nvSpPr>
            <p:cNvPr id="187" name="tx187"/>
            <p:cNvSpPr/>
            <p:nvPr/>
          </p:nvSpPr>
          <p:spPr>
            <a:xfrm rot="-2700000">
              <a:off x="4994104" y="5448817"/>
              <a:ext cx="4639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2011 (0)</a:t>
              </a:r>
            </a:p>
          </p:txBody>
        </p:sp>
        <p:sp>
          <p:nvSpPr>
            <p:cNvPr id="188" name="tx188"/>
            <p:cNvSpPr/>
            <p:nvPr/>
          </p:nvSpPr>
          <p:spPr>
            <a:xfrm rot="-2700000">
              <a:off x="5240617" y="5452146"/>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 (0)</a:t>
              </a:r>
            </a:p>
          </p:txBody>
        </p:sp>
        <p:sp>
          <p:nvSpPr>
            <p:cNvPr id="189" name="tx189"/>
            <p:cNvSpPr/>
            <p:nvPr/>
          </p:nvSpPr>
          <p:spPr>
            <a:xfrm rot="-2700000">
              <a:off x="5495168" y="5452146"/>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 (0)</a:t>
              </a:r>
            </a:p>
          </p:txBody>
        </p:sp>
        <p:sp>
          <p:nvSpPr>
            <p:cNvPr id="190" name="tx190"/>
            <p:cNvSpPr/>
            <p:nvPr/>
          </p:nvSpPr>
          <p:spPr>
            <a:xfrm rot="-2700000">
              <a:off x="5749720" y="5452146"/>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 (0)</a:t>
              </a:r>
            </a:p>
          </p:txBody>
        </p:sp>
        <p:sp>
          <p:nvSpPr>
            <p:cNvPr id="191" name="tx191"/>
            <p:cNvSpPr/>
            <p:nvPr/>
          </p:nvSpPr>
          <p:spPr>
            <a:xfrm rot="-2700000">
              <a:off x="6004272" y="5452146"/>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 (0)</a:t>
              </a:r>
            </a:p>
          </p:txBody>
        </p:sp>
        <p:sp>
          <p:nvSpPr>
            <p:cNvPr id="192" name="tx192"/>
            <p:cNvSpPr/>
            <p:nvPr/>
          </p:nvSpPr>
          <p:spPr>
            <a:xfrm rot="-2700000">
              <a:off x="6258823" y="5452146"/>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 (0)</a:t>
              </a:r>
            </a:p>
          </p:txBody>
        </p:sp>
        <p:sp>
          <p:nvSpPr>
            <p:cNvPr id="193" name="tx193"/>
            <p:cNvSpPr/>
            <p:nvPr/>
          </p:nvSpPr>
          <p:spPr>
            <a:xfrm rot="-2700000">
              <a:off x="6513375" y="5452146"/>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 (0)</a:t>
              </a:r>
            </a:p>
          </p:txBody>
        </p:sp>
        <p:sp>
          <p:nvSpPr>
            <p:cNvPr id="194" name="tx194"/>
            <p:cNvSpPr/>
            <p:nvPr/>
          </p:nvSpPr>
          <p:spPr>
            <a:xfrm rot="-2700000">
              <a:off x="6767926" y="5452146"/>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 (0)</a:t>
              </a:r>
            </a:p>
          </p:txBody>
        </p:sp>
        <p:sp>
          <p:nvSpPr>
            <p:cNvPr id="195" name="tx195"/>
            <p:cNvSpPr/>
            <p:nvPr/>
          </p:nvSpPr>
          <p:spPr>
            <a:xfrm rot="-2700000">
              <a:off x="7022478" y="5452146"/>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 (0)</a:t>
              </a:r>
            </a:p>
          </p:txBody>
        </p:sp>
        <p:sp>
          <p:nvSpPr>
            <p:cNvPr id="196" name="tx196"/>
            <p:cNvSpPr/>
            <p:nvPr/>
          </p:nvSpPr>
          <p:spPr>
            <a:xfrm rot="-2700000">
              <a:off x="7277030" y="5452146"/>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 (0)</a:t>
              </a:r>
            </a:p>
          </p:txBody>
        </p:sp>
        <p:sp>
          <p:nvSpPr>
            <p:cNvPr id="197" name="tx197"/>
            <p:cNvSpPr/>
            <p:nvPr/>
          </p:nvSpPr>
          <p:spPr>
            <a:xfrm rot="-2700000">
              <a:off x="7531581" y="5452146"/>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 (0)</a:t>
              </a:r>
            </a:p>
          </p:txBody>
        </p:sp>
        <p:sp>
          <p:nvSpPr>
            <p:cNvPr id="198" name="tx198"/>
            <p:cNvSpPr/>
            <p:nvPr/>
          </p:nvSpPr>
          <p:spPr>
            <a:xfrm rot="-2700000">
              <a:off x="7786133" y="5452146"/>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 (0)</a:t>
              </a:r>
            </a:p>
          </p:txBody>
        </p:sp>
        <p:sp>
          <p:nvSpPr>
            <p:cNvPr id="199" name="tx199"/>
            <p:cNvSpPr/>
            <p:nvPr/>
          </p:nvSpPr>
          <p:spPr>
            <a:xfrm rot="-2700000">
              <a:off x="8040684" y="5452146"/>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 (0)</a:t>
              </a:r>
            </a:p>
          </p:txBody>
        </p:sp>
        <p:sp>
          <p:nvSpPr>
            <p:cNvPr id="200" name="tx200"/>
            <p:cNvSpPr/>
            <p:nvPr/>
          </p:nvSpPr>
          <p:spPr>
            <a:xfrm rot="-2700000">
              <a:off x="8295236" y="5452146"/>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 (2)</a:t>
              </a:r>
            </a:p>
          </p:txBody>
        </p:sp>
        <p:sp>
          <p:nvSpPr>
            <p:cNvPr id="201" name="tx201"/>
            <p:cNvSpPr/>
            <p:nvPr/>
          </p:nvSpPr>
          <p:spPr>
            <a:xfrm rot="-2700000">
              <a:off x="8549788" y="5452146"/>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 (4)</a:t>
              </a:r>
            </a:p>
          </p:txBody>
        </p:sp>
        <p:sp>
          <p:nvSpPr>
            <p:cNvPr id="202" name="tx202"/>
            <p:cNvSpPr/>
            <p:nvPr/>
          </p:nvSpPr>
          <p:spPr>
            <a:xfrm>
              <a:off x="632541" y="475969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03" name="tx203"/>
            <p:cNvSpPr/>
            <p:nvPr/>
          </p:nvSpPr>
          <p:spPr>
            <a:xfrm>
              <a:off x="570361" y="419740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04" name="tx204"/>
            <p:cNvSpPr/>
            <p:nvPr/>
          </p:nvSpPr>
          <p:spPr>
            <a:xfrm>
              <a:off x="570361" y="363511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05" name="tx205"/>
            <p:cNvSpPr/>
            <p:nvPr/>
          </p:nvSpPr>
          <p:spPr>
            <a:xfrm>
              <a:off x="570361" y="307282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06" name="tx206"/>
            <p:cNvSpPr/>
            <p:nvPr/>
          </p:nvSpPr>
          <p:spPr>
            <a:xfrm>
              <a:off x="570361" y="251053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07" name="tx207"/>
            <p:cNvSpPr/>
            <p:nvPr/>
          </p:nvSpPr>
          <p:spPr>
            <a:xfrm>
              <a:off x="508182" y="194824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08" name="tx208"/>
            <p:cNvSpPr/>
            <p:nvPr/>
          </p:nvSpPr>
          <p:spPr>
            <a:xfrm rot="-5400000">
              <a:off x="-37121" y="3484530"/>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09" name="pl209"/>
            <p:cNvSpPr/>
            <p:nvPr/>
          </p:nvSpPr>
          <p:spPr>
            <a:xfrm>
              <a:off x="4252981" y="6242141"/>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210" name="pl210"/>
            <p:cNvSpPr/>
            <p:nvPr/>
          </p:nvSpPr>
          <p:spPr>
            <a:xfrm>
              <a:off x="4976552" y="6242141"/>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211" name="tx211"/>
            <p:cNvSpPr/>
            <p:nvPr/>
          </p:nvSpPr>
          <p:spPr>
            <a:xfrm>
              <a:off x="4520081" y="6192124"/>
              <a:ext cx="3649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HPV1</a:t>
              </a:r>
            </a:p>
          </p:txBody>
        </p:sp>
        <p:sp>
          <p:nvSpPr>
            <p:cNvPr id="212" name="tx212"/>
            <p:cNvSpPr/>
            <p:nvPr/>
          </p:nvSpPr>
          <p:spPr>
            <a:xfrm>
              <a:off x="5243652" y="6192124"/>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HPVc</a:t>
              </a:r>
            </a:p>
          </p:txBody>
        </p:sp>
        <p:sp>
          <p:nvSpPr>
            <p:cNvPr id="213" name="tx213"/>
            <p:cNvSpPr/>
            <p:nvPr/>
          </p:nvSpPr>
          <p:spPr>
            <a:xfrm>
              <a:off x="757350" y="1368037"/>
              <a:ext cx="766285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Human Papillomavirus (HPV) vaccine, first and last dose, programme coverage (%), MENA, 2010-2025</a:t>
              </a:r>
            </a:p>
          </p:txBody>
        </p:sp>
        <p:sp>
          <p:nvSpPr>
            <p:cNvPr id="214" name="tx214"/>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15" name="tx215"/>
            <p:cNvSpPr/>
            <p:nvPr/>
          </p:nvSpPr>
          <p:spPr>
            <a:xfrm>
              <a:off x="474387" y="6611748"/>
              <a:ext cx="86000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of countries with HPV vaccination are indicated in parentheses. Countries without introduction are included in aggregates using a value of zero for the estimate.</a:t>
              </a:r>
            </a:p>
          </p:txBody>
        </p:sp>
      </p:grpSp>
      <p:sp>
        <p:nvSpPr>
          <p:cNvPr id="21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HPV programme coverage is assessed according to the national schedule, and is used for short-term performance monitoring and SDG reporting.
In 2025, first dose (HPV1) coverage among girls increased to 5% and last dose (HPVc) coverage remained the same at 1%.
HPV1 coverage among boys remained the same at 0% and HPVc coverage remained the same at 0%.
HPV vaccine was available in 11* (out of 20) countries for girls and 4 for boys. Countries that have not introduced are included in aggregates with coverage of 0%.
Increasing coverage relies on reaching more girls and boys in existing programmes and introducing HPV vaccine in countries that have not yet introduced it.
*Includes partial introductions</a:t>
            </a:r>
          </a:p>
        </p:txBody>
      </p:sp>
      <p:sp>
        <p:nvSpPr>
          <p:cNvPr id="21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HPV last dose coverage among girls remained the same at 1% and coverage among boys remained the same at 0%</a:t>
            </a:r>
          </a:p>
        </p:txBody>
      </p:sp>
      <p:grpSp xmlns:pic="http://schemas.openxmlformats.org/drawingml/2006/picture">
        <p:nvGrpSpPr>
          <p:cNvPr id="218" name=""/>
          <p:cNvGrpSpPr/>
          <p:nvPr/>
        </p:nvGrpSpPr>
        <p:grpSpPr>
          <a:xfrm>
            <a:off x="292608" y="1097280"/>
            <a:ext cx="8595360" cy="28575"/>
            <a:chOff x="292608" y="1097280"/>
            <a:chExt cx="8595360" cy="28575"/>
          </a:xfrm>
        </p:grpSpPr>
        <p:sp>
          <p:nvSpPr>
            <p:cNvPr id="21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2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8309698" y="1240490"/>
              <a:ext cx="424840" cy="420828"/>
            </a:xfrm>
            <a:prstGeom prst="rect">
              <a:avLst/>
            </a:prstGeom>
            <a:solidFill>
              <a:srgbClr val="00833D">
                <a:alpha val="100000"/>
              </a:srgbClr>
            </a:solidFill>
            <a:ln w="2710" cap="flat">
              <a:solidFill>
                <a:srgbClr val="FFFFFF">
                  <a:alpha val="100000"/>
                </a:srgbClr>
              </a:solidFill>
              <a:prstDash val="solid"/>
              <a:miter/>
            </a:ln>
          </p:spPr>
          <p:txBody>
            <a:bodyPr/>
            <a:lstStyle/>
            <a:p/>
          </p:txBody>
        </p:sp>
        <p:sp>
          <p:nvSpPr>
            <p:cNvPr id="5" name="rc5"/>
            <p:cNvSpPr/>
            <p:nvPr/>
          </p:nvSpPr>
          <p:spPr>
            <a:xfrm>
              <a:off x="8309698" y="2502975"/>
              <a:ext cx="424840" cy="420828"/>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6" name="rc6"/>
            <p:cNvSpPr/>
            <p:nvPr/>
          </p:nvSpPr>
          <p:spPr>
            <a:xfrm>
              <a:off x="7460018" y="2082147"/>
              <a:ext cx="424840" cy="420828"/>
            </a:xfrm>
            <a:prstGeom prst="rect">
              <a:avLst/>
            </a:prstGeom>
            <a:solidFill>
              <a:srgbClr val="F9941C">
                <a:alpha val="100000"/>
              </a:srgbClr>
            </a:solidFill>
            <a:ln w="2710" cap="flat">
              <a:solidFill>
                <a:srgbClr val="FFFFFF">
                  <a:alpha val="100000"/>
                </a:srgbClr>
              </a:solidFill>
              <a:prstDash val="solid"/>
              <a:miter/>
            </a:ln>
          </p:spPr>
          <p:txBody>
            <a:bodyPr/>
            <a:lstStyle/>
            <a:p/>
          </p:txBody>
        </p:sp>
        <p:sp>
          <p:nvSpPr>
            <p:cNvPr id="7" name="rc7"/>
            <p:cNvSpPr/>
            <p:nvPr/>
          </p:nvSpPr>
          <p:spPr>
            <a:xfrm>
              <a:off x="7884858" y="2082147"/>
              <a:ext cx="424840" cy="420828"/>
            </a:xfrm>
            <a:prstGeom prst="rect">
              <a:avLst/>
            </a:prstGeom>
            <a:solidFill>
              <a:srgbClr val="F7861E">
                <a:alpha val="100000"/>
              </a:srgbClr>
            </a:solidFill>
            <a:ln w="2710" cap="flat">
              <a:solidFill>
                <a:srgbClr val="FFFFFF">
                  <a:alpha val="100000"/>
                </a:srgbClr>
              </a:solidFill>
              <a:prstDash val="solid"/>
              <a:miter/>
            </a:ln>
          </p:spPr>
          <p:txBody>
            <a:bodyPr/>
            <a:lstStyle/>
            <a:p/>
          </p:txBody>
        </p:sp>
        <p:sp>
          <p:nvSpPr>
            <p:cNvPr id="8" name="rc8"/>
            <p:cNvSpPr/>
            <p:nvPr/>
          </p:nvSpPr>
          <p:spPr>
            <a:xfrm>
              <a:off x="8309698" y="2082147"/>
              <a:ext cx="424840" cy="420828"/>
            </a:xfrm>
            <a:prstGeom prst="rect">
              <a:avLst/>
            </a:prstGeom>
            <a:solidFill>
              <a:srgbClr val="F7861E">
                <a:alpha val="100000"/>
              </a:srgbClr>
            </a:solidFill>
            <a:ln w="2710" cap="flat">
              <a:solidFill>
                <a:srgbClr val="FFFFFF">
                  <a:alpha val="100000"/>
                </a:srgbClr>
              </a:solidFill>
              <a:prstDash val="solid"/>
              <a:miter/>
            </a:ln>
          </p:spPr>
          <p:txBody>
            <a:bodyPr/>
            <a:lstStyle/>
            <a:p/>
          </p:txBody>
        </p:sp>
        <p:sp>
          <p:nvSpPr>
            <p:cNvPr id="9" name="rc9"/>
            <p:cNvSpPr/>
            <p:nvPr/>
          </p:nvSpPr>
          <p:spPr>
            <a:xfrm>
              <a:off x="7884858" y="3344632"/>
              <a:ext cx="424840" cy="420828"/>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10" name="rc10"/>
            <p:cNvSpPr/>
            <p:nvPr/>
          </p:nvSpPr>
          <p:spPr>
            <a:xfrm>
              <a:off x="8309698" y="3344632"/>
              <a:ext cx="424840" cy="420828"/>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11" name="rc11"/>
            <p:cNvSpPr/>
            <p:nvPr/>
          </p:nvSpPr>
          <p:spPr>
            <a:xfrm>
              <a:off x="8309698" y="2923804"/>
              <a:ext cx="424840" cy="420828"/>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2" name="rc12"/>
            <p:cNvSpPr/>
            <p:nvPr/>
          </p:nvSpPr>
          <p:spPr>
            <a:xfrm>
              <a:off x="7884858" y="4607118"/>
              <a:ext cx="424840" cy="420828"/>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3" name="rc13"/>
            <p:cNvSpPr/>
            <p:nvPr/>
          </p:nvSpPr>
          <p:spPr>
            <a:xfrm>
              <a:off x="8309698" y="4607118"/>
              <a:ext cx="424840" cy="420828"/>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4" name="rc14"/>
            <p:cNvSpPr/>
            <p:nvPr/>
          </p:nvSpPr>
          <p:spPr>
            <a:xfrm>
              <a:off x="7460018" y="5027946"/>
              <a:ext cx="424840" cy="420828"/>
            </a:xfrm>
            <a:prstGeom prst="rect">
              <a:avLst/>
            </a:prstGeom>
            <a:solidFill>
              <a:srgbClr val="96BE3C">
                <a:alpha val="100000"/>
              </a:srgbClr>
            </a:solidFill>
            <a:ln w="2710" cap="flat">
              <a:solidFill>
                <a:srgbClr val="FFFFFF">
                  <a:alpha val="100000"/>
                </a:srgbClr>
              </a:solidFill>
              <a:prstDash val="solid"/>
              <a:miter/>
            </a:ln>
          </p:spPr>
          <p:txBody>
            <a:bodyPr/>
            <a:lstStyle/>
            <a:p/>
          </p:txBody>
        </p:sp>
        <p:sp>
          <p:nvSpPr>
            <p:cNvPr id="15" name="rc15"/>
            <p:cNvSpPr/>
            <p:nvPr/>
          </p:nvSpPr>
          <p:spPr>
            <a:xfrm>
              <a:off x="8309698" y="3765461"/>
              <a:ext cx="424840" cy="420828"/>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16" name="rc16"/>
            <p:cNvSpPr/>
            <p:nvPr/>
          </p:nvSpPr>
          <p:spPr>
            <a:xfrm>
              <a:off x="5335818" y="1661318"/>
              <a:ext cx="424840" cy="420828"/>
            </a:xfrm>
            <a:prstGeom prst="rect">
              <a:avLst/>
            </a:prstGeom>
            <a:solidFill>
              <a:srgbClr val="F36F21">
                <a:alpha val="100000"/>
              </a:srgbClr>
            </a:solidFill>
            <a:ln w="2710" cap="flat">
              <a:solidFill>
                <a:srgbClr val="FFFFFF">
                  <a:alpha val="100000"/>
                </a:srgbClr>
              </a:solidFill>
              <a:prstDash val="solid"/>
              <a:miter/>
            </a:ln>
          </p:spPr>
          <p:txBody>
            <a:bodyPr/>
            <a:lstStyle/>
            <a:p/>
          </p:txBody>
        </p:sp>
        <p:sp>
          <p:nvSpPr>
            <p:cNvPr id="17" name="rc17"/>
            <p:cNvSpPr/>
            <p:nvPr/>
          </p:nvSpPr>
          <p:spPr>
            <a:xfrm>
              <a:off x="5760658" y="1661318"/>
              <a:ext cx="424840" cy="420828"/>
            </a:xfrm>
            <a:prstGeom prst="rect">
              <a:avLst/>
            </a:prstGeom>
            <a:solidFill>
              <a:srgbClr val="F47720">
                <a:alpha val="100000"/>
              </a:srgbClr>
            </a:solidFill>
            <a:ln w="2710" cap="flat">
              <a:solidFill>
                <a:srgbClr val="FFFFFF">
                  <a:alpha val="100000"/>
                </a:srgbClr>
              </a:solidFill>
              <a:prstDash val="solid"/>
              <a:miter/>
            </a:ln>
          </p:spPr>
          <p:txBody>
            <a:bodyPr/>
            <a:lstStyle/>
            <a:p/>
          </p:txBody>
        </p:sp>
        <p:sp>
          <p:nvSpPr>
            <p:cNvPr id="18" name="rc18"/>
            <p:cNvSpPr/>
            <p:nvPr/>
          </p:nvSpPr>
          <p:spPr>
            <a:xfrm>
              <a:off x="6185498" y="1661318"/>
              <a:ext cx="424840" cy="420828"/>
            </a:xfrm>
            <a:prstGeom prst="rect">
              <a:avLst/>
            </a:prstGeom>
            <a:solidFill>
              <a:srgbClr val="F88D1D">
                <a:alpha val="100000"/>
              </a:srgbClr>
            </a:solidFill>
            <a:ln w="2710" cap="flat">
              <a:solidFill>
                <a:srgbClr val="FFFFFF">
                  <a:alpha val="100000"/>
                </a:srgbClr>
              </a:solidFill>
              <a:prstDash val="solid"/>
              <a:miter/>
            </a:ln>
          </p:spPr>
          <p:txBody>
            <a:bodyPr/>
            <a:lstStyle/>
            <a:p/>
          </p:txBody>
        </p:sp>
        <p:sp>
          <p:nvSpPr>
            <p:cNvPr id="19" name="rc19"/>
            <p:cNvSpPr/>
            <p:nvPr/>
          </p:nvSpPr>
          <p:spPr>
            <a:xfrm>
              <a:off x="6610338" y="1661318"/>
              <a:ext cx="424840" cy="420828"/>
            </a:xfrm>
            <a:prstGeom prst="rect">
              <a:avLst/>
            </a:prstGeom>
            <a:solidFill>
              <a:srgbClr val="F9941C">
                <a:alpha val="100000"/>
              </a:srgbClr>
            </a:solidFill>
            <a:ln w="2710" cap="flat">
              <a:solidFill>
                <a:srgbClr val="FFFFFF">
                  <a:alpha val="100000"/>
                </a:srgbClr>
              </a:solidFill>
              <a:prstDash val="solid"/>
              <a:miter/>
            </a:ln>
          </p:spPr>
          <p:txBody>
            <a:bodyPr/>
            <a:lstStyle/>
            <a:p/>
          </p:txBody>
        </p:sp>
        <p:sp>
          <p:nvSpPr>
            <p:cNvPr id="20" name="rc20"/>
            <p:cNvSpPr/>
            <p:nvPr/>
          </p:nvSpPr>
          <p:spPr>
            <a:xfrm>
              <a:off x="7035178" y="1661318"/>
              <a:ext cx="424840" cy="420828"/>
            </a:xfrm>
            <a:prstGeom prst="rect">
              <a:avLst/>
            </a:prstGeom>
            <a:solidFill>
              <a:srgbClr val="FA9B1B">
                <a:alpha val="100000"/>
              </a:srgbClr>
            </a:solidFill>
            <a:ln w="2710" cap="flat">
              <a:solidFill>
                <a:srgbClr val="FFFFFF">
                  <a:alpha val="100000"/>
                </a:srgbClr>
              </a:solidFill>
              <a:prstDash val="solid"/>
              <a:miter/>
            </a:ln>
          </p:spPr>
          <p:txBody>
            <a:bodyPr/>
            <a:lstStyle/>
            <a:p/>
          </p:txBody>
        </p:sp>
        <p:sp>
          <p:nvSpPr>
            <p:cNvPr id="21" name="rc21"/>
            <p:cNvSpPr/>
            <p:nvPr/>
          </p:nvSpPr>
          <p:spPr>
            <a:xfrm>
              <a:off x="7460018" y="1661318"/>
              <a:ext cx="424840" cy="42082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2" name="rc22"/>
            <p:cNvSpPr/>
            <p:nvPr/>
          </p:nvSpPr>
          <p:spPr>
            <a:xfrm>
              <a:off x="7884858" y="1661318"/>
              <a:ext cx="424840" cy="420828"/>
            </a:xfrm>
            <a:prstGeom prst="rect">
              <a:avLst/>
            </a:prstGeom>
            <a:solidFill>
              <a:srgbClr val="A1BF39">
                <a:alpha val="100000"/>
              </a:srgbClr>
            </a:solidFill>
            <a:ln w="2710" cap="flat">
              <a:solidFill>
                <a:srgbClr val="FFFFFF">
                  <a:alpha val="100000"/>
                </a:srgbClr>
              </a:solidFill>
              <a:prstDash val="solid"/>
              <a:miter/>
            </a:ln>
          </p:spPr>
          <p:txBody>
            <a:bodyPr/>
            <a:lstStyle/>
            <a:p/>
          </p:txBody>
        </p:sp>
        <p:sp>
          <p:nvSpPr>
            <p:cNvPr id="23" name="rc23"/>
            <p:cNvSpPr/>
            <p:nvPr/>
          </p:nvSpPr>
          <p:spPr>
            <a:xfrm>
              <a:off x="8309698" y="1661318"/>
              <a:ext cx="424840" cy="420828"/>
            </a:xfrm>
            <a:prstGeom prst="rect">
              <a:avLst/>
            </a:prstGeom>
            <a:solidFill>
              <a:srgbClr val="FDB015">
                <a:alpha val="100000"/>
              </a:srgbClr>
            </a:solidFill>
            <a:ln w="2710" cap="flat">
              <a:solidFill>
                <a:srgbClr val="FFFFFF">
                  <a:alpha val="100000"/>
                </a:srgbClr>
              </a:solidFill>
              <a:prstDash val="solid"/>
              <a:miter/>
            </a:ln>
          </p:spPr>
          <p:txBody>
            <a:bodyPr/>
            <a:lstStyle/>
            <a:p/>
          </p:txBody>
        </p:sp>
        <p:sp>
          <p:nvSpPr>
            <p:cNvPr id="24" name="rc24"/>
            <p:cNvSpPr/>
            <p:nvPr/>
          </p:nvSpPr>
          <p:spPr>
            <a:xfrm>
              <a:off x="1937098" y="4186289"/>
              <a:ext cx="424840" cy="420828"/>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5" name="rc25"/>
            <p:cNvSpPr/>
            <p:nvPr/>
          </p:nvSpPr>
          <p:spPr>
            <a:xfrm>
              <a:off x="2361938" y="4186289"/>
              <a:ext cx="424840" cy="420828"/>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6" name="rc26"/>
            <p:cNvSpPr/>
            <p:nvPr/>
          </p:nvSpPr>
          <p:spPr>
            <a:xfrm>
              <a:off x="2786778" y="4186289"/>
              <a:ext cx="424840" cy="420828"/>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7" name="rc27"/>
            <p:cNvSpPr/>
            <p:nvPr/>
          </p:nvSpPr>
          <p:spPr>
            <a:xfrm>
              <a:off x="3211618" y="4186289"/>
              <a:ext cx="424840" cy="420828"/>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8" name="rc28"/>
            <p:cNvSpPr/>
            <p:nvPr/>
          </p:nvSpPr>
          <p:spPr>
            <a:xfrm>
              <a:off x="3636458" y="4186289"/>
              <a:ext cx="424840" cy="420828"/>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9" name="rc29"/>
            <p:cNvSpPr/>
            <p:nvPr/>
          </p:nvSpPr>
          <p:spPr>
            <a:xfrm>
              <a:off x="4061298" y="4186289"/>
              <a:ext cx="424840" cy="420828"/>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0" name="rc30"/>
            <p:cNvSpPr/>
            <p:nvPr/>
          </p:nvSpPr>
          <p:spPr>
            <a:xfrm>
              <a:off x="4486138" y="4186289"/>
              <a:ext cx="424840" cy="420828"/>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1" name="rc31"/>
            <p:cNvSpPr/>
            <p:nvPr/>
          </p:nvSpPr>
          <p:spPr>
            <a:xfrm>
              <a:off x="4910978" y="4186289"/>
              <a:ext cx="424840" cy="420828"/>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2" name="rc32"/>
            <p:cNvSpPr/>
            <p:nvPr/>
          </p:nvSpPr>
          <p:spPr>
            <a:xfrm>
              <a:off x="5335818" y="4186289"/>
              <a:ext cx="424840" cy="420828"/>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3" name="rc33"/>
            <p:cNvSpPr/>
            <p:nvPr/>
          </p:nvSpPr>
          <p:spPr>
            <a:xfrm>
              <a:off x="5760658" y="4186289"/>
              <a:ext cx="424840" cy="420828"/>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4" name="rc34"/>
            <p:cNvSpPr/>
            <p:nvPr/>
          </p:nvSpPr>
          <p:spPr>
            <a:xfrm>
              <a:off x="6185498" y="4186289"/>
              <a:ext cx="424840" cy="420828"/>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5" name="rc35"/>
            <p:cNvSpPr/>
            <p:nvPr/>
          </p:nvSpPr>
          <p:spPr>
            <a:xfrm>
              <a:off x="6610338" y="4186289"/>
              <a:ext cx="424840" cy="420828"/>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6" name="rc36"/>
            <p:cNvSpPr/>
            <p:nvPr/>
          </p:nvSpPr>
          <p:spPr>
            <a:xfrm>
              <a:off x="7035178" y="4186289"/>
              <a:ext cx="424840" cy="420828"/>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7" name="rc37"/>
            <p:cNvSpPr/>
            <p:nvPr/>
          </p:nvSpPr>
          <p:spPr>
            <a:xfrm>
              <a:off x="7460018" y="4186289"/>
              <a:ext cx="424840" cy="420828"/>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38" name="rc38"/>
            <p:cNvSpPr/>
            <p:nvPr/>
          </p:nvSpPr>
          <p:spPr>
            <a:xfrm>
              <a:off x="7884858" y="4186289"/>
              <a:ext cx="424840" cy="420828"/>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39" name="rc39"/>
            <p:cNvSpPr/>
            <p:nvPr/>
          </p:nvSpPr>
          <p:spPr>
            <a:xfrm>
              <a:off x="8309698" y="4186289"/>
              <a:ext cx="424840" cy="420828"/>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40" name="tx40"/>
            <p:cNvSpPr/>
            <p:nvPr/>
          </p:nvSpPr>
          <p:spPr>
            <a:xfrm>
              <a:off x="8461859" y="14120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41" name="tx41"/>
            <p:cNvSpPr/>
            <p:nvPr/>
          </p:nvSpPr>
          <p:spPr>
            <a:xfrm>
              <a:off x="8461859" y="26745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a:t>
              </a:r>
            </a:p>
          </p:txBody>
        </p:sp>
        <p:sp>
          <p:nvSpPr>
            <p:cNvPr id="42" name="tx42"/>
            <p:cNvSpPr/>
            <p:nvPr/>
          </p:nvSpPr>
          <p:spPr>
            <a:xfrm>
              <a:off x="7612179" y="22537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a:t>
              </a:r>
            </a:p>
          </p:txBody>
        </p:sp>
        <p:sp>
          <p:nvSpPr>
            <p:cNvPr id="43" name="tx43"/>
            <p:cNvSpPr/>
            <p:nvPr/>
          </p:nvSpPr>
          <p:spPr>
            <a:xfrm>
              <a:off x="8037019" y="22537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44" name="tx44"/>
            <p:cNvSpPr/>
            <p:nvPr/>
          </p:nvSpPr>
          <p:spPr>
            <a:xfrm>
              <a:off x="8461859" y="22537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45" name="tx45"/>
            <p:cNvSpPr/>
            <p:nvPr/>
          </p:nvSpPr>
          <p:spPr>
            <a:xfrm>
              <a:off x="8067149" y="351623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46" name="tx46"/>
            <p:cNvSpPr/>
            <p:nvPr/>
          </p:nvSpPr>
          <p:spPr>
            <a:xfrm>
              <a:off x="8491989" y="351623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47" name="tx47"/>
            <p:cNvSpPr/>
            <p:nvPr/>
          </p:nvSpPr>
          <p:spPr>
            <a:xfrm>
              <a:off x="8461859" y="30954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a:t>
              </a:r>
            </a:p>
          </p:txBody>
        </p:sp>
        <p:sp>
          <p:nvSpPr>
            <p:cNvPr id="48" name="tx48"/>
            <p:cNvSpPr/>
            <p:nvPr/>
          </p:nvSpPr>
          <p:spPr>
            <a:xfrm>
              <a:off x="8067149" y="477871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49" name="tx49"/>
            <p:cNvSpPr/>
            <p:nvPr/>
          </p:nvSpPr>
          <p:spPr>
            <a:xfrm>
              <a:off x="8491989" y="477871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50" name="tx50"/>
            <p:cNvSpPr/>
            <p:nvPr/>
          </p:nvSpPr>
          <p:spPr>
            <a:xfrm>
              <a:off x="7612179" y="5199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51" name="tx51"/>
            <p:cNvSpPr/>
            <p:nvPr/>
          </p:nvSpPr>
          <p:spPr>
            <a:xfrm>
              <a:off x="8491989" y="393705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52" name="tx52"/>
            <p:cNvSpPr/>
            <p:nvPr/>
          </p:nvSpPr>
          <p:spPr>
            <a:xfrm>
              <a:off x="5487979" y="1832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53" name="tx53"/>
            <p:cNvSpPr/>
            <p:nvPr/>
          </p:nvSpPr>
          <p:spPr>
            <a:xfrm>
              <a:off x="5912819" y="1832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54" name="tx54"/>
            <p:cNvSpPr/>
            <p:nvPr/>
          </p:nvSpPr>
          <p:spPr>
            <a:xfrm>
              <a:off x="6337659" y="1832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29</a:t>
              </a:r>
            </a:p>
          </p:txBody>
        </p:sp>
        <p:sp>
          <p:nvSpPr>
            <p:cNvPr id="55" name="tx55"/>
            <p:cNvSpPr/>
            <p:nvPr/>
          </p:nvSpPr>
          <p:spPr>
            <a:xfrm>
              <a:off x="6762499" y="1832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a:t>
              </a:r>
            </a:p>
          </p:txBody>
        </p:sp>
        <p:sp>
          <p:nvSpPr>
            <p:cNvPr id="56" name="tx56"/>
            <p:cNvSpPr/>
            <p:nvPr/>
          </p:nvSpPr>
          <p:spPr>
            <a:xfrm>
              <a:off x="7187339" y="1832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57" name="tx57"/>
            <p:cNvSpPr/>
            <p:nvPr/>
          </p:nvSpPr>
          <p:spPr>
            <a:xfrm>
              <a:off x="7612179" y="1832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58" name="tx58"/>
            <p:cNvSpPr/>
            <p:nvPr/>
          </p:nvSpPr>
          <p:spPr>
            <a:xfrm>
              <a:off x="8037019" y="1832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59" name="tx59"/>
            <p:cNvSpPr/>
            <p:nvPr/>
          </p:nvSpPr>
          <p:spPr>
            <a:xfrm>
              <a:off x="8461859" y="1832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60" name="tx60"/>
            <p:cNvSpPr/>
            <p:nvPr/>
          </p:nvSpPr>
          <p:spPr>
            <a:xfrm>
              <a:off x="2119389" y="43578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1" name="tx61"/>
            <p:cNvSpPr/>
            <p:nvPr/>
          </p:nvSpPr>
          <p:spPr>
            <a:xfrm>
              <a:off x="2544229" y="43578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2" name="tx62"/>
            <p:cNvSpPr/>
            <p:nvPr/>
          </p:nvSpPr>
          <p:spPr>
            <a:xfrm>
              <a:off x="2969069" y="43578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3" name="tx63"/>
            <p:cNvSpPr/>
            <p:nvPr/>
          </p:nvSpPr>
          <p:spPr>
            <a:xfrm>
              <a:off x="3393909" y="43578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4" name="tx64"/>
            <p:cNvSpPr/>
            <p:nvPr/>
          </p:nvSpPr>
          <p:spPr>
            <a:xfrm>
              <a:off x="3818749" y="43578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5" name="tx65"/>
            <p:cNvSpPr/>
            <p:nvPr/>
          </p:nvSpPr>
          <p:spPr>
            <a:xfrm>
              <a:off x="4243589" y="43578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6" name="tx66"/>
            <p:cNvSpPr/>
            <p:nvPr/>
          </p:nvSpPr>
          <p:spPr>
            <a:xfrm>
              <a:off x="4668429" y="43578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7" name="tx67"/>
            <p:cNvSpPr/>
            <p:nvPr/>
          </p:nvSpPr>
          <p:spPr>
            <a:xfrm>
              <a:off x="5093269" y="43578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8" name="tx68"/>
            <p:cNvSpPr/>
            <p:nvPr/>
          </p:nvSpPr>
          <p:spPr>
            <a:xfrm>
              <a:off x="5518109" y="43578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9" name="tx69"/>
            <p:cNvSpPr/>
            <p:nvPr/>
          </p:nvSpPr>
          <p:spPr>
            <a:xfrm>
              <a:off x="5942949" y="43578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70" name="tx70"/>
            <p:cNvSpPr/>
            <p:nvPr/>
          </p:nvSpPr>
          <p:spPr>
            <a:xfrm>
              <a:off x="6367789" y="43578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71" name="tx71"/>
            <p:cNvSpPr/>
            <p:nvPr/>
          </p:nvSpPr>
          <p:spPr>
            <a:xfrm>
              <a:off x="6792629" y="43578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72" name="tx72"/>
            <p:cNvSpPr/>
            <p:nvPr/>
          </p:nvSpPr>
          <p:spPr>
            <a:xfrm>
              <a:off x="7217469" y="43578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73" name="tx73"/>
            <p:cNvSpPr/>
            <p:nvPr/>
          </p:nvSpPr>
          <p:spPr>
            <a:xfrm>
              <a:off x="7642309" y="43578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74" name="tx74"/>
            <p:cNvSpPr/>
            <p:nvPr/>
          </p:nvSpPr>
          <p:spPr>
            <a:xfrm>
              <a:off x="8067149" y="43578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75" name="tx75"/>
            <p:cNvSpPr/>
            <p:nvPr/>
          </p:nvSpPr>
          <p:spPr>
            <a:xfrm>
              <a:off x="8491989" y="43578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76" name="rc76"/>
            <p:cNvSpPr/>
            <p:nvPr/>
          </p:nvSpPr>
          <p:spPr>
            <a:xfrm>
              <a:off x="1937098" y="4186289"/>
              <a:ext cx="6797440" cy="420828"/>
            </a:xfrm>
            <a:prstGeom prst="rect">
              <a:avLst/>
            </a:prstGeom>
            <a:noFill/>
            <a:ln w="27101" cap="flat">
              <a:solidFill>
                <a:srgbClr val="000000">
                  <a:alpha val="100000"/>
                </a:srgbClr>
              </a:solidFill>
              <a:prstDash val="solid"/>
              <a:miter/>
            </a:ln>
          </p:spPr>
          <p:txBody>
            <a:bodyPr/>
            <a:lstStyle/>
            <a:p/>
          </p:txBody>
        </p:sp>
        <p:sp>
          <p:nvSpPr>
            <p:cNvPr id="77" name="rc77"/>
            <p:cNvSpPr/>
            <p:nvPr/>
          </p:nvSpPr>
          <p:spPr>
            <a:xfrm>
              <a:off x="1937098" y="4186289"/>
              <a:ext cx="6797440" cy="420828"/>
            </a:xfrm>
            <a:prstGeom prst="rect">
              <a:avLst/>
            </a:prstGeom>
            <a:noFill/>
            <a:ln w="27101" cap="flat">
              <a:solidFill>
                <a:srgbClr val="000000">
                  <a:alpha val="100000"/>
                </a:srgbClr>
              </a:solidFill>
              <a:prstDash val="solid"/>
              <a:miter/>
            </a:ln>
          </p:spPr>
          <p:txBody>
            <a:bodyPr/>
            <a:lstStyle/>
            <a:p/>
          </p:txBody>
        </p:sp>
        <p:sp>
          <p:nvSpPr>
            <p:cNvPr id="78" name="rc78"/>
            <p:cNvSpPr/>
            <p:nvPr/>
          </p:nvSpPr>
          <p:spPr>
            <a:xfrm>
              <a:off x="1937098" y="4186289"/>
              <a:ext cx="6797440" cy="420828"/>
            </a:xfrm>
            <a:prstGeom prst="rect">
              <a:avLst/>
            </a:prstGeom>
            <a:noFill/>
            <a:ln w="27101" cap="flat">
              <a:solidFill>
                <a:srgbClr val="000000">
                  <a:alpha val="100000"/>
                </a:srgbClr>
              </a:solidFill>
              <a:prstDash val="solid"/>
              <a:miter/>
            </a:ln>
          </p:spPr>
          <p:txBody>
            <a:bodyPr/>
            <a:lstStyle/>
            <a:p/>
          </p:txBody>
        </p:sp>
        <p:sp>
          <p:nvSpPr>
            <p:cNvPr id="79" name="rc79"/>
            <p:cNvSpPr/>
            <p:nvPr/>
          </p:nvSpPr>
          <p:spPr>
            <a:xfrm>
              <a:off x="1937098" y="4186289"/>
              <a:ext cx="6797440" cy="420828"/>
            </a:xfrm>
            <a:prstGeom prst="rect">
              <a:avLst/>
            </a:prstGeom>
            <a:noFill/>
            <a:ln w="27101" cap="flat">
              <a:solidFill>
                <a:srgbClr val="000000">
                  <a:alpha val="100000"/>
                </a:srgbClr>
              </a:solidFill>
              <a:prstDash val="solid"/>
              <a:miter/>
            </a:ln>
          </p:spPr>
          <p:txBody>
            <a:bodyPr/>
            <a:lstStyle/>
            <a:p/>
          </p:txBody>
        </p:sp>
        <p:sp>
          <p:nvSpPr>
            <p:cNvPr id="80" name="rc80"/>
            <p:cNvSpPr/>
            <p:nvPr/>
          </p:nvSpPr>
          <p:spPr>
            <a:xfrm>
              <a:off x="1937098" y="4186289"/>
              <a:ext cx="6797440" cy="420828"/>
            </a:xfrm>
            <a:prstGeom prst="rect">
              <a:avLst/>
            </a:prstGeom>
            <a:noFill/>
            <a:ln w="27101" cap="flat">
              <a:solidFill>
                <a:srgbClr val="000000">
                  <a:alpha val="100000"/>
                </a:srgbClr>
              </a:solidFill>
              <a:prstDash val="solid"/>
              <a:miter/>
            </a:ln>
          </p:spPr>
          <p:txBody>
            <a:bodyPr/>
            <a:lstStyle/>
            <a:p/>
          </p:txBody>
        </p:sp>
        <p:sp>
          <p:nvSpPr>
            <p:cNvPr id="81" name="rc81"/>
            <p:cNvSpPr/>
            <p:nvPr/>
          </p:nvSpPr>
          <p:spPr>
            <a:xfrm>
              <a:off x="1937098" y="4186289"/>
              <a:ext cx="6797440" cy="420828"/>
            </a:xfrm>
            <a:prstGeom prst="rect">
              <a:avLst/>
            </a:prstGeom>
            <a:noFill/>
            <a:ln w="27101" cap="flat">
              <a:solidFill>
                <a:srgbClr val="000000">
                  <a:alpha val="100000"/>
                </a:srgbClr>
              </a:solidFill>
              <a:prstDash val="solid"/>
              <a:miter/>
            </a:ln>
          </p:spPr>
          <p:txBody>
            <a:bodyPr/>
            <a:lstStyle/>
            <a:p/>
          </p:txBody>
        </p:sp>
        <p:sp>
          <p:nvSpPr>
            <p:cNvPr id="82" name="rc82"/>
            <p:cNvSpPr/>
            <p:nvPr/>
          </p:nvSpPr>
          <p:spPr>
            <a:xfrm>
              <a:off x="1937098" y="4186289"/>
              <a:ext cx="6797440" cy="420828"/>
            </a:xfrm>
            <a:prstGeom prst="rect">
              <a:avLst/>
            </a:prstGeom>
            <a:noFill/>
            <a:ln w="27101" cap="flat">
              <a:solidFill>
                <a:srgbClr val="000000">
                  <a:alpha val="100000"/>
                </a:srgbClr>
              </a:solidFill>
              <a:prstDash val="solid"/>
              <a:miter/>
            </a:ln>
          </p:spPr>
          <p:txBody>
            <a:bodyPr/>
            <a:lstStyle/>
            <a:p/>
          </p:txBody>
        </p:sp>
        <p:sp>
          <p:nvSpPr>
            <p:cNvPr id="83" name="rc83"/>
            <p:cNvSpPr/>
            <p:nvPr/>
          </p:nvSpPr>
          <p:spPr>
            <a:xfrm>
              <a:off x="1937098" y="4186289"/>
              <a:ext cx="6797440" cy="420828"/>
            </a:xfrm>
            <a:prstGeom prst="rect">
              <a:avLst/>
            </a:prstGeom>
            <a:noFill/>
            <a:ln w="27101" cap="flat">
              <a:solidFill>
                <a:srgbClr val="000000">
                  <a:alpha val="100000"/>
                </a:srgbClr>
              </a:solidFill>
              <a:prstDash val="solid"/>
              <a:miter/>
            </a:ln>
          </p:spPr>
          <p:txBody>
            <a:bodyPr/>
            <a:lstStyle/>
            <a:p/>
          </p:txBody>
        </p:sp>
        <p:sp>
          <p:nvSpPr>
            <p:cNvPr id="84" name="rc84"/>
            <p:cNvSpPr/>
            <p:nvPr/>
          </p:nvSpPr>
          <p:spPr>
            <a:xfrm>
              <a:off x="1937098" y="4186289"/>
              <a:ext cx="6797440" cy="420828"/>
            </a:xfrm>
            <a:prstGeom prst="rect">
              <a:avLst/>
            </a:prstGeom>
            <a:noFill/>
            <a:ln w="27101" cap="flat">
              <a:solidFill>
                <a:srgbClr val="000000">
                  <a:alpha val="100000"/>
                </a:srgbClr>
              </a:solidFill>
              <a:prstDash val="solid"/>
              <a:miter/>
            </a:ln>
          </p:spPr>
          <p:txBody>
            <a:bodyPr/>
            <a:lstStyle/>
            <a:p/>
          </p:txBody>
        </p:sp>
        <p:sp>
          <p:nvSpPr>
            <p:cNvPr id="85" name="rc85"/>
            <p:cNvSpPr/>
            <p:nvPr/>
          </p:nvSpPr>
          <p:spPr>
            <a:xfrm>
              <a:off x="1937098" y="4186289"/>
              <a:ext cx="6797440" cy="420828"/>
            </a:xfrm>
            <a:prstGeom prst="rect">
              <a:avLst/>
            </a:prstGeom>
            <a:noFill/>
            <a:ln w="27101" cap="flat">
              <a:solidFill>
                <a:srgbClr val="000000">
                  <a:alpha val="100000"/>
                </a:srgbClr>
              </a:solidFill>
              <a:prstDash val="solid"/>
              <a:miter/>
            </a:ln>
          </p:spPr>
          <p:txBody>
            <a:bodyPr/>
            <a:lstStyle/>
            <a:p/>
          </p:txBody>
        </p:sp>
        <p:sp>
          <p:nvSpPr>
            <p:cNvPr id="86" name="rc86"/>
            <p:cNvSpPr/>
            <p:nvPr/>
          </p:nvSpPr>
          <p:spPr>
            <a:xfrm>
              <a:off x="1937098" y="4186289"/>
              <a:ext cx="6797440" cy="420828"/>
            </a:xfrm>
            <a:prstGeom prst="rect">
              <a:avLst/>
            </a:prstGeom>
            <a:noFill/>
            <a:ln w="27101" cap="flat">
              <a:solidFill>
                <a:srgbClr val="000000">
                  <a:alpha val="100000"/>
                </a:srgbClr>
              </a:solidFill>
              <a:prstDash val="solid"/>
              <a:miter/>
            </a:ln>
          </p:spPr>
          <p:txBody>
            <a:bodyPr/>
            <a:lstStyle/>
            <a:p/>
          </p:txBody>
        </p:sp>
        <p:sp>
          <p:nvSpPr>
            <p:cNvPr id="87" name="rc87"/>
            <p:cNvSpPr/>
            <p:nvPr/>
          </p:nvSpPr>
          <p:spPr>
            <a:xfrm>
              <a:off x="1937098" y="4186289"/>
              <a:ext cx="6797440" cy="420828"/>
            </a:xfrm>
            <a:prstGeom prst="rect">
              <a:avLst/>
            </a:prstGeom>
            <a:noFill/>
            <a:ln w="27101" cap="flat">
              <a:solidFill>
                <a:srgbClr val="000000">
                  <a:alpha val="100000"/>
                </a:srgbClr>
              </a:solidFill>
              <a:prstDash val="solid"/>
              <a:miter/>
            </a:ln>
          </p:spPr>
          <p:txBody>
            <a:bodyPr/>
            <a:lstStyle/>
            <a:p/>
          </p:txBody>
        </p:sp>
        <p:sp>
          <p:nvSpPr>
            <p:cNvPr id="88" name="rc88"/>
            <p:cNvSpPr/>
            <p:nvPr/>
          </p:nvSpPr>
          <p:spPr>
            <a:xfrm>
              <a:off x="1937098" y="4186289"/>
              <a:ext cx="6797440" cy="420828"/>
            </a:xfrm>
            <a:prstGeom prst="rect">
              <a:avLst/>
            </a:prstGeom>
            <a:noFill/>
            <a:ln w="27101" cap="flat">
              <a:solidFill>
                <a:srgbClr val="000000">
                  <a:alpha val="100000"/>
                </a:srgbClr>
              </a:solidFill>
              <a:prstDash val="solid"/>
              <a:miter/>
            </a:ln>
          </p:spPr>
          <p:txBody>
            <a:bodyPr/>
            <a:lstStyle/>
            <a:p/>
          </p:txBody>
        </p:sp>
        <p:sp>
          <p:nvSpPr>
            <p:cNvPr id="89" name="rc89"/>
            <p:cNvSpPr/>
            <p:nvPr/>
          </p:nvSpPr>
          <p:spPr>
            <a:xfrm>
              <a:off x="1937098" y="4186289"/>
              <a:ext cx="6797440" cy="420828"/>
            </a:xfrm>
            <a:prstGeom prst="rect">
              <a:avLst/>
            </a:prstGeom>
            <a:noFill/>
            <a:ln w="27101" cap="flat">
              <a:solidFill>
                <a:srgbClr val="000000">
                  <a:alpha val="100000"/>
                </a:srgbClr>
              </a:solidFill>
              <a:prstDash val="solid"/>
              <a:miter/>
            </a:ln>
          </p:spPr>
          <p:txBody>
            <a:bodyPr/>
            <a:lstStyle/>
            <a:p/>
          </p:txBody>
        </p:sp>
        <p:sp>
          <p:nvSpPr>
            <p:cNvPr id="90" name="rc90"/>
            <p:cNvSpPr/>
            <p:nvPr/>
          </p:nvSpPr>
          <p:spPr>
            <a:xfrm>
              <a:off x="1937098" y="4186289"/>
              <a:ext cx="6797440" cy="420828"/>
            </a:xfrm>
            <a:prstGeom prst="rect">
              <a:avLst/>
            </a:prstGeom>
            <a:noFill/>
            <a:ln w="27101" cap="flat">
              <a:solidFill>
                <a:srgbClr val="000000">
                  <a:alpha val="100000"/>
                </a:srgbClr>
              </a:solidFill>
              <a:prstDash val="solid"/>
              <a:miter/>
            </a:ln>
          </p:spPr>
          <p:txBody>
            <a:bodyPr/>
            <a:lstStyle/>
            <a:p/>
          </p:txBody>
        </p:sp>
        <p:sp>
          <p:nvSpPr>
            <p:cNvPr id="91" name="rc91"/>
            <p:cNvSpPr/>
            <p:nvPr/>
          </p:nvSpPr>
          <p:spPr>
            <a:xfrm>
              <a:off x="1937098" y="4186289"/>
              <a:ext cx="6797440" cy="420828"/>
            </a:xfrm>
            <a:prstGeom prst="rect">
              <a:avLst/>
            </a:prstGeom>
            <a:noFill/>
            <a:ln w="27101" cap="flat">
              <a:solidFill>
                <a:srgbClr val="000000">
                  <a:alpha val="100000"/>
                </a:srgbClr>
              </a:solidFill>
              <a:prstDash val="solid"/>
              <a:miter/>
            </a:ln>
          </p:spPr>
          <p:txBody>
            <a:bodyPr/>
            <a:lstStyle/>
            <a:p/>
          </p:txBody>
        </p:sp>
        <p:sp>
          <p:nvSpPr>
            <p:cNvPr id="92" name="rc92"/>
            <p:cNvSpPr/>
            <p:nvPr/>
          </p:nvSpPr>
          <p:spPr>
            <a:xfrm>
              <a:off x="1937098" y="4186289"/>
              <a:ext cx="6797440" cy="420828"/>
            </a:xfrm>
            <a:prstGeom prst="rect">
              <a:avLst/>
            </a:prstGeom>
            <a:noFill/>
            <a:ln w="27101" cap="flat">
              <a:solidFill>
                <a:srgbClr val="000000">
                  <a:alpha val="100000"/>
                </a:srgbClr>
              </a:solidFill>
              <a:prstDash val="solid"/>
              <a:miter/>
            </a:ln>
          </p:spPr>
          <p:txBody>
            <a:bodyPr/>
            <a:lstStyle/>
            <a:p/>
          </p:txBody>
        </p:sp>
        <p:sp>
          <p:nvSpPr>
            <p:cNvPr id="93" name="rc93"/>
            <p:cNvSpPr/>
            <p:nvPr/>
          </p:nvSpPr>
          <p:spPr>
            <a:xfrm>
              <a:off x="1937098" y="4186289"/>
              <a:ext cx="6797440" cy="420828"/>
            </a:xfrm>
            <a:prstGeom prst="rect">
              <a:avLst/>
            </a:prstGeom>
            <a:noFill/>
            <a:ln w="27101" cap="flat">
              <a:solidFill>
                <a:srgbClr val="000000">
                  <a:alpha val="100000"/>
                </a:srgbClr>
              </a:solidFill>
              <a:prstDash val="solid"/>
              <a:miter/>
            </a:ln>
          </p:spPr>
          <p:txBody>
            <a:bodyPr/>
            <a:lstStyle/>
            <a:p/>
          </p:txBody>
        </p:sp>
        <p:sp>
          <p:nvSpPr>
            <p:cNvPr id="94" name="rc94"/>
            <p:cNvSpPr/>
            <p:nvPr/>
          </p:nvSpPr>
          <p:spPr>
            <a:xfrm>
              <a:off x="1937098" y="4186289"/>
              <a:ext cx="6797440" cy="420828"/>
            </a:xfrm>
            <a:prstGeom prst="rect">
              <a:avLst/>
            </a:prstGeom>
            <a:noFill/>
            <a:ln w="27101" cap="flat">
              <a:solidFill>
                <a:srgbClr val="000000">
                  <a:alpha val="100000"/>
                </a:srgbClr>
              </a:solidFill>
              <a:prstDash val="solid"/>
              <a:miter/>
            </a:ln>
          </p:spPr>
          <p:txBody>
            <a:bodyPr/>
            <a:lstStyle/>
            <a:p/>
          </p:txBody>
        </p:sp>
        <p:sp>
          <p:nvSpPr>
            <p:cNvPr id="95" name="rc95"/>
            <p:cNvSpPr/>
            <p:nvPr/>
          </p:nvSpPr>
          <p:spPr>
            <a:xfrm>
              <a:off x="1937098" y="4186289"/>
              <a:ext cx="6797440" cy="420828"/>
            </a:xfrm>
            <a:prstGeom prst="rect">
              <a:avLst/>
            </a:prstGeom>
            <a:noFill/>
            <a:ln w="27101" cap="flat">
              <a:solidFill>
                <a:srgbClr val="000000">
                  <a:alpha val="100000"/>
                </a:srgbClr>
              </a:solidFill>
              <a:prstDash val="solid"/>
              <a:miter/>
            </a:ln>
          </p:spPr>
          <p:txBody>
            <a:bodyPr/>
            <a:lstStyle/>
            <a:p/>
          </p:txBody>
        </p:sp>
        <p:sp>
          <p:nvSpPr>
            <p:cNvPr id="96" name="rc96"/>
            <p:cNvSpPr/>
            <p:nvPr/>
          </p:nvSpPr>
          <p:spPr>
            <a:xfrm>
              <a:off x="1937098" y="4186289"/>
              <a:ext cx="6797440" cy="420828"/>
            </a:xfrm>
            <a:prstGeom prst="rect">
              <a:avLst/>
            </a:prstGeom>
            <a:noFill/>
            <a:ln w="27101" cap="flat">
              <a:solidFill>
                <a:srgbClr val="000000">
                  <a:alpha val="100000"/>
                </a:srgbClr>
              </a:solidFill>
              <a:prstDash val="solid"/>
              <a:miter/>
            </a:ln>
          </p:spPr>
          <p:txBody>
            <a:bodyPr/>
            <a:lstStyle/>
            <a:p/>
          </p:txBody>
        </p:sp>
        <p:sp>
          <p:nvSpPr>
            <p:cNvPr id="97" name="rc97"/>
            <p:cNvSpPr/>
            <p:nvPr/>
          </p:nvSpPr>
          <p:spPr>
            <a:xfrm>
              <a:off x="1937098" y="4186289"/>
              <a:ext cx="6797440" cy="420828"/>
            </a:xfrm>
            <a:prstGeom prst="rect">
              <a:avLst/>
            </a:prstGeom>
            <a:noFill/>
            <a:ln w="27101" cap="flat">
              <a:solidFill>
                <a:srgbClr val="000000">
                  <a:alpha val="100000"/>
                </a:srgbClr>
              </a:solidFill>
              <a:prstDash val="solid"/>
              <a:miter/>
            </a:ln>
          </p:spPr>
          <p:txBody>
            <a:bodyPr/>
            <a:lstStyle/>
            <a:p/>
          </p:txBody>
        </p:sp>
        <p:sp>
          <p:nvSpPr>
            <p:cNvPr id="98" name="rc98"/>
            <p:cNvSpPr/>
            <p:nvPr/>
          </p:nvSpPr>
          <p:spPr>
            <a:xfrm>
              <a:off x="1937098" y="4186289"/>
              <a:ext cx="6797440" cy="420828"/>
            </a:xfrm>
            <a:prstGeom prst="rect">
              <a:avLst/>
            </a:prstGeom>
            <a:noFill/>
            <a:ln w="27101" cap="flat">
              <a:solidFill>
                <a:srgbClr val="000000">
                  <a:alpha val="100000"/>
                </a:srgbClr>
              </a:solidFill>
              <a:prstDash val="solid"/>
              <a:miter/>
            </a:ln>
          </p:spPr>
          <p:txBody>
            <a:bodyPr/>
            <a:lstStyle/>
            <a:p/>
          </p:txBody>
        </p:sp>
        <p:sp>
          <p:nvSpPr>
            <p:cNvPr id="99" name="rc99"/>
            <p:cNvSpPr/>
            <p:nvPr/>
          </p:nvSpPr>
          <p:spPr>
            <a:xfrm>
              <a:off x="1937098" y="4186289"/>
              <a:ext cx="6797440" cy="420828"/>
            </a:xfrm>
            <a:prstGeom prst="rect">
              <a:avLst/>
            </a:prstGeom>
            <a:noFill/>
            <a:ln w="27101" cap="flat">
              <a:solidFill>
                <a:srgbClr val="000000">
                  <a:alpha val="100000"/>
                </a:srgbClr>
              </a:solidFill>
              <a:prstDash val="solid"/>
              <a:miter/>
            </a:ln>
          </p:spPr>
          <p:txBody>
            <a:bodyPr/>
            <a:lstStyle/>
            <a:p/>
          </p:txBody>
        </p:sp>
        <p:sp>
          <p:nvSpPr>
            <p:cNvPr id="100" name="rc100"/>
            <p:cNvSpPr/>
            <p:nvPr/>
          </p:nvSpPr>
          <p:spPr>
            <a:xfrm>
              <a:off x="1937098" y="4186289"/>
              <a:ext cx="6797440" cy="420828"/>
            </a:xfrm>
            <a:prstGeom prst="rect">
              <a:avLst/>
            </a:prstGeom>
            <a:noFill/>
            <a:ln w="27101" cap="flat">
              <a:solidFill>
                <a:srgbClr val="000000">
                  <a:alpha val="100000"/>
                </a:srgbClr>
              </a:solidFill>
              <a:prstDash val="solid"/>
              <a:miter/>
            </a:ln>
          </p:spPr>
          <p:txBody>
            <a:bodyPr/>
            <a:lstStyle/>
            <a:p/>
          </p:txBody>
        </p:sp>
        <p:sp>
          <p:nvSpPr>
            <p:cNvPr id="101" name="rc101"/>
            <p:cNvSpPr/>
            <p:nvPr/>
          </p:nvSpPr>
          <p:spPr>
            <a:xfrm>
              <a:off x="1937098" y="4186289"/>
              <a:ext cx="6797440" cy="420828"/>
            </a:xfrm>
            <a:prstGeom prst="rect">
              <a:avLst/>
            </a:prstGeom>
            <a:noFill/>
            <a:ln w="27101" cap="flat">
              <a:solidFill>
                <a:srgbClr val="000000">
                  <a:alpha val="100000"/>
                </a:srgbClr>
              </a:solidFill>
              <a:prstDash val="solid"/>
              <a:miter/>
            </a:ln>
          </p:spPr>
          <p:txBody>
            <a:bodyPr/>
            <a:lstStyle/>
            <a:p/>
          </p:txBody>
        </p:sp>
        <p:sp>
          <p:nvSpPr>
            <p:cNvPr id="102" name="rc102"/>
            <p:cNvSpPr/>
            <p:nvPr/>
          </p:nvSpPr>
          <p:spPr>
            <a:xfrm>
              <a:off x="1937098" y="4186289"/>
              <a:ext cx="6797440" cy="420828"/>
            </a:xfrm>
            <a:prstGeom prst="rect">
              <a:avLst/>
            </a:prstGeom>
            <a:noFill/>
            <a:ln w="27101" cap="flat">
              <a:solidFill>
                <a:srgbClr val="000000">
                  <a:alpha val="100000"/>
                </a:srgbClr>
              </a:solidFill>
              <a:prstDash val="solid"/>
              <a:miter/>
            </a:ln>
          </p:spPr>
          <p:txBody>
            <a:bodyPr/>
            <a:lstStyle/>
            <a:p/>
          </p:txBody>
        </p:sp>
        <p:sp>
          <p:nvSpPr>
            <p:cNvPr id="103" name="rc103"/>
            <p:cNvSpPr/>
            <p:nvPr/>
          </p:nvSpPr>
          <p:spPr>
            <a:xfrm>
              <a:off x="1937098" y="4186289"/>
              <a:ext cx="6797440" cy="420828"/>
            </a:xfrm>
            <a:prstGeom prst="rect">
              <a:avLst/>
            </a:prstGeom>
            <a:noFill/>
            <a:ln w="27101" cap="flat">
              <a:solidFill>
                <a:srgbClr val="000000">
                  <a:alpha val="100000"/>
                </a:srgbClr>
              </a:solidFill>
              <a:prstDash val="solid"/>
              <a:miter/>
            </a:ln>
          </p:spPr>
          <p:txBody>
            <a:bodyPr/>
            <a:lstStyle/>
            <a:p/>
          </p:txBody>
        </p:sp>
        <p:sp>
          <p:nvSpPr>
            <p:cNvPr id="104" name="rc104"/>
            <p:cNvSpPr/>
            <p:nvPr/>
          </p:nvSpPr>
          <p:spPr>
            <a:xfrm>
              <a:off x="1937098" y="4186289"/>
              <a:ext cx="6797440" cy="420828"/>
            </a:xfrm>
            <a:prstGeom prst="rect">
              <a:avLst/>
            </a:prstGeom>
            <a:noFill/>
            <a:ln w="27101" cap="flat">
              <a:solidFill>
                <a:srgbClr val="000000">
                  <a:alpha val="100000"/>
                </a:srgbClr>
              </a:solidFill>
              <a:prstDash val="solid"/>
              <a:miter/>
            </a:ln>
          </p:spPr>
          <p:txBody>
            <a:bodyPr/>
            <a:lstStyle/>
            <a:p/>
          </p:txBody>
        </p:sp>
        <p:sp>
          <p:nvSpPr>
            <p:cNvPr id="105" name="rc105"/>
            <p:cNvSpPr/>
            <p:nvPr/>
          </p:nvSpPr>
          <p:spPr>
            <a:xfrm>
              <a:off x="1937098" y="4186289"/>
              <a:ext cx="6797440" cy="420828"/>
            </a:xfrm>
            <a:prstGeom prst="rect">
              <a:avLst/>
            </a:prstGeom>
            <a:noFill/>
            <a:ln w="27101" cap="flat">
              <a:solidFill>
                <a:srgbClr val="000000">
                  <a:alpha val="100000"/>
                </a:srgbClr>
              </a:solidFill>
              <a:prstDash val="solid"/>
              <a:miter/>
            </a:ln>
          </p:spPr>
          <p:txBody>
            <a:bodyPr/>
            <a:lstStyle/>
            <a:p/>
          </p:txBody>
        </p:sp>
        <p:sp>
          <p:nvSpPr>
            <p:cNvPr id="106" name="rc106"/>
            <p:cNvSpPr/>
            <p:nvPr/>
          </p:nvSpPr>
          <p:spPr>
            <a:xfrm>
              <a:off x="1937098" y="4186289"/>
              <a:ext cx="6797440" cy="420828"/>
            </a:xfrm>
            <a:prstGeom prst="rect">
              <a:avLst/>
            </a:prstGeom>
            <a:noFill/>
            <a:ln w="27101" cap="flat">
              <a:solidFill>
                <a:srgbClr val="000000">
                  <a:alpha val="100000"/>
                </a:srgbClr>
              </a:solidFill>
              <a:prstDash val="solid"/>
              <a:miter/>
            </a:ln>
          </p:spPr>
          <p:txBody>
            <a:bodyPr/>
            <a:lstStyle/>
            <a:p/>
          </p:txBody>
        </p:sp>
        <p:sp>
          <p:nvSpPr>
            <p:cNvPr id="107" name="rc107"/>
            <p:cNvSpPr/>
            <p:nvPr/>
          </p:nvSpPr>
          <p:spPr>
            <a:xfrm>
              <a:off x="1937098" y="4186289"/>
              <a:ext cx="6797440" cy="420828"/>
            </a:xfrm>
            <a:prstGeom prst="rect">
              <a:avLst/>
            </a:prstGeom>
            <a:noFill/>
            <a:ln w="27101" cap="flat">
              <a:solidFill>
                <a:srgbClr val="000000">
                  <a:alpha val="100000"/>
                </a:srgbClr>
              </a:solidFill>
              <a:prstDash val="solid"/>
              <a:miter/>
            </a:ln>
          </p:spPr>
          <p:txBody>
            <a:bodyPr/>
            <a:lstStyle/>
            <a:p/>
          </p:txBody>
        </p:sp>
        <p:sp>
          <p:nvSpPr>
            <p:cNvPr id="108" name="rc108"/>
            <p:cNvSpPr/>
            <p:nvPr/>
          </p:nvSpPr>
          <p:spPr>
            <a:xfrm>
              <a:off x="1937098" y="4186289"/>
              <a:ext cx="6797440" cy="420828"/>
            </a:xfrm>
            <a:prstGeom prst="rect">
              <a:avLst/>
            </a:prstGeom>
            <a:noFill/>
            <a:ln w="27101" cap="flat">
              <a:solidFill>
                <a:srgbClr val="000000">
                  <a:alpha val="100000"/>
                </a:srgbClr>
              </a:solidFill>
              <a:prstDash val="solid"/>
              <a:miter/>
            </a:ln>
          </p:spPr>
          <p:txBody>
            <a:bodyPr/>
            <a:lstStyle/>
            <a:p/>
          </p:txBody>
        </p:sp>
        <p:sp>
          <p:nvSpPr>
            <p:cNvPr id="109" name="rc109"/>
            <p:cNvSpPr/>
            <p:nvPr/>
          </p:nvSpPr>
          <p:spPr>
            <a:xfrm>
              <a:off x="1937098" y="4186289"/>
              <a:ext cx="6797440" cy="420828"/>
            </a:xfrm>
            <a:prstGeom prst="rect">
              <a:avLst/>
            </a:prstGeom>
            <a:noFill/>
            <a:ln w="27101" cap="flat">
              <a:solidFill>
                <a:srgbClr val="000000">
                  <a:alpha val="100000"/>
                </a:srgbClr>
              </a:solidFill>
              <a:prstDash val="solid"/>
              <a:miter/>
            </a:ln>
          </p:spPr>
          <p:txBody>
            <a:bodyPr/>
            <a:lstStyle/>
            <a:p/>
          </p:txBody>
        </p:sp>
        <p:sp>
          <p:nvSpPr>
            <p:cNvPr id="110" name="rc110"/>
            <p:cNvSpPr/>
            <p:nvPr/>
          </p:nvSpPr>
          <p:spPr>
            <a:xfrm>
              <a:off x="1937098" y="4186289"/>
              <a:ext cx="6797440" cy="420828"/>
            </a:xfrm>
            <a:prstGeom prst="rect">
              <a:avLst/>
            </a:prstGeom>
            <a:noFill/>
            <a:ln w="27101" cap="flat">
              <a:solidFill>
                <a:srgbClr val="000000">
                  <a:alpha val="100000"/>
                </a:srgbClr>
              </a:solidFill>
              <a:prstDash val="solid"/>
              <a:miter/>
            </a:ln>
          </p:spPr>
          <p:txBody>
            <a:bodyPr/>
            <a:lstStyle/>
            <a:p/>
          </p:txBody>
        </p:sp>
        <p:sp>
          <p:nvSpPr>
            <p:cNvPr id="111" name="rc111"/>
            <p:cNvSpPr/>
            <p:nvPr/>
          </p:nvSpPr>
          <p:spPr>
            <a:xfrm>
              <a:off x="1937098" y="4186289"/>
              <a:ext cx="6797440" cy="420828"/>
            </a:xfrm>
            <a:prstGeom prst="rect">
              <a:avLst/>
            </a:prstGeom>
            <a:noFill/>
            <a:ln w="27101" cap="flat">
              <a:solidFill>
                <a:srgbClr val="000000">
                  <a:alpha val="100000"/>
                </a:srgbClr>
              </a:solidFill>
              <a:prstDash val="solid"/>
              <a:miter/>
            </a:ln>
          </p:spPr>
          <p:txBody>
            <a:bodyPr/>
            <a:lstStyle/>
            <a:p/>
          </p:txBody>
        </p:sp>
        <p:sp>
          <p:nvSpPr>
            <p:cNvPr id="112" name="tx112"/>
            <p:cNvSpPr/>
            <p:nvPr/>
          </p:nvSpPr>
          <p:spPr>
            <a:xfrm rot="-2700000">
              <a:off x="206862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13" name="tx113"/>
            <p:cNvSpPr/>
            <p:nvPr/>
          </p:nvSpPr>
          <p:spPr>
            <a:xfrm rot="-2700000">
              <a:off x="2494974" y="944126"/>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114" name="tx114"/>
            <p:cNvSpPr/>
            <p:nvPr/>
          </p:nvSpPr>
          <p:spPr>
            <a:xfrm rot="-2700000">
              <a:off x="291830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115" name="tx115"/>
            <p:cNvSpPr/>
            <p:nvPr/>
          </p:nvSpPr>
          <p:spPr>
            <a:xfrm rot="-2700000">
              <a:off x="334314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116" name="tx116"/>
            <p:cNvSpPr/>
            <p:nvPr/>
          </p:nvSpPr>
          <p:spPr>
            <a:xfrm rot="-2700000">
              <a:off x="376798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117" name="tx117"/>
            <p:cNvSpPr/>
            <p:nvPr/>
          </p:nvSpPr>
          <p:spPr>
            <a:xfrm rot="-2700000">
              <a:off x="419282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18" name="tx118"/>
            <p:cNvSpPr/>
            <p:nvPr/>
          </p:nvSpPr>
          <p:spPr>
            <a:xfrm rot="-2700000">
              <a:off x="461766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119" name="tx119"/>
            <p:cNvSpPr/>
            <p:nvPr/>
          </p:nvSpPr>
          <p:spPr>
            <a:xfrm rot="-2700000">
              <a:off x="504250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120" name="tx120"/>
            <p:cNvSpPr/>
            <p:nvPr/>
          </p:nvSpPr>
          <p:spPr>
            <a:xfrm rot="-2700000">
              <a:off x="546734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121" name="tx121"/>
            <p:cNvSpPr/>
            <p:nvPr/>
          </p:nvSpPr>
          <p:spPr>
            <a:xfrm rot="-2700000">
              <a:off x="589218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22" name="tx122"/>
            <p:cNvSpPr/>
            <p:nvPr/>
          </p:nvSpPr>
          <p:spPr>
            <a:xfrm rot="-2700000">
              <a:off x="631702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23" name="tx123"/>
            <p:cNvSpPr/>
            <p:nvPr/>
          </p:nvSpPr>
          <p:spPr>
            <a:xfrm rot="-2700000">
              <a:off x="674186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24" name="tx124"/>
            <p:cNvSpPr/>
            <p:nvPr/>
          </p:nvSpPr>
          <p:spPr>
            <a:xfrm rot="-2700000">
              <a:off x="716670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25" name="tx125"/>
            <p:cNvSpPr/>
            <p:nvPr/>
          </p:nvSpPr>
          <p:spPr>
            <a:xfrm rot="-2700000">
              <a:off x="759154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26" name="tx126"/>
            <p:cNvSpPr/>
            <p:nvPr/>
          </p:nvSpPr>
          <p:spPr>
            <a:xfrm rot="-2700000">
              <a:off x="801638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27" name="tx127"/>
            <p:cNvSpPr/>
            <p:nvPr/>
          </p:nvSpPr>
          <p:spPr>
            <a:xfrm rot="-2700000">
              <a:off x="844122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28" name="tx128"/>
            <p:cNvSpPr/>
            <p:nvPr/>
          </p:nvSpPr>
          <p:spPr>
            <a:xfrm>
              <a:off x="916187" y="5188297"/>
              <a:ext cx="276240"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Saudi</a:t>
              </a:r>
            </a:p>
          </p:txBody>
        </p:sp>
        <p:sp>
          <p:nvSpPr>
            <p:cNvPr id="129" name="tx129"/>
            <p:cNvSpPr/>
            <p:nvPr/>
          </p:nvSpPr>
          <p:spPr>
            <a:xfrm>
              <a:off x="1222420" y="5188297"/>
              <a:ext cx="312176"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Arabia</a:t>
              </a:r>
            </a:p>
          </p:txBody>
        </p:sp>
        <p:sp>
          <p:nvSpPr>
            <p:cNvPr id="130" name="tx130"/>
            <p:cNvSpPr/>
            <p:nvPr/>
          </p:nvSpPr>
          <p:spPr>
            <a:xfrm>
              <a:off x="1264482" y="4767469"/>
              <a:ext cx="270113"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Qatar</a:t>
              </a:r>
            </a:p>
          </p:txBody>
        </p:sp>
        <p:sp>
          <p:nvSpPr>
            <p:cNvPr id="131" name="tx131"/>
            <p:cNvSpPr/>
            <p:nvPr/>
          </p:nvSpPr>
          <p:spPr>
            <a:xfrm>
              <a:off x="1216568" y="4346640"/>
              <a:ext cx="318028" cy="77358"/>
            </a:xfrm>
            <a:prstGeom prst="rect">
              <a:avLst/>
            </a:prstGeom>
            <a:noFill/>
          </p:spPr>
          <p:txBody>
            <a:bodyPr lIns="0" rIns="0" tIns="0" bIns="0" anchorCtr="1" anchor="ctr" wrap="none"/>
            <a:lstStyle/>
            <a:p>
              <a:pPr algn="l" marL="0" marR="0" indent="0">
                <a:spcBef>
                  <a:spcPts val="0"/>
                </a:spcBef>
                <a:spcAft>
                  <a:spcPts val="0"/>
                </a:spcAft>
              </a:pPr>
              <a:r>
                <a:rPr sz="850" i="0" b="1">
                  <a:solidFill>
                    <a:srgbClr val="4D4D4D">
                      <a:alpha val="100000"/>
                    </a:srgbClr>
                  </a:solidFill>
                  <a:latin typeface="Arial"/>
                  <a:cs typeface="Arial"/>
                </a:rPr>
                <a:t>MENA</a:t>
              </a:r>
            </a:p>
          </p:txBody>
        </p:sp>
        <p:sp>
          <p:nvSpPr>
            <p:cNvPr id="132" name="tx132"/>
            <p:cNvSpPr/>
            <p:nvPr/>
          </p:nvSpPr>
          <p:spPr>
            <a:xfrm>
              <a:off x="1190507" y="3925812"/>
              <a:ext cx="344088"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Tunisia</a:t>
              </a:r>
            </a:p>
          </p:txBody>
        </p:sp>
        <p:sp>
          <p:nvSpPr>
            <p:cNvPr id="133" name="tx133"/>
            <p:cNvSpPr/>
            <p:nvPr/>
          </p:nvSpPr>
          <p:spPr>
            <a:xfrm>
              <a:off x="1120373" y="3504983"/>
              <a:ext cx="414223"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Morocco</a:t>
              </a:r>
            </a:p>
          </p:txBody>
        </p:sp>
        <p:sp>
          <p:nvSpPr>
            <p:cNvPr id="134" name="tx134"/>
            <p:cNvSpPr/>
            <p:nvPr/>
          </p:nvSpPr>
          <p:spPr>
            <a:xfrm>
              <a:off x="1240434" y="3084155"/>
              <a:ext cx="294162"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Oman</a:t>
              </a:r>
            </a:p>
          </p:txBody>
        </p:sp>
        <p:sp>
          <p:nvSpPr>
            <p:cNvPr id="135" name="tx135"/>
            <p:cNvSpPr/>
            <p:nvPr/>
          </p:nvSpPr>
          <p:spPr>
            <a:xfrm>
              <a:off x="1174505" y="2663326"/>
              <a:ext cx="360090"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Djibouti</a:t>
              </a:r>
            </a:p>
          </p:txBody>
        </p:sp>
        <p:sp>
          <p:nvSpPr>
            <p:cNvPr id="136" name="tx136"/>
            <p:cNvSpPr/>
            <p:nvPr/>
          </p:nvSpPr>
          <p:spPr>
            <a:xfrm>
              <a:off x="1276370" y="2242498"/>
              <a:ext cx="258226"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Libya</a:t>
              </a:r>
            </a:p>
          </p:txBody>
        </p:sp>
        <p:sp>
          <p:nvSpPr>
            <p:cNvPr id="137" name="tx137"/>
            <p:cNvSpPr/>
            <p:nvPr/>
          </p:nvSpPr>
          <p:spPr>
            <a:xfrm>
              <a:off x="508182" y="1821669"/>
              <a:ext cx="312176"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United</a:t>
              </a:r>
            </a:p>
          </p:txBody>
        </p:sp>
        <p:sp>
          <p:nvSpPr>
            <p:cNvPr id="138" name="tx138"/>
            <p:cNvSpPr/>
            <p:nvPr/>
          </p:nvSpPr>
          <p:spPr>
            <a:xfrm>
              <a:off x="850351" y="1821669"/>
              <a:ext cx="228142"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Arab</a:t>
              </a:r>
            </a:p>
          </p:txBody>
        </p:sp>
        <p:sp>
          <p:nvSpPr>
            <p:cNvPr id="139" name="tx139"/>
            <p:cNvSpPr/>
            <p:nvPr/>
          </p:nvSpPr>
          <p:spPr>
            <a:xfrm>
              <a:off x="1108486" y="1821669"/>
              <a:ext cx="426110"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Emirates</a:t>
              </a:r>
            </a:p>
          </p:txBody>
        </p:sp>
        <p:sp>
          <p:nvSpPr>
            <p:cNvPr id="140" name="tx140"/>
            <p:cNvSpPr/>
            <p:nvPr/>
          </p:nvSpPr>
          <p:spPr>
            <a:xfrm>
              <a:off x="1162344" y="1400841"/>
              <a:ext cx="372252"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Bahrain</a:t>
              </a:r>
            </a:p>
          </p:txBody>
        </p:sp>
        <p:sp>
          <p:nvSpPr>
            <p:cNvPr id="141" name="tx141"/>
            <p:cNvSpPr/>
            <p:nvPr/>
          </p:nvSpPr>
          <p:spPr>
            <a:xfrm>
              <a:off x="3391160" y="5845885"/>
              <a:ext cx="16597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  </a:t>
              </a:r>
            </a:p>
          </p:txBody>
        </p:sp>
        <p:pic>
          <p:nvPicPr>
            <p:cNvPr id="142" name="pic142"/>
            <p:cNvPicPr/>
            <p:nvPr/>
          </p:nvPicPr>
          <p:blipFill>
            <a:blip r:embed="rId2" cstate="print"/>
            <a:stretch>
              <a:fillRect/>
            </a:stretch>
          </p:blipFill>
          <p:spPr>
            <a:xfrm>
              <a:off x="5120477" y="5699625"/>
              <a:ext cx="2160000" cy="219455"/>
            </a:xfrm>
            <a:prstGeom prst="rect">
              <a:avLst/>
            </a:prstGeom>
          </p:spPr>
        </p:pic>
        <p:sp>
          <p:nvSpPr>
            <p:cNvPr id="143" name="pl143"/>
            <p:cNvSpPr/>
            <p:nvPr/>
          </p:nvSpPr>
          <p:spPr>
            <a:xfrm>
              <a:off x="5124077" y="587519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44" name="pl144"/>
            <p:cNvSpPr/>
            <p:nvPr/>
          </p:nvSpPr>
          <p:spPr>
            <a:xfrm>
              <a:off x="5829913" y="587519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45" name="pl145"/>
            <p:cNvSpPr/>
            <p:nvPr/>
          </p:nvSpPr>
          <p:spPr>
            <a:xfrm>
              <a:off x="6535749" y="587519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46" name="pl146"/>
            <p:cNvSpPr/>
            <p:nvPr/>
          </p:nvSpPr>
          <p:spPr>
            <a:xfrm>
              <a:off x="7241585" y="587519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47" name="pl147"/>
            <p:cNvSpPr/>
            <p:nvPr/>
          </p:nvSpPr>
          <p:spPr>
            <a:xfrm>
              <a:off x="5124077" y="569962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48" name="pl148"/>
            <p:cNvSpPr/>
            <p:nvPr/>
          </p:nvSpPr>
          <p:spPr>
            <a:xfrm>
              <a:off x="5829913" y="569962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49" name="pl149"/>
            <p:cNvSpPr/>
            <p:nvPr/>
          </p:nvSpPr>
          <p:spPr>
            <a:xfrm>
              <a:off x="6535749" y="569962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50" name="pl150"/>
            <p:cNvSpPr/>
            <p:nvPr/>
          </p:nvSpPr>
          <p:spPr>
            <a:xfrm>
              <a:off x="7241585" y="569962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51" name="tx151"/>
            <p:cNvSpPr/>
            <p:nvPr/>
          </p:nvSpPr>
          <p:spPr>
            <a:xfrm>
              <a:off x="5092987" y="5988670"/>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152" name="tx152"/>
            <p:cNvSpPr/>
            <p:nvPr/>
          </p:nvSpPr>
          <p:spPr>
            <a:xfrm>
              <a:off x="5767733" y="598867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a:t>
              </a:r>
            </a:p>
          </p:txBody>
        </p:sp>
        <p:sp>
          <p:nvSpPr>
            <p:cNvPr id="153" name="tx153"/>
            <p:cNvSpPr/>
            <p:nvPr/>
          </p:nvSpPr>
          <p:spPr>
            <a:xfrm>
              <a:off x="6473570" y="598867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40</a:t>
              </a:r>
            </a:p>
          </p:txBody>
        </p:sp>
        <p:sp>
          <p:nvSpPr>
            <p:cNvPr id="154" name="tx154"/>
            <p:cNvSpPr/>
            <p:nvPr/>
          </p:nvSpPr>
          <p:spPr>
            <a:xfrm>
              <a:off x="7179406" y="598867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155" name="tx155"/>
            <p:cNvSpPr/>
            <p:nvPr/>
          </p:nvSpPr>
          <p:spPr>
            <a:xfrm>
              <a:off x="1597226" y="435349"/>
              <a:ext cx="479209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HPVc programme coverage, girls, by country, MENA, 2010-2025</a:t>
              </a:r>
            </a:p>
          </p:txBody>
        </p:sp>
        <p:sp>
          <p:nvSpPr>
            <p:cNvPr id="156" name="tx156"/>
            <p:cNvSpPr/>
            <p:nvPr/>
          </p:nvSpPr>
          <p:spPr>
            <a:xfrm>
              <a:off x="4912427" y="62313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57" name="tx157"/>
            <p:cNvSpPr/>
            <p:nvPr/>
          </p:nvSpPr>
          <p:spPr>
            <a:xfrm>
              <a:off x="4588547" y="6352059"/>
              <a:ext cx="44858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Only countries with HPV introduction and where estimates were made are displayed.</a:t>
              </a:r>
            </a:p>
          </p:txBody>
        </p:sp>
        <p:sp>
          <p:nvSpPr>
            <p:cNvPr id="158" name="tx158"/>
            <p:cNvSpPr/>
            <p:nvPr/>
          </p:nvSpPr>
          <p:spPr>
            <a:xfrm>
              <a:off x="5010451" y="6472760"/>
              <a:ext cx="40639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without HPV vaccination are included in the aggregate with a value of 0.</a:t>
              </a:r>
            </a:p>
          </p:txBody>
        </p:sp>
        <p:sp>
          <p:nvSpPr>
            <p:cNvPr id="159" name="tx159"/>
            <p:cNvSpPr/>
            <p:nvPr/>
          </p:nvSpPr>
          <p:spPr>
            <a:xfrm>
              <a:off x="5973131" y="6593460"/>
              <a:ext cx="31012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are ordered based on descending coverage in 2025.</a:t>
              </a:r>
            </a:p>
          </p:txBody>
        </p:sp>
      </p:grpSp>
      <p:sp>
        <p:nvSpPr>
          <p:cNvPr id="16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The 'HPVc programme coverage' indicator is defined as the target population who received the last dose of HPV vaccine in the reporting year.
This heatmap shows HPVc programme coverage among girls, by country and year. The colour gradient is based on the best performing country.
In 2025, Bahrain had the highest HPVc coverage (61%), and Qatar and &lt;b&gt;MENA&lt;/b&gt; had the lowest coverage (1%).
Countries without HPV vaccine in 2025 (n=10): Algeria, Egypt, Iran, Iraq, Jordan, Lebanon, State of Palestine, Sudan, Syria, and Yemen.</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SDG 3.b.1</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984" y="4646081"/>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5" name="pl5"/>
            <p:cNvSpPr/>
            <p:nvPr/>
          </p:nvSpPr>
          <p:spPr>
            <a:xfrm>
              <a:off x="803984" y="384504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6" name="pl6"/>
            <p:cNvSpPr/>
            <p:nvPr/>
          </p:nvSpPr>
          <p:spPr>
            <a:xfrm>
              <a:off x="803984" y="3044010"/>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7" name="pl7"/>
            <p:cNvSpPr/>
            <p:nvPr/>
          </p:nvSpPr>
          <p:spPr>
            <a:xfrm>
              <a:off x="803984" y="2242975"/>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8" name="pl8"/>
            <p:cNvSpPr/>
            <p:nvPr/>
          </p:nvSpPr>
          <p:spPr>
            <a:xfrm>
              <a:off x="803984" y="1241680"/>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9" name="pl9"/>
            <p:cNvSpPr/>
            <p:nvPr/>
          </p:nvSpPr>
          <p:spPr>
            <a:xfrm>
              <a:off x="803984" y="5046599"/>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0" name="pl10"/>
            <p:cNvSpPr/>
            <p:nvPr/>
          </p:nvSpPr>
          <p:spPr>
            <a:xfrm>
              <a:off x="803984" y="424556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1" name="pl11"/>
            <p:cNvSpPr/>
            <p:nvPr/>
          </p:nvSpPr>
          <p:spPr>
            <a:xfrm>
              <a:off x="803984" y="3444528"/>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2" name="pl12"/>
            <p:cNvSpPr/>
            <p:nvPr/>
          </p:nvSpPr>
          <p:spPr>
            <a:xfrm>
              <a:off x="803984" y="264349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3" name="pl13"/>
            <p:cNvSpPr/>
            <p:nvPr/>
          </p:nvSpPr>
          <p:spPr>
            <a:xfrm>
              <a:off x="803984" y="1842457"/>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4" name="pl14"/>
            <p:cNvSpPr/>
            <p:nvPr/>
          </p:nvSpPr>
          <p:spPr>
            <a:xfrm>
              <a:off x="803984" y="104142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5" name="pl15"/>
            <p:cNvSpPr/>
            <p:nvPr/>
          </p:nvSpPr>
          <p:spPr>
            <a:xfrm>
              <a:off x="803984" y="1441939"/>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6" name="pl16"/>
            <p:cNvSpPr/>
            <p:nvPr/>
          </p:nvSpPr>
          <p:spPr>
            <a:xfrm>
              <a:off x="1698435"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994740"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291045"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87350"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883655"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179960"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94"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179960"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1698435" y="1401887"/>
              <a:ext cx="6481525" cy="480621"/>
            </a:xfrm>
            <a:custGeom>
              <a:avLst/>
              <a:pathLst>
                <a:path w="6481525" h="480621">
                  <a:moveTo>
                    <a:pt x="0" y="200258"/>
                  </a:moveTo>
                  <a:lnTo>
                    <a:pt x="259261" y="160207"/>
                  </a:lnTo>
                  <a:lnTo>
                    <a:pt x="518522" y="240310"/>
                  </a:lnTo>
                  <a:lnTo>
                    <a:pt x="777783" y="200258"/>
                  </a:lnTo>
                  <a:lnTo>
                    <a:pt x="1037044" y="160207"/>
                  </a:lnTo>
                  <a:lnTo>
                    <a:pt x="1296305" y="120155"/>
                  </a:lnTo>
                  <a:lnTo>
                    <a:pt x="1555566" y="120155"/>
                  </a:lnTo>
                  <a:lnTo>
                    <a:pt x="1814827" y="80103"/>
                  </a:lnTo>
                  <a:lnTo>
                    <a:pt x="2074088" y="40051"/>
                  </a:lnTo>
                  <a:lnTo>
                    <a:pt x="2333349" y="40051"/>
                  </a:lnTo>
                  <a:lnTo>
                    <a:pt x="2592610" y="0"/>
                  </a:lnTo>
                  <a:lnTo>
                    <a:pt x="2851871" y="0"/>
                  </a:lnTo>
                  <a:lnTo>
                    <a:pt x="3111132" y="120155"/>
                  </a:lnTo>
                  <a:lnTo>
                    <a:pt x="3370393" y="40051"/>
                  </a:lnTo>
                  <a:lnTo>
                    <a:pt x="3629654" y="40051"/>
                  </a:lnTo>
                  <a:lnTo>
                    <a:pt x="3888915" y="120155"/>
                  </a:lnTo>
                  <a:lnTo>
                    <a:pt x="4148176" y="80103"/>
                  </a:lnTo>
                  <a:lnTo>
                    <a:pt x="4407437" y="40051"/>
                  </a:lnTo>
                  <a:lnTo>
                    <a:pt x="4666698" y="80103"/>
                  </a:lnTo>
                  <a:lnTo>
                    <a:pt x="4925959" y="80103"/>
                  </a:lnTo>
                  <a:lnTo>
                    <a:pt x="5185220" y="240310"/>
                  </a:lnTo>
                  <a:lnTo>
                    <a:pt x="5444481" y="240310"/>
                  </a:lnTo>
                  <a:lnTo>
                    <a:pt x="5703742" y="200258"/>
                  </a:lnTo>
                  <a:lnTo>
                    <a:pt x="5963003" y="400517"/>
                  </a:lnTo>
                  <a:lnTo>
                    <a:pt x="6222264" y="480621"/>
                  </a:lnTo>
                  <a:lnTo>
                    <a:pt x="6481525" y="320414"/>
                  </a:lnTo>
                </a:path>
              </a:pathLst>
            </a:custGeom>
            <a:ln w="27101" cap="flat">
              <a:solidFill>
                <a:srgbClr val="F8766D">
                  <a:alpha val="100000"/>
                </a:srgbClr>
              </a:solidFill>
              <a:prstDash val="solid"/>
              <a:round/>
            </a:ln>
          </p:spPr>
          <p:txBody>
            <a:bodyPr/>
            <a:lstStyle/>
            <a:p/>
          </p:txBody>
        </p:sp>
        <p:sp>
          <p:nvSpPr>
            <p:cNvPr id="25" name="pl25"/>
            <p:cNvSpPr/>
            <p:nvPr/>
          </p:nvSpPr>
          <p:spPr>
            <a:xfrm>
              <a:off x="1698435" y="1642198"/>
              <a:ext cx="6481525" cy="1401812"/>
            </a:xfrm>
            <a:custGeom>
              <a:avLst/>
              <a:pathLst>
                <a:path w="6481525" h="1401812">
                  <a:moveTo>
                    <a:pt x="0" y="1401812"/>
                  </a:moveTo>
                  <a:lnTo>
                    <a:pt x="259261" y="1001294"/>
                  </a:lnTo>
                  <a:lnTo>
                    <a:pt x="518522" y="1001294"/>
                  </a:lnTo>
                  <a:lnTo>
                    <a:pt x="777783" y="1001294"/>
                  </a:lnTo>
                  <a:lnTo>
                    <a:pt x="1037044" y="760983"/>
                  </a:lnTo>
                  <a:lnTo>
                    <a:pt x="1296305" y="640828"/>
                  </a:lnTo>
                  <a:lnTo>
                    <a:pt x="1555566" y="600776"/>
                  </a:lnTo>
                  <a:lnTo>
                    <a:pt x="1814827" y="560724"/>
                  </a:lnTo>
                  <a:lnTo>
                    <a:pt x="2074088" y="720931"/>
                  </a:lnTo>
                  <a:lnTo>
                    <a:pt x="2333349" y="640828"/>
                  </a:lnTo>
                  <a:lnTo>
                    <a:pt x="2592610" y="640828"/>
                  </a:lnTo>
                  <a:lnTo>
                    <a:pt x="2851871" y="560724"/>
                  </a:lnTo>
                  <a:lnTo>
                    <a:pt x="3111132" y="560724"/>
                  </a:lnTo>
                  <a:lnTo>
                    <a:pt x="3370393" y="400517"/>
                  </a:lnTo>
                  <a:lnTo>
                    <a:pt x="3629654" y="240310"/>
                  </a:lnTo>
                  <a:lnTo>
                    <a:pt x="3888915" y="80103"/>
                  </a:lnTo>
                  <a:lnTo>
                    <a:pt x="4148176" y="0"/>
                  </a:lnTo>
                  <a:lnTo>
                    <a:pt x="4407437" y="0"/>
                  </a:lnTo>
                  <a:lnTo>
                    <a:pt x="4666698" y="80103"/>
                  </a:lnTo>
                  <a:lnTo>
                    <a:pt x="4925959" y="80103"/>
                  </a:lnTo>
                  <a:lnTo>
                    <a:pt x="5185220" y="120155"/>
                  </a:lnTo>
                  <a:lnTo>
                    <a:pt x="5444481" y="160207"/>
                  </a:lnTo>
                  <a:lnTo>
                    <a:pt x="5703742" y="160207"/>
                  </a:lnTo>
                  <a:lnTo>
                    <a:pt x="5963003" y="280362"/>
                  </a:lnTo>
                  <a:lnTo>
                    <a:pt x="6222264" y="280362"/>
                  </a:lnTo>
                  <a:lnTo>
                    <a:pt x="6481525" y="200258"/>
                  </a:lnTo>
                </a:path>
              </a:pathLst>
            </a:custGeom>
            <a:ln w="27101" cap="flat">
              <a:solidFill>
                <a:srgbClr val="7CAE00">
                  <a:alpha val="100000"/>
                </a:srgbClr>
              </a:solidFill>
              <a:prstDash val="solid"/>
              <a:round/>
            </a:ln>
          </p:spPr>
          <p:txBody>
            <a:bodyPr/>
            <a:lstStyle/>
            <a:p/>
          </p:txBody>
        </p:sp>
        <p:sp>
          <p:nvSpPr>
            <p:cNvPr id="26" name="pl26"/>
            <p:cNvSpPr/>
            <p:nvPr/>
          </p:nvSpPr>
          <p:spPr>
            <a:xfrm>
              <a:off x="3772523" y="2963907"/>
              <a:ext cx="4407437" cy="2042640"/>
            </a:xfrm>
            <a:custGeom>
              <a:avLst/>
              <a:pathLst>
                <a:path w="4407437" h="2042640">
                  <a:moveTo>
                    <a:pt x="0" y="2042640"/>
                  </a:moveTo>
                  <a:lnTo>
                    <a:pt x="259261" y="1842381"/>
                  </a:lnTo>
                  <a:lnTo>
                    <a:pt x="518522" y="1802329"/>
                  </a:lnTo>
                  <a:lnTo>
                    <a:pt x="777783" y="1602071"/>
                  </a:lnTo>
                  <a:lnTo>
                    <a:pt x="1037044" y="1401812"/>
                  </a:lnTo>
                  <a:lnTo>
                    <a:pt x="1296305" y="1161501"/>
                  </a:lnTo>
                  <a:lnTo>
                    <a:pt x="1555566" y="841087"/>
                  </a:lnTo>
                  <a:lnTo>
                    <a:pt x="1814827" y="801035"/>
                  </a:lnTo>
                  <a:lnTo>
                    <a:pt x="2074088" y="560724"/>
                  </a:lnTo>
                  <a:lnTo>
                    <a:pt x="2333349" y="280362"/>
                  </a:lnTo>
                  <a:lnTo>
                    <a:pt x="2592610" y="280362"/>
                  </a:lnTo>
                  <a:lnTo>
                    <a:pt x="2851871" y="240310"/>
                  </a:lnTo>
                  <a:lnTo>
                    <a:pt x="3111132" y="360465"/>
                  </a:lnTo>
                  <a:lnTo>
                    <a:pt x="3370393" y="400517"/>
                  </a:lnTo>
                  <a:lnTo>
                    <a:pt x="3629654" y="440569"/>
                  </a:lnTo>
                  <a:lnTo>
                    <a:pt x="3888915" y="600776"/>
                  </a:lnTo>
                  <a:lnTo>
                    <a:pt x="4148176" y="480621"/>
                  </a:lnTo>
                  <a:lnTo>
                    <a:pt x="4407437" y="0"/>
                  </a:lnTo>
                </a:path>
              </a:pathLst>
            </a:custGeom>
            <a:ln w="27101" cap="flat">
              <a:solidFill>
                <a:srgbClr val="00BFC4">
                  <a:alpha val="100000"/>
                </a:srgbClr>
              </a:solidFill>
              <a:prstDash val="solid"/>
              <a:round/>
            </a:ln>
          </p:spPr>
          <p:txBody>
            <a:bodyPr/>
            <a:lstStyle/>
            <a:p/>
          </p:txBody>
        </p:sp>
        <p:sp>
          <p:nvSpPr>
            <p:cNvPr id="27" name="pl27"/>
            <p:cNvSpPr/>
            <p:nvPr/>
          </p:nvSpPr>
          <p:spPr>
            <a:xfrm>
              <a:off x="4291045" y="4926444"/>
              <a:ext cx="3888915" cy="120155"/>
            </a:xfrm>
            <a:custGeom>
              <a:avLst/>
              <a:pathLst>
                <a:path w="3888915" h="120155">
                  <a:moveTo>
                    <a:pt x="0" y="120155"/>
                  </a:moveTo>
                  <a:lnTo>
                    <a:pt x="259261" y="120155"/>
                  </a:lnTo>
                  <a:lnTo>
                    <a:pt x="518522" y="120155"/>
                  </a:lnTo>
                  <a:lnTo>
                    <a:pt x="777783" y="120155"/>
                  </a:lnTo>
                  <a:lnTo>
                    <a:pt x="1037044" y="120155"/>
                  </a:lnTo>
                  <a:lnTo>
                    <a:pt x="1296305" y="120155"/>
                  </a:lnTo>
                  <a:lnTo>
                    <a:pt x="1555566" y="120155"/>
                  </a:lnTo>
                  <a:lnTo>
                    <a:pt x="1814827" y="120155"/>
                  </a:lnTo>
                  <a:lnTo>
                    <a:pt x="2074088" y="120155"/>
                  </a:lnTo>
                  <a:lnTo>
                    <a:pt x="2333349" y="120155"/>
                  </a:lnTo>
                  <a:lnTo>
                    <a:pt x="2592610" y="120155"/>
                  </a:lnTo>
                  <a:lnTo>
                    <a:pt x="2851871" y="120155"/>
                  </a:lnTo>
                  <a:lnTo>
                    <a:pt x="3111132" y="120155"/>
                  </a:lnTo>
                  <a:lnTo>
                    <a:pt x="3370393" y="0"/>
                  </a:lnTo>
                  <a:lnTo>
                    <a:pt x="3629654" y="80103"/>
                  </a:lnTo>
                  <a:lnTo>
                    <a:pt x="3888915" y="80103"/>
                  </a:lnTo>
                </a:path>
              </a:pathLst>
            </a:custGeom>
            <a:ln w="27101" cap="flat">
              <a:solidFill>
                <a:srgbClr val="C77CFF">
                  <a:alpha val="100000"/>
                </a:srgbClr>
              </a:solidFill>
              <a:prstDash val="solid"/>
              <a:round/>
            </a:ln>
          </p:spPr>
          <p:txBody>
            <a:bodyPr/>
            <a:lstStyle/>
            <a:p/>
          </p:txBody>
        </p:sp>
        <p:sp>
          <p:nvSpPr>
            <p:cNvPr id="28" name="pl28"/>
            <p:cNvSpPr/>
            <p:nvPr/>
          </p:nvSpPr>
          <p:spPr>
            <a:xfrm>
              <a:off x="803984" y="1441939"/>
              <a:ext cx="8270426" cy="0"/>
            </a:xfrm>
            <a:custGeom>
              <a:avLst/>
              <a:pathLst>
                <a:path w="8270426" h="0">
                  <a:moveTo>
                    <a:pt x="0" y="0"/>
                  </a:moveTo>
                  <a:lnTo>
                    <a:pt x="8270426" y="0"/>
                  </a:lnTo>
                  <a:lnTo>
                    <a:pt x="8270426" y="0"/>
                  </a:lnTo>
                </a:path>
              </a:pathLst>
            </a:custGeom>
            <a:ln w="13550" cap="flat">
              <a:solidFill>
                <a:srgbClr val="A9A9A9">
                  <a:alpha val="100000"/>
                </a:srgbClr>
              </a:solidFill>
              <a:prstDash val="dash"/>
              <a:round/>
            </a:ln>
          </p:spPr>
          <p:txBody>
            <a:bodyPr/>
            <a:lstStyle/>
            <a:p/>
          </p:txBody>
        </p:sp>
        <p:sp>
          <p:nvSpPr>
            <p:cNvPr id="29" name="tx29"/>
            <p:cNvSpPr/>
            <p:nvPr/>
          </p:nvSpPr>
          <p:spPr>
            <a:xfrm>
              <a:off x="1475217" y="1623538"/>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8766D">
                      <a:alpha val="100000"/>
                    </a:srgbClr>
                  </a:solidFill>
                  <a:latin typeface="Arial"/>
                  <a:cs typeface="Arial"/>
                </a:rPr>
                <a:t>86</a:t>
              </a:r>
            </a:p>
          </p:txBody>
        </p:sp>
        <p:sp>
          <p:nvSpPr>
            <p:cNvPr id="30" name="tx30"/>
            <p:cNvSpPr/>
            <p:nvPr/>
          </p:nvSpPr>
          <p:spPr>
            <a:xfrm>
              <a:off x="1475214" y="3065403"/>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7CAE00">
                      <a:alpha val="100000"/>
                    </a:srgbClr>
                  </a:solidFill>
                  <a:latin typeface="Arial"/>
                  <a:cs typeface="Arial"/>
                </a:rPr>
                <a:t>50</a:t>
              </a:r>
            </a:p>
          </p:txBody>
        </p:sp>
        <p:sp>
          <p:nvSpPr>
            <p:cNvPr id="31" name="tx31"/>
            <p:cNvSpPr/>
            <p:nvPr/>
          </p:nvSpPr>
          <p:spPr>
            <a:xfrm>
              <a:off x="3628698" y="4977248"/>
              <a:ext cx="80375"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BFC4">
                      <a:alpha val="100000"/>
                    </a:srgbClr>
                  </a:solidFill>
                  <a:latin typeface="Arial"/>
                  <a:cs typeface="Arial"/>
                </a:rPr>
                <a:t>1</a:t>
              </a:r>
            </a:p>
          </p:txBody>
        </p:sp>
        <p:sp>
          <p:nvSpPr>
            <p:cNvPr id="32" name="tx32"/>
            <p:cNvSpPr/>
            <p:nvPr/>
          </p:nvSpPr>
          <p:spPr>
            <a:xfrm>
              <a:off x="4147204" y="5017305"/>
              <a:ext cx="80375"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C77CFF">
                      <a:alpha val="100000"/>
                    </a:srgbClr>
                  </a:solidFill>
                  <a:latin typeface="Arial"/>
                  <a:cs typeface="Arial"/>
                </a:rPr>
                <a:t>0</a:t>
              </a:r>
            </a:p>
          </p:txBody>
        </p:sp>
        <p:sp>
          <p:nvSpPr>
            <p:cNvPr id="33" name="pl33"/>
            <p:cNvSpPr/>
            <p:nvPr/>
          </p:nvSpPr>
          <p:spPr>
            <a:xfrm>
              <a:off x="8197823" y="1683475"/>
              <a:ext cx="200331" cy="35647"/>
            </a:xfrm>
            <a:custGeom>
              <a:avLst/>
              <a:pathLst>
                <a:path w="200331" h="35647">
                  <a:moveTo>
                    <a:pt x="200331" y="0"/>
                  </a:moveTo>
                  <a:lnTo>
                    <a:pt x="0" y="35647"/>
                  </a:lnTo>
                </a:path>
              </a:pathLst>
            </a:custGeom>
          </p:spPr>
          <p:txBody>
            <a:bodyPr/>
            <a:lstStyle/>
            <a:p/>
          </p:txBody>
        </p:sp>
        <p:sp>
          <p:nvSpPr>
            <p:cNvPr id="34" name="pl34"/>
            <p:cNvSpPr/>
            <p:nvPr/>
          </p:nvSpPr>
          <p:spPr>
            <a:xfrm>
              <a:off x="8198042" y="1845262"/>
              <a:ext cx="200117" cy="31043"/>
            </a:xfrm>
            <a:custGeom>
              <a:avLst/>
              <a:pathLst>
                <a:path w="200117" h="31043">
                  <a:moveTo>
                    <a:pt x="200117" y="31043"/>
                  </a:moveTo>
                  <a:lnTo>
                    <a:pt x="0" y="0"/>
                  </a:lnTo>
                </a:path>
              </a:pathLst>
            </a:custGeom>
          </p:spPr>
          <p:txBody>
            <a:bodyPr/>
            <a:lstStyle/>
            <a:p/>
          </p:txBody>
        </p:sp>
        <p:sp>
          <p:nvSpPr>
            <p:cNvPr id="35" name="pl35"/>
            <p:cNvSpPr/>
            <p:nvPr/>
          </p:nvSpPr>
          <p:spPr>
            <a:xfrm>
              <a:off x="8198793" y="2963907"/>
              <a:ext cx="199364" cy="0"/>
            </a:xfrm>
            <a:custGeom>
              <a:avLst/>
              <a:pathLst>
                <a:path w="199364" h="0">
                  <a:moveTo>
                    <a:pt x="199364" y="0"/>
                  </a:moveTo>
                  <a:lnTo>
                    <a:pt x="0" y="0"/>
                  </a:lnTo>
                </a:path>
              </a:pathLst>
            </a:custGeom>
          </p:spPr>
          <p:txBody>
            <a:bodyPr/>
            <a:lstStyle/>
            <a:p/>
          </p:txBody>
        </p:sp>
        <p:sp>
          <p:nvSpPr>
            <p:cNvPr id="36" name="tx36"/>
            <p:cNvSpPr/>
            <p:nvPr/>
          </p:nvSpPr>
          <p:spPr>
            <a:xfrm>
              <a:off x="8421014" y="1629399"/>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8766D">
                      <a:alpha val="100000"/>
                    </a:srgbClr>
                  </a:solidFill>
                  <a:latin typeface="Arial"/>
                  <a:cs typeface="Arial"/>
                </a:rPr>
                <a:t>83</a:t>
              </a:r>
            </a:p>
          </p:txBody>
        </p:sp>
        <p:sp>
          <p:nvSpPr>
            <p:cNvPr id="37" name="tx37"/>
            <p:cNvSpPr/>
            <p:nvPr/>
          </p:nvSpPr>
          <p:spPr>
            <a:xfrm>
              <a:off x="8421019" y="1826129"/>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7CAE00">
                      <a:alpha val="100000"/>
                    </a:srgbClr>
                  </a:solidFill>
                  <a:latin typeface="Arial"/>
                  <a:cs typeface="Arial"/>
                </a:rPr>
                <a:t>80</a:t>
              </a:r>
            </a:p>
          </p:txBody>
        </p:sp>
        <p:sp>
          <p:nvSpPr>
            <p:cNvPr id="38" name="tx38"/>
            <p:cNvSpPr/>
            <p:nvPr/>
          </p:nvSpPr>
          <p:spPr>
            <a:xfrm>
              <a:off x="8421018" y="2912197"/>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BFC4">
                      <a:alpha val="100000"/>
                    </a:srgbClr>
                  </a:solidFill>
                  <a:latin typeface="Arial"/>
                  <a:cs typeface="Arial"/>
                </a:rPr>
                <a:t>52</a:t>
              </a:r>
            </a:p>
          </p:txBody>
        </p:sp>
        <p:sp>
          <p:nvSpPr>
            <p:cNvPr id="39" name="tx39"/>
            <p:cNvSpPr/>
            <p:nvPr/>
          </p:nvSpPr>
          <p:spPr>
            <a:xfrm>
              <a:off x="8300483" y="4954841"/>
              <a:ext cx="80375"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C77CFF">
                      <a:alpha val="100000"/>
                    </a:srgbClr>
                  </a:solidFill>
                  <a:latin typeface="Arial"/>
                  <a:cs typeface="Arial"/>
                </a:rPr>
                <a:t>1</a:t>
              </a:r>
            </a:p>
          </p:txBody>
        </p:sp>
        <p:sp>
          <p:nvSpPr>
            <p:cNvPr id="40" name="tx40"/>
            <p:cNvSpPr/>
            <p:nvPr/>
          </p:nvSpPr>
          <p:spPr>
            <a:xfrm>
              <a:off x="663630" y="4996581"/>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41" name="tx41"/>
            <p:cNvSpPr/>
            <p:nvPr/>
          </p:nvSpPr>
          <p:spPr>
            <a:xfrm>
              <a:off x="585906" y="4195546"/>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42" name="tx42"/>
            <p:cNvSpPr/>
            <p:nvPr/>
          </p:nvSpPr>
          <p:spPr>
            <a:xfrm>
              <a:off x="585906" y="3394510"/>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a:t>
              </a:r>
            </a:p>
          </p:txBody>
        </p:sp>
        <p:sp>
          <p:nvSpPr>
            <p:cNvPr id="43" name="tx43"/>
            <p:cNvSpPr/>
            <p:nvPr/>
          </p:nvSpPr>
          <p:spPr>
            <a:xfrm>
              <a:off x="585906" y="259347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a:t>
              </a:r>
            </a:p>
          </p:txBody>
        </p:sp>
        <p:sp>
          <p:nvSpPr>
            <p:cNvPr id="44" name="tx44"/>
            <p:cNvSpPr/>
            <p:nvPr/>
          </p:nvSpPr>
          <p:spPr>
            <a:xfrm>
              <a:off x="585906" y="179243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80</a:t>
              </a:r>
            </a:p>
          </p:txBody>
        </p:sp>
        <p:sp>
          <p:nvSpPr>
            <p:cNvPr id="45" name="tx45"/>
            <p:cNvSpPr/>
            <p:nvPr/>
          </p:nvSpPr>
          <p:spPr>
            <a:xfrm>
              <a:off x="508182" y="991404"/>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46" name="tx46"/>
            <p:cNvSpPr/>
            <p:nvPr/>
          </p:nvSpPr>
          <p:spPr>
            <a:xfrm>
              <a:off x="585906" y="139192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90</a:t>
              </a:r>
            </a:p>
          </p:txBody>
        </p:sp>
        <p:sp>
          <p:nvSpPr>
            <p:cNvPr id="47" name="tx47"/>
            <p:cNvSpPr/>
            <p:nvPr/>
          </p:nvSpPr>
          <p:spPr>
            <a:xfrm rot="-5400000">
              <a:off x="1542987"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48" name="tx48"/>
            <p:cNvSpPr/>
            <p:nvPr/>
          </p:nvSpPr>
          <p:spPr>
            <a:xfrm rot="-5400000">
              <a:off x="2839292"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49" name="tx49"/>
            <p:cNvSpPr/>
            <p:nvPr/>
          </p:nvSpPr>
          <p:spPr>
            <a:xfrm rot="-5400000">
              <a:off x="4135597"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50" name="tx50"/>
            <p:cNvSpPr/>
            <p:nvPr/>
          </p:nvSpPr>
          <p:spPr>
            <a:xfrm rot="-5400000">
              <a:off x="5431902"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51" name="tx51"/>
            <p:cNvSpPr/>
            <p:nvPr/>
          </p:nvSpPr>
          <p:spPr>
            <a:xfrm rot="-5400000">
              <a:off x="6728207"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52" name="tx52"/>
            <p:cNvSpPr/>
            <p:nvPr/>
          </p:nvSpPr>
          <p:spPr>
            <a:xfrm rot="-5400000">
              <a:off x="8024512"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53" name="tx53"/>
            <p:cNvSpPr/>
            <p:nvPr/>
          </p:nvSpPr>
          <p:spPr>
            <a:xfrm rot="-5400000">
              <a:off x="6468946"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54" name="tx54"/>
            <p:cNvSpPr/>
            <p:nvPr/>
          </p:nvSpPr>
          <p:spPr>
            <a:xfrm rot="-5400000">
              <a:off x="8024512"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55" name="tx55"/>
            <p:cNvSpPr/>
            <p:nvPr/>
          </p:nvSpPr>
          <p:spPr>
            <a:xfrm rot="-5400000">
              <a:off x="-37121" y="2993992"/>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56" name="pl56"/>
            <p:cNvSpPr/>
            <p:nvPr/>
          </p:nvSpPr>
          <p:spPr>
            <a:xfrm>
              <a:off x="3533479" y="610315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57" name="pl57"/>
            <p:cNvSpPr/>
            <p:nvPr/>
          </p:nvSpPr>
          <p:spPr>
            <a:xfrm>
              <a:off x="4249186" y="610315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58" name="pl58"/>
            <p:cNvSpPr/>
            <p:nvPr/>
          </p:nvSpPr>
          <p:spPr>
            <a:xfrm>
              <a:off x="4995983" y="610315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59" name="pl59"/>
            <p:cNvSpPr/>
            <p:nvPr/>
          </p:nvSpPr>
          <p:spPr>
            <a:xfrm>
              <a:off x="5742689" y="610315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60" name="tx60"/>
            <p:cNvSpPr/>
            <p:nvPr/>
          </p:nvSpPr>
          <p:spPr>
            <a:xfrm>
              <a:off x="3800578" y="6053135"/>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61" name="tx61"/>
            <p:cNvSpPr/>
            <p:nvPr/>
          </p:nvSpPr>
          <p:spPr>
            <a:xfrm>
              <a:off x="4516286" y="6053135"/>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MCV2</a:t>
              </a:r>
            </a:p>
          </p:txBody>
        </p:sp>
        <p:sp>
          <p:nvSpPr>
            <p:cNvPr id="62" name="tx62"/>
            <p:cNvSpPr/>
            <p:nvPr/>
          </p:nvSpPr>
          <p:spPr>
            <a:xfrm>
              <a:off x="5263083" y="6053135"/>
              <a:ext cx="388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PCVC</a:t>
              </a:r>
            </a:p>
          </p:txBody>
        </p:sp>
        <p:sp>
          <p:nvSpPr>
            <p:cNvPr id="63" name="tx63"/>
            <p:cNvSpPr/>
            <p:nvPr/>
          </p:nvSpPr>
          <p:spPr>
            <a:xfrm>
              <a:off x="6009788" y="6053135"/>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HPVc</a:t>
              </a:r>
            </a:p>
          </p:txBody>
        </p:sp>
        <p:sp>
          <p:nvSpPr>
            <p:cNvPr id="64" name="tx64"/>
            <p:cNvSpPr/>
            <p:nvPr/>
          </p:nvSpPr>
          <p:spPr>
            <a:xfrm>
              <a:off x="2010328" y="435349"/>
              <a:ext cx="585773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SDG 3.b.1: Proportion of the target population covered by all vaccines included</a:t>
              </a:r>
            </a:p>
          </p:txBody>
        </p:sp>
        <p:sp>
          <p:nvSpPr>
            <p:cNvPr id="65" name="tx65"/>
            <p:cNvSpPr/>
            <p:nvPr/>
          </p:nvSpPr>
          <p:spPr>
            <a:xfrm>
              <a:off x="3472408" y="616400"/>
              <a:ext cx="293357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in their national programme, 2000-2025</a:t>
              </a:r>
            </a:p>
          </p:txBody>
        </p:sp>
        <p:sp>
          <p:nvSpPr>
            <p:cNvPr id="66" name="tx66"/>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67" name="tx67"/>
            <p:cNvSpPr/>
            <p:nvPr/>
          </p:nvSpPr>
          <p:spPr>
            <a:xfrm>
              <a:off x="3298420" y="6472760"/>
              <a:ext cx="57759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four vaccination coverage indicators contribute to SDG indicator 3.b.1 are: DTP3, MCV2, PCVC and HPVc</a:t>
              </a:r>
            </a:p>
          </p:txBody>
        </p:sp>
        <p:sp>
          <p:nvSpPr>
            <p:cNvPr id="68" name="tx68"/>
            <p:cNvSpPr/>
            <p:nvPr/>
          </p:nvSpPr>
          <p:spPr>
            <a:xfrm>
              <a:off x="6004312" y="6593460"/>
              <a:ext cx="30700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 global target is 90% coverage of all four antigens by 2030</a:t>
              </a:r>
            </a:p>
          </p:txBody>
        </p:sp>
      </p:grpSp>
      <p:sp>
        <p:nvSpPr>
          <p:cNvPr id="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Four vaccination coverage indicators contribute to Sustainable Development Goal 3, indicator b.1: DTP3, PCVC, MCV2 and HPVc (females).
The IA2030 global target is 90% coverage of all four antigens by 2030.
In 2025, MENA had achieved at least 90% coverage of 0 out of the 4 vaccines.</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strike="noStrik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strike="noStrik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Helvetica"/>
                <a:cs typeface="Helvetica"/>
                <a:ea typeface="Helvetica"/>
                <a:sym typeface="Helvetica"/>
              </a:rPr>
              <a:t/>
            </a:r>
            <a:r>
              <a:rPr cap="none" sz="1400" i="0" b="0" u="sng" strike="noStrike">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Helvetica"/>
                <a:cs typeface="Helvetica"/>
                <a:ea typeface="Helvetica"/>
                <a:sym typeface="Helvetica"/>
              </a:rPr>
              <a:t/>
            </a:r>
            <a:r>
              <a:rPr cap="none" sz="1400" i="0" b="0" u="sng" strike="noStrike">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6064" y="1020540"/>
              <a:ext cx="311047" cy="30015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 name="rc5"/>
            <p:cNvSpPr/>
            <p:nvPr/>
          </p:nvSpPr>
          <p:spPr>
            <a:xfrm>
              <a:off x="956064" y="1620841"/>
              <a:ext cx="311047" cy="30015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 name="rc6"/>
            <p:cNvSpPr/>
            <p:nvPr/>
          </p:nvSpPr>
          <p:spPr>
            <a:xfrm>
              <a:off x="956064" y="1920991"/>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7" name="rc7"/>
            <p:cNvSpPr/>
            <p:nvPr/>
          </p:nvSpPr>
          <p:spPr>
            <a:xfrm>
              <a:off x="956064" y="2521292"/>
              <a:ext cx="311047" cy="30015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8" name="rc8"/>
            <p:cNvSpPr/>
            <p:nvPr/>
          </p:nvSpPr>
          <p:spPr>
            <a:xfrm>
              <a:off x="956064" y="1320690"/>
              <a:ext cx="311047" cy="300150"/>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9" name="rc9"/>
            <p:cNvSpPr/>
            <p:nvPr/>
          </p:nvSpPr>
          <p:spPr>
            <a:xfrm>
              <a:off x="956064" y="2221141"/>
              <a:ext cx="311047" cy="30015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10" name="rc10"/>
            <p:cNvSpPr/>
            <p:nvPr/>
          </p:nvSpPr>
          <p:spPr>
            <a:xfrm>
              <a:off x="956064" y="4022043"/>
              <a:ext cx="311047" cy="30015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1" name="rc11"/>
            <p:cNvSpPr/>
            <p:nvPr/>
          </p:nvSpPr>
          <p:spPr>
            <a:xfrm>
              <a:off x="956064" y="4622344"/>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2" name="rc12"/>
            <p:cNvSpPr/>
            <p:nvPr/>
          </p:nvSpPr>
          <p:spPr>
            <a:xfrm>
              <a:off x="956064" y="4322193"/>
              <a:ext cx="311047" cy="300150"/>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3" name="rc13"/>
            <p:cNvSpPr/>
            <p:nvPr/>
          </p:nvSpPr>
          <p:spPr>
            <a:xfrm>
              <a:off x="956064" y="492249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4" name="rc14"/>
            <p:cNvSpPr/>
            <p:nvPr/>
          </p:nvSpPr>
          <p:spPr>
            <a:xfrm>
              <a:off x="1267112" y="1020540"/>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 name="rc15"/>
            <p:cNvSpPr/>
            <p:nvPr/>
          </p:nvSpPr>
          <p:spPr>
            <a:xfrm>
              <a:off x="1267112" y="1620841"/>
              <a:ext cx="311047" cy="30015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 name="rc16"/>
            <p:cNvSpPr/>
            <p:nvPr/>
          </p:nvSpPr>
          <p:spPr>
            <a:xfrm>
              <a:off x="1267112" y="1920991"/>
              <a:ext cx="311047" cy="30015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7" name="rc17"/>
            <p:cNvSpPr/>
            <p:nvPr/>
          </p:nvSpPr>
          <p:spPr>
            <a:xfrm>
              <a:off x="1267112" y="2521292"/>
              <a:ext cx="311047" cy="30015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8" name="rc18"/>
            <p:cNvSpPr/>
            <p:nvPr/>
          </p:nvSpPr>
          <p:spPr>
            <a:xfrm>
              <a:off x="1267112" y="1320690"/>
              <a:ext cx="311047" cy="300150"/>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19" name="rc19"/>
            <p:cNvSpPr/>
            <p:nvPr/>
          </p:nvSpPr>
          <p:spPr>
            <a:xfrm>
              <a:off x="1267112" y="2221141"/>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0" name="rc20"/>
            <p:cNvSpPr/>
            <p:nvPr/>
          </p:nvSpPr>
          <p:spPr>
            <a:xfrm>
              <a:off x="1267112" y="4022043"/>
              <a:ext cx="311047" cy="30015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1" name="rc21"/>
            <p:cNvSpPr/>
            <p:nvPr/>
          </p:nvSpPr>
          <p:spPr>
            <a:xfrm>
              <a:off x="1267112" y="4622344"/>
              <a:ext cx="311047" cy="30015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2" name="rc22"/>
            <p:cNvSpPr/>
            <p:nvPr/>
          </p:nvSpPr>
          <p:spPr>
            <a:xfrm>
              <a:off x="1267112" y="4322193"/>
              <a:ext cx="311047" cy="300150"/>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23" name="rc23"/>
            <p:cNvSpPr/>
            <p:nvPr/>
          </p:nvSpPr>
          <p:spPr>
            <a:xfrm>
              <a:off x="1267112" y="492249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4" name="rc24"/>
            <p:cNvSpPr/>
            <p:nvPr/>
          </p:nvSpPr>
          <p:spPr>
            <a:xfrm>
              <a:off x="1578160" y="1020540"/>
              <a:ext cx="311047" cy="30015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5" name="rc25"/>
            <p:cNvSpPr/>
            <p:nvPr/>
          </p:nvSpPr>
          <p:spPr>
            <a:xfrm>
              <a:off x="1578160" y="1620841"/>
              <a:ext cx="311047" cy="30015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6" name="rc26"/>
            <p:cNvSpPr/>
            <p:nvPr/>
          </p:nvSpPr>
          <p:spPr>
            <a:xfrm>
              <a:off x="1578160" y="1920991"/>
              <a:ext cx="311047" cy="30015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7" name="rc27"/>
            <p:cNvSpPr/>
            <p:nvPr/>
          </p:nvSpPr>
          <p:spPr>
            <a:xfrm>
              <a:off x="1578160" y="2521292"/>
              <a:ext cx="311047" cy="30015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8" name="rc28"/>
            <p:cNvSpPr/>
            <p:nvPr/>
          </p:nvSpPr>
          <p:spPr>
            <a:xfrm>
              <a:off x="1578160" y="1320690"/>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29" name="rc29"/>
            <p:cNvSpPr/>
            <p:nvPr/>
          </p:nvSpPr>
          <p:spPr>
            <a:xfrm>
              <a:off x="1578160" y="2221141"/>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30" name="rc30"/>
            <p:cNvSpPr/>
            <p:nvPr/>
          </p:nvSpPr>
          <p:spPr>
            <a:xfrm>
              <a:off x="1578160" y="4022043"/>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1" name="rc31"/>
            <p:cNvSpPr/>
            <p:nvPr/>
          </p:nvSpPr>
          <p:spPr>
            <a:xfrm>
              <a:off x="1578160" y="4622344"/>
              <a:ext cx="311047" cy="30015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32" name="rc32"/>
            <p:cNvSpPr/>
            <p:nvPr/>
          </p:nvSpPr>
          <p:spPr>
            <a:xfrm>
              <a:off x="1578160" y="4322193"/>
              <a:ext cx="311047" cy="30015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33" name="rc33"/>
            <p:cNvSpPr/>
            <p:nvPr/>
          </p:nvSpPr>
          <p:spPr>
            <a:xfrm>
              <a:off x="1578160" y="492249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4" name="rc34"/>
            <p:cNvSpPr/>
            <p:nvPr/>
          </p:nvSpPr>
          <p:spPr>
            <a:xfrm>
              <a:off x="1889207" y="1020540"/>
              <a:ext cx="311047" cy="30015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5" name="rc35"/>
            <p:cNvSpPr/>
            <p:nvPr/>
          </p:nvSpPr>
          <p:spPr>
            <a:xfrm>
              <a:off x="1889207" y="1620841"/>
              <a:ext cx="311047" cy="30015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6" name="rc36"/>
            <p:cNvSpPr/>
            <p:nvPr/>
          </p:nvSpPr>
          <p:spPr>
            <a:xfrm>
              <a:off x="1889207" y="1920991"/>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7" name="rc37"/>
            <p:cNvSpPr/>
            <p:nvPr/>
          </p:nvSpPr>
          <p:spPr>
            <a:xfrm>
              <a:off x="1889207" y="2521292"/>
              <a:ext cx="311047" cy="30015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8" name="rc38"/>
            <p:cNvSpPr/>
            <p:nvPr/>
          </p:nvSpPr>
          <p:spPr>
            <a:xfrm>
              <a:off x="1889207" y="1320690"/>
              <a:ext cx="311047" cy="300150"/>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39" name="rc39"/>
            <p:cNvSpPr/>
            <p:nvPr/>
          </p:nvSpPr>
          <p:spPr>
            <a:xfrm>
              <a:off x="1889207" y="2221141"/>
              <a:ext cx="311047" cy="300150"/>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40" name="rc40"/>
            <p:cNvSpPr/>
            <p:nvPr/>
          </p:nvSpPr>
          <p:spPr>
            <a:xfrm>
              <a:off x="1889207" y="4022043"/>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1" name="rc41"/>
            <p:cNvSpPr/>
            <p:nvPr/>
          </p:nvSpPr>
          <p:spPr>
            <a:xfrm>
              <a:off x="1889207" y="4622344"/>
              <a:ext cx="311047" cy="30015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42" name="rc42"/>
            <p:cNvSpPr/>
            <p:nvPr/>
          </p:nvSpPr>
          <p:spPr>
            <a:xfrm>
              <a:off x="1889207" y="4322193"/>
              <a:ext cx="311047" cy="300150"/>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43" name="rc43"/>
            <p:cNvSpPr/>
            <p:nvPr/>
          </p:nvSpPr>
          <p:spPr>
            <a:xfrm>
              <a:off x="1889207" y="492249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44" name="rc44"/>
            <p:cNvSpPr/>
            <p:nvPr/>
          </p:nvSpPr>
          <p:spPr>
            <a:xfrm>
              <a:off x="2200255" y="1020540"/>
              <a:ext cx="311047" cy="30015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5" name="rc45"/>
            <p:cNvSpPr/>
            <p:nvPr/>
          </p:nvSpPr>
          <p:spPr>
            <a:xfrm>
              <a:off x="2200255" y="1620841"/>
              <a:ext cx="311047" cy="30015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6" name="rc46"/>
            <p:cNvSpPr/>
            <p:nvPr/>
          </p:nvSpPr>
          <p:spPr>
            <a:xfrm>
              <a:off x="2200255" y="1920991"/>
              <a:ext cx="311047" cy="30015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7" name="rc47"/>
            <p:cNvSpPr/>
            <p:nvPr/>
          </p:nvSpPr>
          <p:spPr>
            <a:xfrm>
              <a:off x="2200255" y="2521292"/>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8" name="rc48"/>
            <p:cNvSpPr/>
            <p:nvPr/>
          </p:nvSpPr>
          <p:spPr>
            <a:xfrm>
              <a:off x="2200255" y="1320690"/>
              <a:ext cx="311047" cy="300150"/>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49" name="rc49"/>
            <p:cNvSpPr/>
            <p:nvPr/>
          </p:nvSpPr>
          <p:spPr>
            <a:xfrm>
              <a:off x="2200255" y="2221141"/>
              <a:ext cx="311047" cy="300150"/>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50" name="rc50"/>
            <p:cNvSpPr/>
            <p:nvPr/>
          </p:nvSpPr>
          <p:spPr>
            <a:xfrm>
              <a:off x="2200255" y="4022043"/>
              <a:ext cx="311047" cy="30015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1" name="rc51"/>
            <p:cNvSpPr/>
            <p:nvPr/>
          </p:nvSpPr>
          <p:spPr>
            <a:xfrm>
              <a:off x="2200255" y="4622344"/>
              <a:ext cx="311047" cy="30015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52" name="rc52"/>
            <p:cNvSpPr/>
            <p:nvPr/>
          </p:nvSpPr>
          <p:spPr>
            <a:xfrm>
              <a:off x="2200255" y="4322193"/>
              <a:ext cx="311047" cy="300150"/>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53" name="rc53"/>
            <p:cNvSpPr/>
            <p:nvPr/>
          </p:nvSpPr>
          <p:spPr>
            <a:xfrm>
              <a:off x="2200255" y="492249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54" name="rc54"/>
            <p:cNvSpPr/>
            <p:nvPr/>
          </p:nvSpPr>
          <p:spPr>
            <a:xfrm>
              <a:off x="2511303" y="1020540"/>
              <a:ext cx="311047" cy="30015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5" name="rc55"/>
            <p:cNvSpPr/>
            <p:nvPr/>
          </p:nvSpPr>
          <p:spPr>
            <a:xfrm>
              <a:off x="2511303" y="1620841"/>
              <a:ext cx="311047" cy="30015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6" name="rc56"/>
            <p:cNvSpPr/>
            <p:nvPr/>
          </p:nvSpPr>
          <p:spPr>
            <a:xfrm>
              <a:off x="2511303" y="1920991"/>
              <a:ext cx="311047" cy="30015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7" name="rc57"/>
            <p:cNvSpPr/>
            <p:nvPr/>
          </p:nvSpPr>
          <p:spPr>
            <a:xfrm>
              <a:off x="2511303" y="2521292"/>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8" name="rc58"/>
            <p:cNvSpPr/>
            <p:nvPr/>
          </p:nvSpPr>
          <p:spPr>
            <a:xfrm>
              <a:off x="2511303" y="1320690"/>
              <a:ext cx="311047" cy="300150"/>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59" name="rc59"/>
            <p:cNvSpPr/>
            <p:nvPr/>
          </p:nvSpPr>
          <p:spPr>
            <a:xfrm>
              <a:off x="2511303" y="2221141"/>
              <a:ext cx="311047" cy="300150"/>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60" name="rc60"/>
            <p:cNvSpPr/>
            <p:nvPr/>
          </p:nvSpPr>
          <p:spPr>
            <a:xfrm>
              <a:off x="2511303" y="4022043"/>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61" name="rc61"/>
            <p:cNvSpPr/>
            <p:nvPr/>
          </p:nvSpPr>
          <p:spPr>
            <a:xfrm>
              <a:off x="2511303" y="4622344"/>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62" name="rc62"/>
            <p:cNvSpPr/>
            <p:nvPr/>
          </p:nvSpPr>
          <p:spPr>
            <a:xfrm>
              <a:off x="2511303" y="4322193"/>
              <a:ext cx="311047" cy="300150"/>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63" name="rc63"/>
            <p:cNvSpPr/>
            <p:nvPr/>
          </p:nvSpPr>
          <p:spPr>
            <a:xfrm>
              <a:off x="2511303" y="492249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64" name="rc64"/>
            <p:cNvSpPr/>
            <p:nvPr/>
          </p:nvSpPr>
          <p:spPr>
            <a:xfrm>
              <a:off x="2822351" y="1020540"/>
              <a:ext cx="311047" cy="30015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5" name="rc65"/>
            <p:cNvSpPr/>
            <p:nvPr/>
          </p:nvSpPr>
          <p:spPr>
            <a:xfrm>
              <a:off x="2822351" y="1620841"/>
              <a:ext cx="311047" cy="30015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6" name="rc66"/>
            <p:cNvSpPr/>
            <p:nvPr/>
          </p:nvSpPr>
          <p:spPr>
            <a:xfrm>
              <a:off x="2822351" y="1920991"/>
              <a:ext cx="311047" cy="30015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7" name="rc67"/>
            <p:cNvSpPr/>
            <p:nvPr/>
          </p:nvSpPr>
          <p:spPr>
            <a:xfrm>
              <a:off x="2822351" y="2521292"/>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8" name="rc68"/>
            <p:cNvSpPr/>
            <p:nvPr/>
          </p:nvSpPr>
          <p:spPr>
            <a:xfrm>
              <a:off x="2822351" y="1320690"/>
              <a:ext cx="311047" cy="300150"/>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69" name="rc69"/>
            <p:cNvSpPr/>
            <p:nvPr/>
          </p:nvSpPr>
          <p:spPr>
            <a:xfrm>
              <a:off x="2822351" y="2221141"/>
              <a:ext cx="311047" cy="300150"/>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70" name="rc70"/>
            <p:cNvSpPr/>
            <p:nvPr/>
          </p:nvSpPr>
          <p:spPr>
            <a:xfrm>
              <a:off x="2822351" y="4022043"/>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71" name="rc71"/>
            <p:cNvSpPr/>
            <p:nvPr/>
          </p:nvSpPr>
          <p:spPr>
            <a:xfrm>
              <a:off x="2822351" y="4622344"/>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72" name="rc72"/>
            <p:cNvSpPr/>
            <p:nvPr/>
          </p:nvSpPr>
          <p:spPr>
            <a:xfrm>
              <a:off x="2822351" y="4322193"/>
              <a:ext cx="311047" cy="300150"/>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73" name="rc73"/>
            <p:cNvSpPr/>
            <p:nvPr/>
          </p:nvSpPr>
          <p:spPr>
            <a:xfrm>
              <a:off x="2822351" y="312159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74" name="rc74"/>
            <p:cNvSpPr/>
            <p:nvPr/>
          </p:nvSpPr>
          <p:spPr>
            <a:xfrm>
              <a:off x="2822351" y="492249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75" name="rc75"/>
            <p:cNvSpPr/>
            <p:nvPr/>
          </p:nvSpPr>
          <p:spPr>
            <a:xfrm>
              <a:off x="3133398" y="1020540"/>
              <a:ext cx="311047" cy="30015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6" name="rc76"/>
            <p:cNvSpPr/>
            <p:nvPr/>
          </p:nvSpPr>
          <p:spPr>
            <a:xfrm>
              <a:off x="3133398" y="1620841"/>
              <a:ext cx="311047" cy="30015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7" name="rc77"/>
            <p:cNvSpPr/>
            <p:nvPr/>
          </p:nvSpPr>
          <p:spPr>
            <a:xfrm>
              <a:off x="3133398" y="1920991"/>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8" name="rc78"/>
            <p:cNvSpPr/>
            <p:nvPr/>
          </p:nvSpPr>
          <p:spPr>
            <a:xfrm>
              <a:off x="3133398" y="2521292"/>
              <a:ext cx="311047" cy="30015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9" name="rc79"/>
            <p:cNvSpPr/>
            <p:nvPr/>
          </p:nvSpPr>
          <p:spPr>
            <a:xfrm>
              <a:off x="3133398" y="1320690"/>
              <a:ext cx="311047" cy="300150"/>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80" name="rc80"/>
            <p:cNvSpPr/>
            <p:nvPr/>
          </p:nvSpPr>
          <p:spPr>
            <a:xfrm>
              <a:off x="3133398" y="2221141"/>
              <a:ext cx="311047" cy="300150"/>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81" name="rc81"/>
            <p:cNvSpPr/>
            <p:nvPr/>
          </p:nvSpPr>
          <p:spPr>
            <a:xfrm>
              <a:off x="3133398" y="4022043"/>
              <a:ext cx="311047" cy="30015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82" name="rc82"/>
            <p:cNvSpPr/>
            <p:nvPr/>
          </p:nvSpPr>
          <p:spPr>
            <a:xfrm>
              <a:off x="3133398" y="4622344"/>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83" name="rc83"/>
            <p:cNvSpPr/>
            <p:nvPr/>
          </p:nvSpPr>
          <p:spPr>
            <a:xfrm>
              <a:off x="3133398" y="4322193"/>
              <a:ext cx="311047" cy="30015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84" name="rc84"/>
            <p:cNvSpPr/>
            <p:nvPr/>
          </p:nvSpPr>
          <p:spPr>
            <a:xfrm>
              <a:off x="3133398" y="312159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85" name="rc85"/>
            <p:cNvSpPr/>
            <p:nvPr/>
          </p:nvSpPr>
          <p:spPr>
            <a:xfrm>
              <a:off x="3133398" y="492249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86" name="rc86"/>
            <p:cNvSpPr/>
            <p:nvPr/>
          </p:nvSpPr>
          <p:spPr>
            <a:xfrm>
              <a:off x="3444446" y="1020540"/>
              <a:ext cx="311047" cy="30015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7" name="rc87"/>
            <p:cNvSpPr/>
            <p:nvPr/>
          </p:nvSpPr>
          <p:spPr>
            <a:xfrm>
              <a:off x="3444446" y="1620841"/>
              <a:ext cx="311047" cy="30015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8" name="rc88"/>
            <p:cNvSpPr/>
            <p:nvPr/>
          </p:nvSpPr>
          <p:spPr>
            <a:xfrm>
              <a:off x="3444446" y="1920991"/>
              <a:ext cx="311047" cy="30015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9" name="rc89"/>
            <p:cNvSpPr/>
            <p:nvPr/>
          </p:nvSpPr>
          <p:spPr>
            <a:xfrm>
              <a:off x="3444446" y="2521292"/>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90" name="rc90"/>
            <p:cNvSpPr/>
            <p:nvPr/>
          </p:nvSpPr>
          <p:spPr>
            <a:xfrm>
              <a:off x="3444446" y="1320690"/>
              <a:ext cx="311047" cy="300150"/>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91" name="rc91"/>
            <p:cNvSpPr/>
            <p:nvPr/>
          </p:nvSpPr>
          <p:spPr>
            <a:xfrm>
              <a:off x="3444446" y="2221141"/>
              <a:ext cx="311047" cy="300150"/>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92" name="rc92"/>
            <p:cNvSpPr/>
            <p:nvPr/>
          </p:nvSpPr>
          <p:spPr>
            <a:xfrm>
              <a:off x="3444446" y="4022043"/>
              <a:ext cx="311047" cy="30015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93" name="rc93"/>
            <p:cNvSpPr/>
            <p:nvPr/>
          </p:nvSpPr>
          <p:spPr>
            <a:xfrm>
              <a:off x="3444446" y="4622344"/>
              <a:ext cx="311047" cy="30015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94" name="rc94"/>
            <p:cNvSpPr/>
            <p:nvPr/>
          </p:nvSpPr>
          <p:spPr>
            <a:xfrm>
              <a:off x="3444446" y="2821442"/>
              <a:ext cx="311047" cy="30015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95" name="rc95"/>
            <p:cNvSpPr/>
            <p:nvPr/>
          </p:nvSpPr>
          <p:spPr>
            <a:xfrm>
              <a:off x="3444446" y="4322193"/>
              <a:ext cx="311047" cy="300150"/>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96" name="rc96"/>
            <p:cNvSpPr/>
            <p:nvPr/>
          </p:nvSpPr>
          <p:spPr>
            <a:xfrm>
              <a:off x="3444446" y="312159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7" name="rc97"/>
            <p:cNvSpPr/>
            <p:nvPr/>
          </p:nvSpPr>
          <p:spPr>
            <a:xfrm>
              <a:off x="3444446" y="492249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8" name="rc98"/>
            <p:cNvSpPr/>
            <p:nvPr/>
          </p:nvSpPr>
          <p:spPr>
            <a:xfrm>
              <a:off x="3755494" y="1020540"/>
              <a:ext cx="311047" cy="30015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9" name="rc99"/>
            <p:cNvSpPr/>
            <p:nvPr/>
          </p:nvSpPr>
          <p:spPr>
            <a:xfrm>
              <a:off x="3755494" y="1620841"/>
              <a:ext cx="311047" cy="30015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0" name="rc100"/>
            <p:cNvSpPr/>
            <p:nvPr/>
          </p:nvSpPr>
          <p:spPr>
            <a:xfrm>
              <a:off x="3755494" y="1920991"/>
              <a:ext cx="311047" cy="30015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1" name="rc101"/>
            <p:cNvSpPr/>
            <p:nvPr/>
          </p:nvSpPr>
          <p:spPr>
            <a:xfrm>
              <a:off x="3755494" y="2521292"/>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02" name="rc102"/>
            <p:cNvSpPr/>
            <p:nvPr/>
          </p:nvSpPr>
          <p:spPr>
            <a:xfrm>
              <a:off x="3755494" y="1320690"/>
              <a:ext cx="311047" cy="300150"/>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03" name="rc103"/>
            <p:cNvSpPr/>
            <p:nvPr/>
          </p:nvSpPr>
          <p:spPr>
            <a:xfrm>
              <a:off x="3755494" y="2221141"/>
              <a:ext cx="311047" cy="300150"/>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04" name="rc104"/>
            <p:cNvSpPr/>
            <p:nvPr/>
          </p:nvSpPr>
          <p:spPr>
            <a:xfrm>
              <a:off x="3755494" y="4022043"/>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05" name="rc105"/>
            <p:cNvSpPr/>
            <p:nvPr/>
          </p:nvSpPr>
          <p:spPr>
            <a:xfrm>
              <a:off x="3755494" y="4622344"/>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06" name="rc106"/>
            <p:cNvSpPr/>
            <p:nvPr/>
          </p:nvSpPr>
          <p:spPr>
            <a:xfrm>
              <a:off x="3755494" y="2821442"/>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07" name="rc107"/>
            <p:cNvSpPr/>
            <p:nvPr/>
          </p:nvSpPr>
          <p:spPr>
            <a:xfrm>
              <a:off x="3755494" y="4322193"/>
              <a:ext cx="311047" cy="300150"/>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08" name="rc108"/>
            <p:cNvSpPr/>
            <p:nvPr/>
          </p:nvSpPr>
          <p:spPr>
            <a:xfrm>
              <a:off x="3755494" y="312159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9" name="rc109"/>
            <p:cNvSpPr/>
            <p:nvPr/>
          </p:nvSpPr>
          <p:spPr>
            <a:xfrm>
              <a:off x="3755494" y="492249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10" name="rc110"/>
            <p:cNvSpPr/>
            <p:nvPr/>
          </p:nvSpPr>
          <p:spPr>
            <a:xfrm>
              <a:off x="4066542" y="1020540"/>
              <a:ext cx="311047" cy="30015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1" name="rc111"/>
            <p:cNvSpPr/>
            <p:nvPr/>
          </p:nvSpPr>
          <p:spPr>
            <a:xfrm>
              <a:off x="4066542" y="1620841"/>
              <a:ext cx="311047" cy="30015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2" name="rc112"/>
            <p:cNvSpPr/>
            <p:nvPr/>
          </p:nvSpPr>
          <p:spPr>
            <a:xfrm>
              <a:off x="4066542" y="1920991"/>
              <a:ext cx="311047" cy="30015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3" name="rc113"/>
            <p:cNvSpPr/>
            <p:nvPr/>
          </p:nvSpPr>
          <p:spPr>
            <a:xfrm>
              <a:off x="4066542" y="2521292"/>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14" name="rc114"/>
            <p:cNvSpPr/>
            <p:nvPr/>
          </p:nvSpPr>
          <p:spPr>
            <a:xfrm>
              <a:off x="4066542" y="1320690"/>
              <a:ext cx="311047" cy="300150"/>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15" name="rc115"/>
            <p:cNvSpPr/>
            <p:nvPr/>
          </p:nvSpPr>
          <p:spPr>
            <a:xfrm>
              <a:off x="4066542" y="2221141"/>
              <a:ext cx="311047" cy="300150"/>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16" name="rc116"/>
            <p:cNvSpPr/>
            <p:nvPr/>
          </p:nvSpPr>
          <p:spPr>
            <a:xfrm>
              <a:off x="4066542" y="4022043"/>
              <a:ext cx="311047" cy="30015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7" name="rc117"/>
            <p:cNvSpPr/>
            <p:nvPr/>
          </p:nvSpPr>
          <p:spPr>
            <a:xfrm>
              <a:off x="4066542" y="4622344"/>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18" name="rc118"/>
            <p:cNvSpPr/>
            <p:nvPr/>
          </p:nvSpPr>
          <p:spPr>
            <a:xfrm>
              <a:off x="4066542" y="2821442"/>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19" name="rc119"/>
            <p:cNvSpPr/>
            <p:nvPr/>
          </p:nvSpPr>
          <p:spPr>
            <a:xfrm>
              <a:off x="4066542" y="4322193"/>
              <a:ext cx="311047" cy="300150"/>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20" name="rc120"/>
            <p:cNvSpPr/>
            <p:nvPr/>
          </p:nvSpPr>
          <p:spPr>
            <a:xfrm>
              <a:off x="4066542" y="312159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21" name="rc121"/>
            <p:cNvSpPr/>
            <p:nvPr/>
          </p:nvSpPr>
          <p:spPr>
            <a:xfrm>
              <a:off x="4066542" y="492249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22" name="rc122"/>
            <p:cNvSpPr/>
            <p:nvPr/>
          </p:nvSpPr>
          <p:spPr>
            <a:xfrm>
              <a:off x="4377589" y="1020540"/>
              <a:ext cx="311047" cy="30015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3" name="rc123"/>
            <p:cNvSpPr/>
            <p:nvPr/>
          </p:nvSpPr>
          <p:spPr>
            <a:xfrm>
              <a:off x="4377589" y="1620841"/>
              <a:ext cx="311047" cy="30015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4" name="rc124"/>
            <p:cNvSpPr/>
            <p:nvPr/>
          </p:nvSpPr>
          <p:spPr>
            <a:xfrm>
              <a:off x="4377589" y="1920991"/>
              <a:ext cx="311047" cy="30015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5" name="rc125"/>
            <p:cNvSpPr/>
            <p:nvPr/>
          </p:nvSpPr>
          <p:spPr>
            <a:xfrm>
              <a:off x="4377589" y="2521292"/>
              <a:ext cx="311047" cy="30015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6" name="rc126"/>
            <p:cNvSpPr/>
            <p:nvPr/>
          </p:nvSpPr>
          <p:spPr>
            <a:xfrm>
              <a:off x="4377589" y="1320690"/>
              <a:ext cx="311047" cy="300150"/>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27" name="rc127"/>
            <p:cNvSpPr/>
            <p:nvPr/>
          </p:nvSpPr>
          <p:spPr>
            <a:xfrm>
              <a:off x="4377589" y="2221141"/>
              <a:ext cx="311047" cy="300150"/>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28" name="rc128"/>
            <p:cNvSpPr/>
            <p:nvPr/>
          </p:nvSpPr>
          <p:spPr>
            <a:xfrm>
              <a:off x="4377589" y="4022043"/>
              <a:ext cx="311047" cy="30015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9" name="rc129"/>
            <p:cNvSpPr/>
            <p:nvPr/>
          </p:nvSpPr>
          <p:spPr>
            <a:xfrm>
              <a:off x="4377589" y="4622344"/>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30" name="rc130"/>
            <p:cNvSpPr/>
            <p:nvPr/>
          </p:nvSpPr>
          <p:spPr>
            <a:xfrm>
              <a:off x="4377589" y="2821442"/>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131" name="rc131"/>
            <p:cNvSpPr/>
            <p:nvPr/>
          </p:nvSpPr>
          <p:spPr>
            <a:xfrm>
              <a:off x="4377589" y="4322193"/>
              <a:ext cx="311047" cy="300150"/>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32" name="rc132"/>
            <p:cNvSpPr/>
            <p:nvPr/>
          </p:nvSpPr>
          <p:spPr>
            <a:xfrm>
              <a:off x="4377589" y="3121592"/>
              <a:ext cx="311047" cy="300150"/>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133" name="rc133"/>
            <p:cNvSpPr/>
            <p:nvPr/>
          </p:nvSpPr>
          <p:spPr>
            <a:xfrm>
              <a:off x="4377589" y="492249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34" name="rc134"/>
            <p:cNvSpPr/>
            <p:nvPr/>
          </p:nvSpPr>
          <p:spPr>
            <a:xfrm>
              <a:off x="4688637" y="1020540"/>
              <a:ext cx="311047" cy="30015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5" name="rc135"/>
            <p:cNvSpPr/>
            <p:nvPr/>
          </p:nvSpPr>
          <p:spPr>
            <a:xfrm>
              <a:off x="4688637" y="1620841"/>
              <a:ext cx="311047" cy="30015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6" name="rc136"/>
            <p:cNvSpPr/>
            <p:nvPr/>
          </p:nvSpPr>
          <p:spPr>
            <a:xfrm>
              <a:off x="4688637" y="1920991"/>
              <a:ext cx="311047" cy="30015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37" name="rc137"/>
            <p:cNvSpPr/>
            <p:nvPr/>
          </p:nvSpPr>
          <p:spPr>
            <a:xfrm>
              <a:off x="4688637" y="2521292"/>
              <a:ext cx="311047" cy="30015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38" name="rc138"/>
            <p:cNvSpPr/>
            <p:nvPr/>
          </p:nvSpPr>
          <p:spPr>
            <a:xfrm>
              <a:off x="4688637" y="1320690"/>
              <a:ext cx="311047" cy="300150"/>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39" name="rc139"/>
            <p:cNvSpPr/>
            <p:nvPr/>
          </p:nvSpPr>
          <p:spPr>
            <a:xfrm>
              <a:off x="4688637" y="2221141"/>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40" name="rc140"/>
            <p:cNvSpPr/>
            <p:nvPr/>
          </p:nvSpPr>
          <p:spPr>
            <a:xfrm>
              <a:off x="4688637" y="4022043"/>
              <a:ext cx="311047" cy="30015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41" name="rc141"/>
            <p:cNvSpPr/>
            <p:nvPr/>
          </p:nvSpPr>
          <p:spPr>
            <a:xfrm>
              <a:off x="4688637" y="4622344"/>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42" name="rc142"/>
            <p:cNvSpPr/>
            <p:nvPr/>
          </p:nvSpPr>
          <p:spPr>
            <a:xfrm>
              <a:off x="4688637" y="2821442"/>
              <a:ext cx="311047" cy="300150"/>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143" name="rc143"/>
            <p:cNvSpPr/>
            <p:nvPr/>
          </p:nvSpPr>
          <p:spPr>
            <a:xfrm>
              <a:off x="4688637" y="4322193"/>
              <a:ext cx="311047" cy="300150"/>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44" name="rc144"/>
            <p:cNvSpPr/>
            <p:nvPr/>
          </p:nvSpPr>
          <p:spPr>
            <a:xfrm>
              <a:off x="4688637" y="3121592"/>
              <a:ext cx="311047" cy="300150"/>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145" name="rc145"/>
            <p:cNvSpPr/>
            <p:nvPr/>
          </p:nvSpPr>
          <p:spPr>
            <a:xfrm>
              <a:off x="4688637" y="492249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46" name="rc146"/>
            <p:cNvSpPr/>
            <p:nvPr/>
          </p:nvSpPr>
          <p:spPr>
            <a:xfrm>
              <a:off x="4999685" y="1020540"/>
              <a:ext cx="311047" cy="30015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7" name="rc147"/>
            <p:cNvSpPr/>
            <p:nvPr/>
          </p:nvSpPr>
          <p:spPr>
            <a:xfrm>
              <a:off x="4999685" y="1620841"/>
              <a:ext cx="311047" cy="30015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8" name="rc148"/>
            <p:cNvSpPr/>
            <p:nvPr/>
          </p:nvSpPr>
          <p:spPr>
            <a:xfrm>
              <a:off x="4999685" y="1920991"/>
              <a:ext cx="311047" cy="30015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9" name="rc149"/>
            <p:cNvSpPr/>
            <p:nvPr/>
          </p:nvSpPr>
          <p:spPr>
            <a:xfrm>
              <a:off x="4999685" y="2521292"/>
              <a:ext cx="311047" cy="30015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50" name="rc150"/>
            <p:cNvSpPr/>
            <p:nvPr/>
          </p:nvSpPr>
          <p:spPr>
            <a:xfrm>
              <a:off x="4999685" y="1320690"/>
              <a:ext cx="311047" cy="300150"/>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51" name="rc151"/>
            <p:cNvSpPr/>
            <p:nvPr/>
          </p:nvSpPr>
          <p:spPr>
            <a:xfrm>
              <a:off x="4999685" y="2221141"/>
              <a:ext cx="311047" cy="30015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52" name="rc152"/>
            <p:cNvSpPr/>
            <p:nvPr/>
          </p:nvSpPr>
          <p:spPr>
            <a:xfrm>
              <a:off x="4999685" y="4022043"/>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3" name="rc153"/>
            <p:cNvSpPr/>
            <p:nvPr/>
          </p:nvSpPr>
          <p:spPr>
            <a:xfrm>
              <a:off x="4999685" y="4622344"/>
              <a:ext cx="311047" cy="30015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54" name="rc154"/>
            <p:cNvSpPr/>
            <p:nvPr/>
          </p:nvSpPr>
          <p:spPr>
            <a:xfrm>
              <a:off x="4999685" y="2821442"/>
              <a:ext cx="311047" cy="300150"/>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155" name="rc155"/>
            <p:cNvSpPr/>
            <p:nvPr/>
          </p:nvSpPr>
          <p:spPr>
            <a:xfrm>
              <a:off x="4999685" y="4322193"/>
              <a:ext cx="311047" cy="300150"/>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56" name="rc156"/>
            <p:cNvSpPr/>
            <p:nvPr/>
          </p:nvSpPr>
          <p:spPr>
            <a:xfrm>
              <a:off x="4999685" y="3121592"/>
              <a:ext cx="311047" cy="300150"/>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157" name="rc157"/>
            <p:cNvSpPr/>
            <p:nvPr/>
          </p:nvSpPr>
          <p:spPr>
            <a:xfrm>
              <a:off x="4999685" y="492249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58" name="rc158"/>
            <p:cNvSpPr/>
            <p:nvPr/>
          </p:nvSpPr>
          <p:spPr>
            <a:xfrm>
              <a:off x="5310733" y="1020540"/>
              <a:ext cx="311047" cy="30015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9" name="rc159"/>
            <p:cNvSpPr/>
            <p:nvPr/>
          </p:nvSpPr>
          <p:spPr>
            <a:xfrm>
              <a:off x="5310733" y="1620841"/>
              <a:ext cx="311047" cy="30015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0" name="rc160"/>
            <p:cNvSpPr/>
            <p:nvPr/>
          </p:nvSpPr>
          <p:spPr>
            <a:xfrm>
              <a:off x="5310733" y="1920991"/>
              <a:ext cx="311047" cy="30015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1" name="rc161"/>
            <p:cNvSpPr/>
            <p:nvPr/>
          </p:nvSpPr>
          <p:spPr>
            <a:xfrm>
              <a:off x="5310733" y="2521292"/>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62" name="rc162"/>
            <p:cNvSpPr/>
            <p:nvPr/>
          </p:nvSpPr>
          <p:spPr>
            <a:xfrm>
              <a:off x="5310733" y="1320690"/>
              <a:ext cx="311047" cy="300150"/>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63" name="rc163"/>
            <p:cNvSpPr/>
            <p:nvPr/>
          </p:nvSpPr>
          <p:spPr>
            <a:xfrm>
              <a:off x="5310733" y="2221141"/>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64" name="rc164"/>
            <p:cNvSpPr/>
            <p:nvPr/>
          </p:nvSpPr>
          <p:spPr>
            <a:xfrm>
              <a:off x="5310733" y="4022043"/>
              <a:ext cx="311047" cy="30015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5" name="rc165"/>
            <p:cNvSpPr/>
            <p:nvPr/>
          </p:nvSpPr>
          <p:spPr>
            <a:xfrm>
              <a:off x="5310733" y="4622344"/>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66" name="rc166"/>
            <p:cNvSpPr/>
            <p:nvPr/>
          </p:nvSpPr>
          <p:spPr>
            <a:xfrm>
              <a:off x="5310733" y="2821442"/>
              <a:ext cx="311047" cy="300150"/>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167" name="rc167"/>
            <p:cNvSpPr/>
            <p:nvPr/>
          </p:nvSpPr>
          <p:spPr>
            <a:xfrm>
              <a:off x="5310733" y="4322193"/>
              <a:ext cx="311047" cy="30015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68" name="rc168"/>
            <p:cNvSpPr/>
            <p:nvPr/>
          </p:nvSpPr>
          <p:spPr>
            <a:xfrm>
              <a:off x="5310733" y="3121592"/>
              <a:ext cx="311047" cy="300150"/>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169" name="rc169"/>
            <p:cNvSpPr/>
            <p:nvPr/>
          </p:nvSpPr>
          <p:spPr>
            <a:xfrm>
              <a:off x="5310733" y="492249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70" name="rc170"/>
            <p:cNvSpPr/>
            <p:nvPr/>
          </p:nvSpPr>
          <p:spPr>
            <a:xfrm>
              <a:off x="5621780" y="1020540"/>
              <a:ext cx="311047" cy="30015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1" name="rc171"/>
            <p:cNvSpPr/>
            <p:nvPr/>
          </p:nvSpPr>
          <p:spPr>
            <a:xfrm>
              <a:off x="5621780" y="1620841"/>
              <a:ext cx="311047" cy="30015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2" name="rc172"/>
            <p:cNvSpPr/>
            <p:nvPr/>
          </p:nvSpPr>
          <p:spPr>
            <a:xfrm>
              <a:off x="5621780" y="1920991"/>
              <a:ext cx="311047" cy="30015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73" name="rc173"/>
            <p:cNvSpPr/>
            <p:nvPr/>
          </p:nvSpPr>
          <p:spPr>
            <a:xfrm>
              <a:off x="5621780" y="2521292"/>
              <a:ext cx="311047" cy="30015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74" name="rc174"/>
            <p:cNvSpPr/>
            <p:nvPr/>
          </p:nvSpPr>
          <p:spPr>
            <a:xfrm>
              <a:off x="5621780" y="1320690"/>
              <a:ext cx="311047" cy="300150"/>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75" name="rc175"/>
            <p:cNvSpPr/>
            <p:nvPr/>
          </p:nvSpPr>
          <p:spPr>
            <a:xfrm>
              <a:off x="5621780" y="2221141"/>
              <a:ext cx="311047" cy="30015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76" name="rc176"/>
            <p:cNvSpPr/>
            <p:nvPr/>
          </p:nvSpPr>
          <p:spPr>
            <a:xfrm>
              <a:off x="5621780" y="3421743"/>
              <a:ext cx="311047" cy="300150"/>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177" name="rc177"/>
            <p:cNvSpPr/>
            <p:nvPr/>
          </p:nvSpPr>
          <p:spPr>
            <a:xfrm>
              <a:off x="5621780" y="4022043"/>
              <a:ext cx="311047" cy="30015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78" name="rc178"/>
            <p:cNvSpPr/>
            <p:nvPr/>
          </p:nvSpPr>
          <p:spPr>
            <a:xfrm>
              <a:off x="5621780" y="4622344"/>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79" name="rc179"/>
            <p:cNvSpPr/>
            <p:nvPr/>
          </p:nvSpPr>
          <p:spPr>
            <a:xfrm>
              <a:off x="5621780" y="2821442"/>
              <a:ext cx="311047" cy="300150"/>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180" name="rc180"/>
            <p:cNvSpPr/>
            <p:nvPr/>
          </p:nvSpPr>
          <p:spPr>
            <a:xfrm>
              <a:off x="5621780" y="4322193"/>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81" name="rc181"/>
            <p:cNvSpPr/>
            <p:nvPr/>
          </p:nvSpPr>
          <p:spPr>
            <a:xfrm>
              <a:off x="5621780" y="3121592"/>
              <a:ext cx="311047" cy="300150"/>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182" name="rc182"/>
            <p:cNvSpPr/>
            <p:nvPr/>
          </p:nvSpPr>
          <p:spPr>
            <a:xfrm>
              <a:off x="5621780" y="492249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83" name="rc183"/>
            <p:cNvSpPr/>
            <p:nvPr/>
          </p:nvSpPr>
          <p:spPr>
            <a:xfrm>
              <a:off x="5932828" y="1020540"/>
              <a:ext cx="311047" cy="30015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4" name="rc184"/>
            <p:cNvSpPr/>
            <p:nvPr/>
          </p:nvSpPr>
          <p:spPr>
            <a:xfrm>
              <a:off x="5932828" y="1620841"/>
              <a:ext cx="311047" cy="30015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5" name="rc185"/>
            <p:cNvSpPr/>
            <p:nvPr/>
          </p:nvSpPr>
          <p:spPr>
            <a:xfrm>
              <a:off x="5932828" y="1920991"/>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86" name="rc186"/>
            <p:cNvSpPr/>
            <p:nvPr/>
          </p:nvSpPr>
          <p:spPr>
            <a:xfrm>
              <a:off x="5932828" y="2521292"/>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87" name="rc187"/>
            <p:cNvSpPr/>
            <p:nvPr/>
          </p:nvSpPr>
          <p:spPr>
            <a:xfrm>
              <a:off x="5932828" y="1320690"/>
              <a:ext cx="311047" cy="300150"/>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188" name="rc188"/>
            <p:cNvSpPr/>
            <p:nvPr/>
          </p:nvSpPr>
          <p:spPr>
            <a:xfrm>
              <a:off x="5932828" y="2221141"/>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89" name="rc189"/>
            <p:cNvSpPr/>
            <p:nvPr/>
          </p:nvSpPr>
          <p:spPr>
            <a:xfrm>
              <a:off x="5932828" y="3421743"/>
              <a:ext cx="311047" cy="300150"/>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90" name="rc190"/>
            <p:cNvSpPr/>
            <p:nvPr/>
          </p:nvSpPr>
          <p:spPr>
            <a:xfrm>
              <a:off x="5932828" y="4022043"/>
              <a:ext cx="311047" cy="30015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1" name="rc191"/>
            <p:cNvSpPr/>
            <p:nvPr/>
          </p:nvSpPr>
          <p:spPr>
            <a:xfrm>
              <a:off x="5932828" y="4622344"/>
              <a:ext cx="311047" cy="30015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92" name="rc192"/>
            <p:cNvSpPr/>
            <p:nvPr/>
          </p:nvSpPr>
          <p:spPr>
            <a:xfrm>
              <a:off x="5932828" y="5222644"/>
              <a:ext cx="311047" cy="30015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93" name="rc193"/>
            <p:cNvSpPr/>
            <p:nvPr/>
          </p:nvSpPr>
          <p:spPr>
            <a:xfrm>
              <a:off x="5932828" y="2821442"/>
              <a:ext cx="311047" cy="300150"/>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194" name="rc194"/>
            <p:cNvSpPr/>
            <p:nvPr/>
          </p:nvSpPr>
          <p:spPr>
            <a:xfrm>
              <a:off x="5932828" y="4322193"/>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95" name="rc195"/>
            <p:cNvSpPr/>
            <p:nvPr/>
          </p:nvSpPr>
          <p:spPr>
            <a:xfrm>
              <a:off x="5932828" y="3121592"/>
              <a:ext cx="311047" cy="300150"/>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96" name="rc196"/>
            <p:cNvSpPr/>
            <p:nvPr/>
          </p:nvSpPr>
          <p:spPr>
            <a:xfrm>
              <a:off x="5932828" y="492249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97" name="rc197"/>
            <p:cNvSpPr/>
            <p:nvPr/>
          </p:nvSpPr>
          <p:spPr>
            <a:xfrm>
              <a:off x="6243876" y="1020540"/>
              <a:ext cx="311047" cy="30015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8" name="rc198"/>
            <p:cNvSpPr/>
            <p:nvPr/>
          </p:nvSpPr>
          <p:spPr>
            <a:xfrm>
              <a:off x="6243876" y="1620841"/>
              <a:ext cx="311047" cy="30015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9" name="rc199"/>
            <p:cNvSpPr/>
            <p:nvPr/>
          </p:nvSpPr>
          <p:spPr>
            <a:xfrm>
              <a:off x="6243876" y="1920991"/>
              <a:ext cx="311047" cy="30015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0" name="rc200"/>
            <p:cNvSpPr/>
            <p:nvPr/>
          </p:nvSpPr>
          <p:spPr>
            <a:xfrm>
              <a:off x="6243876" y="2521292"/>
              <a:ext cx="311047" cy="30015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1" name="rc201"/>
            <p:cNvSpPr/>
            <p:nvPr/>
          </p:nvSpPr>
          <p:spPr>
            <a:xfrm>
              <a:off x="6243876" y="1320690"/>
              <a:ext cx="311047" cy="300150"/>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02" name="rc202"/>
            <p:cNvSpPr/>
            <p:nvPr/>
          </p:nvSpPr>
          <p:spPr>
            <a:xfrm>
              <a:off x="6243876" y="2221141"/>
              <a:ext cx="311047" cy="30015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3" name="rc203"/>
            <p:cNvSpPr/>
            <p:nvPr/>
          </p:nvSpPr>
          <p:spPr>
            <a:xfrm>
              <a:off x="6243876" y="3421743"/>
              <a:ext cx="311047" cy="300150"/>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204" name="rc204"/>
            <p:cNvSpPr/>
            <p:nvPr/>
          </p:nvSpPr>
          <p:spPr>
            <a:xfrm>
              <a:off x="6243876" y="4022043"/>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05" name="rc205"/>
            <p:cNvSpPr/>
            <p:nvPr/>
          </p:nvSpPr>
          <p:spPr>
            <a:xfrm>
              <a:off x="6243876" y="4622344"/>
              <a:ext cx="311047" cy="30015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06" name="rc206"/>
            <p:cNvSpPr/>
            <p:nvPr/>
          </p:nvSpPr>
          <p:spPr>
            <a:xfrm>
              <a:off x="6243876" y="5222644"/>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07" name="rc207"/>
            <p:cNvSpPr/>
            <p:nvPr/>
          </p:nvSpPr>
          <p:spPr>
            <a:xfrm>
              <a:off x="6243876" y="2821442"/>
              <a:ext cx="311047" cy="300150"/>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08" name="rc208"/>
            <p:cNvSpPr/>
            <p:nvPr/>
          </p:nvSpPr>
          <p:spPr>
            <a:xfrm>
              <a:off x="6243876" y="4322193"/>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09" name="rc209"/>
            <p:cNvSpPr/>
            <p:nvPr/>
          </p:nvSpPr>
          <p:spPr>
            <a:xfrm>
              <a:off x="6243876" y="3121592"/>
              <a:ext cx="311047" cy="300150"/>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210" name="rc210"/>
            <p:cNvSpPr/>
            <p:nvPr/>
          </p:nvSpPr>
          <p:spPr>
            <a:xfrm>
              <a:off x="6243876" y="492249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11" name="rc211"/>
            <p:cNvSpPr/>
            <p:nvPr/>
          </p:nvSpPr>
          <p:spPr>
            <a:xfrm>
              <a:off x="6554924" y="1020540"/>
              <a:ext cx="311047" cy="30015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2" name="rc212"/>
            <p:cNvSpPr/>
            <p:nvPr/>
          </p:nvSpPr>
          <p:spPr>
            <a:xfrm>
              <a:off x="6554924" y="1620841"/>
              <a:ext cx="311047" cy="30015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13" name="rc213"/>
            <p:cNvSpPr/>
            <p:nvPr/>
          </p:nvSpPr>
          <p:spPr>
            <a:xfrm>
              <a:off x="6554924" y="1920991"/>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14" name="rc214"/>
            <p:cNvSpPr/>
            <p:nvPr/>
          </p:nvSpPr>
          <p:spPr>
            <a:xfrm>
              <a:off x="6554924" y="2521292"/>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15" name="rc215"/>
            <p:cNvSpPr/>
            <p:nvPr/>
          </p:nvSpPr>
          <p:spPr>
            <a:xfrm>
              <a:off x="6554924" y="1320690"/>
              <a:ext cx="311047" cy="300150"/>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16" name="rc216"/>
            <p:cNvSpPr/>
            <p:nvPr/>
          </p:nvSpPr>
          <p:spPr>
            <a:xfrm>
              <a:off x="6554924" y="2221141"/>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17" name="rc217"/>
            <p:cNvSpPr/>
            <p:nvPr/>
          </p:nvSpPr>
          <p:spPr>
            <a:xfrm>
              <a:off x="6554924" y="3421743"/>
              <a:ext cx="311047" cy="30015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18" name="rc218"/>
            <p:cNvSpPr/>
            <p:nvPr/>
          </p:nvSpPr>
          <p:spPr>
            <a:xfrm>
              <a:off x="6554924" y="4022043"/>
              <a:ext cx="311047" cy="30015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19" name="rc219"/>
            <p:cNvSpPr/>
            <p:nvPr/>
          </p:nvSpPr>
          <p:spPr>
            <a:xfrm>
              <a:off x="6554924" y="4622344"/>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20" name="rc220"/>
            <p:cNvSpPr/>
            <p:nvPr/>
          </p:nvSpPr>
          <p:spPr>
            <a:xfrm>
              <a:off x="6554924" y="5222644"/>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21" name="rc221"/>
            <p:cNvSpPr/>
            <p:nvPr/>
          </p:nvSpPr>
          <p:spPr>
            <a:xfrm>
              <a:off x="6554924" y="2821442"/>
              <a:ext cx="311047" cy="300150"/>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22" name="rc222"/>
            <p:cNvSpPr/>
            <p:nvPr/>
          </p:nvSpPr>
          <p:spPr>
            <a:xfrm>
              <a:off x="6554924" y="4322193"/>
              <a:ext cx="311047" cy="30015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23" name="rc223"/>
            <p:cNvSpPr/>
            <p:nvPr/>
          </p:nvSpPr>
          <p:spPr>
            <a:xfrm>
              <a:off x="6554924" y="3121592"/>
              <a:ext cx="311047" cy="300150"/>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224" name="rc224"/>
            <p:cNvSpPr/>
            <p:nvPr/>
          </p:nvSpPr>
          <p:spPr>
            <a:xfrm>
              <a:off x="6554924" y="492249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25" name="rc225"/>
            <p:cNvSpPr/>
            <p:nvPr/>
          </p:nvSpPr>
          <p:spPr>
            <a:xfrm>
              <a:off x="6865971" y="1020540"/>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26" name="rc226"/>
            <p:cNvSpPr/>
            <p:nvPr/>
          </p:nvSpPr>
          <p:spPr>
            <a:xfrm>
              <a:off x="6865971" y="1620841"/>
              <a:ext cx="311047" cy="30015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27" name="rc227"/>
            <p:cNvSpPr/>
            <p:nvPr/>
          </p:nvSpPr>
          <p:spPr>
            <a:xfrm>
              <a:off x="6865971" y="1920991"/>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28" name="rc228"/>
            <p:cNvSpPr/>
            <p:nvPr/>
          </p:nvSpPr>
          <p:spPr>
            <a:xfrm>
              <a:off x="6865971" y="2521292"/>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29" name="rc229"/>
            <p:cNvSpPr/>
            <p:nvPr/>
          </p:nvSpPr>
          <p:spPr>
            <a:xfrm>
              <a:off x="6865971" y="1320690"/>
              <a:ext cx="311047" cy="300150"/>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30" name="rc230"/>
            <p:cNvSpPr/>
            <p:nvPr/>
          </p:nvSpPr>
          <p:spPr>
            <a:xfrm>
              <a:off x="6865971" y="2221141"/>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31" name="rc231"/>
            <p:cNvSpPr/>
            <p:nvPr/>
          </p:nvSpPr>
          <p:spPr>
            <a:xfrm>
              <a:off x="6865971" y="3421743"/>
              <a:ext cx="311047" cy="30015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2" name="rc232"/>
            <p:cNvSpPr/>
            <p:nvPr/>
          </p:nvSpPr>
          <p:spPr>
            <a:xfrm>
              <a:off x="6865971" y="4022043"/>
              <a:ext cx="311047" cy="30015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33" name="rc233"/>
            <p:cNvSpPr/>
            <p:nvPr/>
          </p:nvSpPr>
          <p:spPr>
            <a:xfrm>
              <a:off x="6865971" y="4622344"/>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34" name="rc234"/>
            <p:cNvSpPr/>
            <p:nvPr/>
          </p:nvSpPr>
          <p:spPr>
            <a:xfrm>
              <a:off x="6865971" y="5222644"/>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35" name="rc235"/>
            <p:cNvSpPr/>
            <p:nvPr/>
          </p:nvSpPr>
          <p:spPr>
            <a:xfrm>
              <a:off x="6865971" y="2821442"/>
              <a:ext cx="311047" cy="300150"/>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236" name="rc236"/>
            <p:cNvSpPr/>
            <p:nvPr/>
          </p:nvSpPr>
          <p:spPr>
            <a:xfrm>
              <a:off x="6865971" y="4322193"/>
              <a:ext cx="311047" cy="30015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37" name="rc237"/>
            <p:cNvSpPr/>
            <p:nvPr/>
          </p:nvSpPr>
          <p:spPr>
            <a:xfrm>
              <a:off x="6865971" y="3121592"/>
              <a:ext cx="311047" cy="300150"/>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238" name="rc238"/>
            <p:cNvSpPr/>
            <p:nvPr/>
          </p:nvSpPr>
          <p:spPr>
            <a:xfrm>
              <a:off x="6865971" y="492249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39" name="rc239"/>
            <p:cNvSpPr/>
            <p:nvPr/>
          </p:nvSpPr>
          <p:spPr>
            <a:xfrm>
              <a:off x="7177019" y="1020540"/>
              <a:ext cx="311047" cy="30015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40" name="rc240"/>
            <p:cNvSpPr/>
            <p:nvPr/>
          </p:nvSpPr>
          <p:spPr>
            <a:xfrm>
              <a:off x="7177019" y="1620841"/>
              <a:ext cx="311047" cy="30015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41" name="rc241"/>
            <p:cNvSpPr/>
            <p:nvPr/>
          </p:nvSpPr>
          <p:spPr>
            <a:xfrm>
              <a:off x="7177019" y="1920991"/>
              <a:ext cx="311047" cy="30015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42" name="rc242"/>
            <p:cNvSpPr/>
            <p:nvPr/>
          </p:nvSpPr>
          <p:spPr>
            <a:xfrm>
              <a:off x="7177019" y="2521292"/>
              <a:ext cx="311047" cy="30015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43" name="rc243"/>
            <p:cNvSpPr/>
            <p:nvPr/>
          </p:nvSpPr>
          <p:spPr>
            <a:xfrm>
              <a:off x="7177019" y="1320690"/>
              <a:ext cx="311047" cy="300150"/>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44" name="rc244"/>
            <p:cNvSpPr/>
            <p:nvPr/>
          </p:nvSpPr>
          <p:spPr>
            <a:xfrm>
              <a:off x="7177019" y="2221141"/>
              <a:ext cx="311047" cy="30015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45" name="rc245"/>
            <p:cNvSpPr/>
            <p:nvPr/>
          </p:nvSpPr>
          <p:spPr>
            <a:xfrm>
              <a:off x="7177019" y="3421743"/>
              <a:ext cx="311047" cy="30015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46" name="rc246"/>
            <p:cNvSpPr/>
            <p:nvPr/>
          </p:nvSpPr>
          <p:spPr>
            <a:xfrm>
              <a:off x="7177019" y="4022043"/>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47" name="rc247"/>
            <p:cNvSpPr/>
            <p:nvPr/>
          </p:nvSpPr>
          <p:spPr>
            <a:xfrm>
              <a:off x="7177019" y="4622344"/>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48" name="rc248"/>
            <p:cNvSpPr/>
            <p:nvPr/>
          </p:nvSpPr>
          <p:spPr>
            <a:xfrm>
              <a:off x="7177019" y="5222644"/>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49" name="rc249"/>
            <p:cNvSpPr/>
            <p:nvPr/>
          </p:nvSpPr>
          <p:spPr>
            <a:xfrm>
              <a:off x="7177019" y="2821442"/>
              <a:ext cx="311047" cy="300150"/>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50" name="rc250"/>
            <p:cNvSpPr/>
            <p:nvPr/>
          </p:nvSpPr>
          <p:spPr>
            <a:xfrm>
              <a:off x="7177019" y="4322193"/>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51" name="rc251"/>
            <p:cNvSpPr/>
            <p:nvPr/>
          </p:nvSpPr>
          <p:spPr>
            <a:xfrm>
              <a:off x="7177019" y="3121592"/>
              <a:ext cx="311047" cy="300150"/>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52" name="rc252"/>
            <p:cNvSpPr/>
            <p:nvPr/>
          </p:nvSpPr>
          <p:spPr>
            <a:xfrm>
              <a:off x="7177019" y="492249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53" name="rc253"/>
            <p:cNvSpPr/>
            <p:nvPr/>
          </p:nvSpPr>
          <p:spPr>
            <a:xfrm>
              <a:off x="7488067" y="1020540"/>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54" name="rc254"/>
            <p:cNvSpPr/>
            <p:nvPr/>
          </p:nvSpPr>
          <p:spPr>
            <a:xfrm>
              <a:off x="7488067" y="1620841"/>
              <a:ext cx="311047" cy="30015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55" name="rc255"/>
            <p:cNvSpPr/>
            <p:nvPr/>
          </p:nvSpPr>
          <p:spPr>
            <a:xfrm>
              <a:off x="7488067" y="1920991"/>
              <a:ext cx="311047" cy="30015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56" name="rc256"/>
            <p:cNvSpPr/>
            <p:nvPr/>
          </p:nvSpPr>
          <p:spPr>
            <a:xfrm>
              <a:off x="7488067" y="2521292"/>
              <a:ext cx="311047" cy="30015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57" name="rc257"/>
            <p:cNvSpPr/>
            <p:nvPr/>
          </p:nvSpPr>
          <p:spPr>
            <a:xfrm>
              <a:off x="7488067" y="1320690"/>
              <a:ext cx="311047" cy="300150"/>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58" name="rc258"/>
            <p:cNvSpPr/>
            <p:nvPr/>
          </p:nvSpPr>
          <p:spPr>
            <a:xfrm>
              <a:off x="7488067" y="2221141"/>
              <a:ext cx="311047" cy="30015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59" name="rc259"/>
            <p:cNvSpPr/>
            <p:nvPr/>
          </p:nvSpPr>
          <p:spPr>
            <a:xfrm>
              <a:off x="7488067" y="3421743"/>
              <a:ext cx="311047" cy="30015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60" name="rc260"/>
            <p:cNvSpPr/>
            <p:nvPr/>
          </p:nvSpPr>
          <p:spPr>
            <a:xfrm>
              <a:off x="7488067" y="3721893"/>
              <a:ext cx="311047" cy="300150"/>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61" name="rc261"/>
            <p:cNvSpPr/>
            <p:nvPr/>
          </p:nvSpPr>
          <p:spPr>
            <a:xfrm>
              <a:off x="7488067" y="4022043"/>
              <a:ext cx="311047" cy="30015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62" name="rc262"/>
            <p:cNvSpPr/>
            <p:nvPr/>
          </p:nvSpPr>
          <p:spPr>
            <a:xfrm>
              <a:off x="7488067" y="4622344"/>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63" name="rc263"/>
            <p:cNvSpPr/>
            <p:nvPr/>
          </p:nvSpPr>
          <p:spPr>
            <a:xfrm>
              <a:off x="7488067" y="5222644"/>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64" name="rc264"/>
            <p:cNvSpPr/>
            <p:nvPr/>
          </p:nvSpPr>
          <p:spPr>
            <a:xfrm>
              <a:off x="7488067" y="2821442"/>
              <a:ext cx="311047" cy="300150"/>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265" name="rc265"/>
            <p:cNvSpPr/>
            <p:nvPr/>
          </p:nvSpPr>
          <p:spPr>
            <a:xfrm>
              <a:off x="7488067" y="4322193"/>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66" name="rc266"/>
            <p:cNvSpPr/>
            <p:nvPr/>
          </p:nvSpPr>
          <p:spPr>
            <a:xfrm>
              <a:off x="7488067" y="3121592"/>
              <a:ext cx="311047" cy="300150"/>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267" name="rc267"/>
            <p:cNvSpPr/>
            <p:nvPr/>
          </p:nvSpPr>
          <p:spPr>
            <a:xfrm>
              <a:off x="7488067" y="4922494"/>
              <a:ext cx="311047" cy="300150"/>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68" name="rc268"/>
            <p:cNvSpPr/>
            <p:nvPr/>
          </p:nvSpPr>
          <p:spPr>
            <a:xfrm>
              <a:off x="7799115" y="1020540"/>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69" name="rc269"/>
            <p:cNvSpPr/>
            <p:nvPr/>
          </p:nvSpPr>
          <p:spPr>
            <a:xfrm>
              <a:off x="7799115" y="1620841"/>
              <a:ext cx="311047" cy="30015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70" name="rc270"/>
            <p:cNvSpPr/>
            <p:nvPr/>
          </p:nvSpPr>
          <p:spPr>
            <a:xfrm>
              <a:off x="7799115" y="1920991"/>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71" name="rc271"/>
            <p:cNvSpPr/>
            <p:nvPr/>
          </p:nvSpPr>
          <p:spPr>
            <a:xfrm>
              <a:off x="7799115" y="2521292"/>
              <a:ext cx="311047" cy="30015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72" name="rc272"/>
            <p:cNvSpPr/>
            <p:nvPr/>
          </p:nvSpPr>
          <p:spPr>
            <a:xfrm>
              <a:off x="7799115" y="1320690"/>
              <a:ext cx="311047" cy="30015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73" name="rc273"/>
            <p:cNvSpPr/>
            <p:nvPr/>
          </p:nvSpPr>
          <p:spPr>
            <a:xfrm>
              <a:off x="7799115" y="2221141"/>
              <a:ext cx="311047" cy="30015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74" name="rc274"/>
            <p:cNvSpPr/>
            <p:nvPr/>
          </p:nvSpPr>
          <p:spPr>
            <a:xfrm>
              <a:off x="7799115" y="3421743"/>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75" name="rc275"/>
            <p:cNvSpPr/>
            <p:nvPr/>
          </p:nvSpPr>
          <p:spPr>
            <a:xfrm>
              <a:off x="7799115" y="3721893"/>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76" name="rc276"/>
            <p:cNvSpPr/>
            <p:nvPr/>
          </p:nvSpPr>
          <p:spPr>
            <a:xfrm>
              <a:off x="7799115" y="4022043"/>
              <a:ext cx="311047" cy="30015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77" name="rc277"/>
            <p:cNvSpPr/>
            <p:nvPr/>
          </p:nvSpPr>
          <p:spPr>
            <a:xfrm>
              <a:off x="7799115" y="4622344"/>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78" name="rc278"/>
            <p:cNvSpPr/>
            <p:nvPr/>
          </p:nvSpPr>
          <p:spPr>
            <a:xfrm>
              <a:off x="7799115" y="5222644"/>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79" name="rc279"/>
            <p:cNvSpPr/>
            <p:nvPr/>
          </p:nvSpPr>
          <p:spPr>
            <a:xfrm>
              <a:off x="7799115" y="2821442"/>
              <a:ext cx="311047" cy="30015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280" name="rc280"/>
            <p:cNvSpPr/>
            <p:nvPr/>
          </p:nvSpPr>
          <p:spPr>
            <a:xfrm>
              <a:off x="7799115" y="4322193"/>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81" name="rc281"/>
            <p:cNvSpPr/>
            <p:nvPr/>
          </p:nvSpPr>
          <p:spPr>
            <a:xfrm>
              <a:off x="7799115" y="3121592"/>
              <a:ext cx="311047" cy="300150"/>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282" name="rc282"/>
            <p:cNvSpPr/>
            <p:nvPr/>
          </p:nvSpPr>
          <p:spPr>
            <a:xfrm>
              <a:off x="7799115" y="4922494"/>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83" name="rc283"/>
            <p:cNvSpPr/>
            <p:nvPr/>
          </p:nvSpPr>
          <p:spPr>
            <a:xfrm>
              <a:off x="8110162" y="1020540"/>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84" name="rc284"/>
            <p:cNvSpPr/>
            <p:nvPr/>
          </p:nvSpPr>
          <p:spPr>
            <a:xfrm>
              <a:off x="8110162" y="1620841"/>
              <a:ext cx="311047" cy="30015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85" name="rc285"/>
            <p:cNvSpPr/>
            <p:nvPr/>
          </p:nvSpPr>
          <p:spPr>
            <a:xfrm>
              <a:off x="8110162" y="1920991"/>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86" name="rc286"/>
            <p:cNvSpPr/>
            <p:nvPr/>
          </p:nvSpPr>
          <p:spPr>
            <a:xfrm>
              <a:off x="8110162" y="2521292"/>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87" name="rc287"/>
            <p:cNvSpPr/>
            <p:nvPr/>
          </p:nvSpPr>
          <p:spPr>
            <a:xfrm>
              <a:off x="8110162" y="1320690"/>
              <a:ext cx="311047" cy="300150"/>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88" name="rc288"/>
            <p:cNvSpPr/>
            <p:nvPr/>
          </p:nvSpPr>
          <p:spPr>
            <a:xfrm>
              <a:off x="8110162" y="2221141"/>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89" name="rc289"/>
            <p:cNvSpPr/>
            <p:nvPr/>
          </p:nvSpPr>
          <p:spPr>
            <a:xfrm>
              <a:off x="8110162" y="3421743"/>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90" name="rc290"/>
            <p:cNvSpPr/>
            <p:nvPr/>
          </p:nvSpPr>
          <p:spPr>
            <a:xfrm>
              <a:off x="8110162" y="3721893"/>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91" name="rc291"/>
            <p:cNvSpPr/>
            <p:nvPr/>
          </p:nvSpPr>
          <p:spPr>
            <a:xfrm>
              <a:off x="8110162" y="4022043"/>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92" name="rc292"/>
            <p:cNvSpPr/>
            <p:nvPr/>
          </p:nvSpPr>
          <p:spPr>
            <a:xfrm>
              <a:off x="8110162" y="4622344"/>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93" name="rc293"/>
            <p:cNvSpPr/>
            <p:nvPr/>
          </p:nvSpPr>
          <p:spPr>
            <a:xfrm>
              <a:off x="8110162" y="5222644"/>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94" name="rc294"/>
            <p:cNvSpPr/>
            <p:nvPr/>
          </p:nvSpPr>
          <p:spPr>
            <a:xfrm>
              <a:off x="8110162" y="2821442"/>
              <a:ext cx="311047" cy="300150"/>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295" name="rc295"/>
            <p:cNvSpPr/>
            <p:nvPr/>
          </p:nvSpPr>
          <p:spPr>
            <a:xfrm>
              <a:off x="8110162" y="4322193"/>
              <a:ext cx="311047" cy="30015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96" name="rc296"/>
            <p:cNvSpPr/>
            <p:nvPr/>
          </p:nvSpPr>
          <p:spPr>
            <a:xfrm>
              <a:off x="8110162" y="3121592"/>
              <a:ext cx="311047" cy="300150"/>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297" name="rc297"/>
            <p:cNvSpPr/>
            <p:nvPr/>
          </p:nvSpPr>
          <p:spPr>
            <a:xfrm>
              <a:off x="8110162" y="4922494"/>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98" name="rc298"/>
            <p:cNvSpPr/>
            <p:nvPr/>
          </p:nvSpPr>
          <p:spPr>
            <a:xfrm>
              <a:off x="8421210" y="1020540"/>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99" name="rc299"/>
            <p:cNvSpPr/>
            <p:nvPr/>
          </p:nvSpPr>
          <p:spPr>
            <a:xfrm>
              <a:off x="8421210" y="1620841"/>
              <a:ext cx="311047" cy="30015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00" name="rc300"/>
            <p:cNvSpPr/>
            <p:nvPr/>
          </p:nvSpPr>
          <p:spPr>
            <a:xfrm>
              <a:off x="8421210" y="1920991"/>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01" name="rc301"/>
            <p:cNvSpPr/>
            <p:nvPr/>
          </p:nvSpPr>
          <p:spPr>
            <a:xfrm>
              <a:off x="8421210" y="2521292"/>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02" name="rc302"/>
            <p:cNvSpPr/>
            <p:nvPr/>
          </p:nvSpPr>
          <p:spPr>
            <a:xfrm>
              <a:off x="8421210" y="1320690"/>
              <a:ext cx="311047" cy="300150"/>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303" name="rc303"/>
            <p:cNvSpPr/>
            <p:nvPr/>
          </p:nvSpPr>
          <p:spPr>
            <a:xfrm>
              <a:off x="8421210" y="2221141"/>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04" name="rc304"/>
            <p:cNvSpPr/>
            <p:nvPr/>
          </p:nvSpPr>
          <p:spPr>
            <a:xfrm>
              <a:off x="8421210" y="3421743"/>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05" name="rc305"/>
            <p:cNvSpPr/>
            <p:nvPr/>
          </p:nvSpPr>
          <p:spPr>
            <a:xfrm>
              <a:off x="8421210" y="3721893"/>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06" name="rc306"/>
            <p:cNvSpPr/>
            <p:nvPr/>
          </p:nvSpPr>
          <p:spPr>
            <a:xfrm>
              <a:off x="8421210" y="4022043"/>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07" name="rc307"/>
            <p:cNvSpPr/>
            <p:nvPr/>
          </p:nvSpPr>
          <p:spPr>
            <a:xfrm>
              <a:off x="8421210" y="4622344"/>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08" name="rc308"/>
            <p:cNvSpPr/>
            <p:nvPr/>
          </p:nvSpPr>
          <p:spPr>
            <a:xfrm>
              <a:off x="8421210" y="5222644"/>
              <a:ext cx="311047" cy="300150"/>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309" name="rc309"/>
            <p:cNvSpPr/>
            <p:nvPr/>
          </p:nvSpPr>
          <p:spPr>
            <a:xfrm>
              <a:off x="8421210" y="2821442"/>
              <a:ext cx="311047" cy="300150"/>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310" name="rc310"/>
            <p:cNvSpPr/>
            <p:nvPr/>
          </p:nvSpPr>
          <p:spPr>
            <a:xfrm>
              <a:off x="8421210" y="4322193"/>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11" name="rc311"/>
            <p:cNvSpPr/>
            <p:nvPr/>
          </p:nvSpPr>
          <p:spPr>
            <a:xfrm>
              <a:off x="8421210" y="3121592"/>
              <a:ext cx="311047" cy="300150"/>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312" name="rc312"/>
            <p:cNvSpPr/>
            <p:nvPr/>
          </p:nvSpPr>
          <p:spPr>
            <a:xfrm>
              <a:off x="8421210" y="4922494"/>
              <a:ext cx="311047" cy="300150"/>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313" name="rc313"/>
            <p:cNvSpPr/>
            <p:nvPr/>
          </p:nvSpPr>
          <p:spPr>
            <a:xfrm>
              <a:off x="8732258" y="1020540"/>
              <a:ext cx="311047" cy="30015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14" name="rc314"/>
            <p:cNvSpPr/>
            <p:nvPr/>
          </p:nvSpPr>
          <p:spPr>
            <a:xfrm>
              <a:off x="8732258" y="1620841"/>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15" name="rc315"/>
            <p:cNvSpPr/>
            <p:nvPr/>
          </p:nvSpPr>
          <p:spPr>
            <a:xfrm>
              <a:off x="8732258" y="1920991"/>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16" name="rc316"/>
            <p:cNvSpPr/>
            <p:nvPr/>
          </p:nvSpPr>
          <p:spPr>
            <a:xfrm>
              <a:off x="8732258" y="2521292"/>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17" name="rc317"/>
            <p:cNvSpPr/>
            <p:nvPr/>
          </p:nvSpPr>
          <p:spPr>
            <a:xfrm>
              <a:off x="8732258" y="1320690"/>
              <a:ext cx="311047" cy="300150"/>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318" name="rc318"/>
            <p:cNvSpPr/>
            <p:nvPr/>
          </p:nvSpPr>
          <p:spPr>
            <a:xfrm>
              <a:off x="8732258" y="2221141"/>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19" name="rc319"/>
            <p:cNvSpPr/>
            <p:nvPr/>
          </p:nvSpPr>
          <p:spPr>
            <a:xfrm>
              <a:off x="8732258" y="3421743"/>
              <a:ext cx="311047" cy="30015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20" name="rc320"/>
            <p:cNvSpPr/>
            <p:nvPr/>
          </p:nvSpPr>
          <p:spPr>
            <a:xfrm>
              <a:off x="8732258" y="3721893"/>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21" name="rc321"/>
            <p:cNvSpPr/>
            <p:nvPr/>
          </p:nvSpPr>
          <p:spPr>
            <a:xfrm>
              <a:off x="8732258" y="4022043"/>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22" name="rc322"/>
            <p:cNvSpPr/>
            <p:nvPr/>
          </p:nvSpPr>
          <p:spPr>
            <a:xfrm>
              <a:off x="8732258" y="4622344"/>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23" name="rc323"/>
            <p:cNvSpPr/>
            <p:nvPr/>
          </p:nvSpPr>
          <p:spPr>
            <a:xfrm>
              <a:off x="8732258" y="5222644"/>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324" name="rc324"/>
            <p:cNvSpPr/>
            <p:nvPr/>
          </p:nvSpPr>
          <p:spPr>
            <a:xfrm>
              <a:off x="8732258" y="2821442"/>
              <a:ext cx="311047" cy="300150"/>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325" name="rc325"/>
            <p:cNvSpPr/>
            <p:nvPr/>
          </p:nvSpPr>
          <p:spPr>
            <a:xfrm>
              <a:off x="8732258" y="4322193"/>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26" name="rc326"/>
            <p:cNvSpPr/>
            <p:nvPr/>
          </p:nvSpPr>
          <p:spPr>
            <a:xfrm>
              <a:off x="8732258" y="3121592"/>
              <a:ext cx="311047" cy="300150"/>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327" name="rc327"/>
            <p:cNvSpPr/>
            <p:nvPr/>
          </p:nvSpPr>
          <p:spPr>
            <a:xfrm>
              <a:off x="8732258" y="4922494"/>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28" name="rc328"/>
            <p:cNvSpPr/>
            <p:nvPr/>
          </p:nvSpPr>
          <p:spPr>
            <a:xfrm>
              <a:off x="4066542"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29" name="rc329"/>
            <p:cNvSpPr/>
            <p:nvPr/>
          </p:nvSpPr>
          <p:spPr>
            <a:xfrm>
              <a:off x="4377589"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30" name="rc330"/>
            <p:cNvSpPr/>
            <p:nvPr/>
          </p:nvSpPr>
          <p:spPr>
            <a:xfrm>
              <a:off x="4688637"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31" name="rc331"/>
            <p:cNvSpPr/>
            <p:nvPr/>
          </p:nvSpPr>
          <p:spPr>
            <a:xfrm>
              <a:off x="4999685"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32" name="rc332"/>
            <p:cNvSpPr/>
            <p:nvPr/>
          </p:nvSpPr>
          <p:spPr>
            <a:xfrm>
              <a:off x="5310733"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33" name="rc333"/>
            <p:cNvSpPr/>
            <p:nvPr/>
          </p:nvSpPr>
          <p:spPr>
            <a:xfrm>
              <a:off x="5621780"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34" name="rc334"/>
            <p:cNvSpPr/>
            <p:nvPr/>
          </p:nvSpPr>
          <p:spPr>
            <a:xfrm>
              <a:off x="5932828"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35" name="rc335"/>
            <p:cNvSpPr/>
            <p:nvPr/>
          </p:nvSpPr>
          <p:spPr>
            <a:xfrm>
              <a:off x="6243876"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36" name="rc336"/>
            <p:cNvSpPr/>
            <p:nvPr/>
          </p:nvSpPr>
          <p:spPr>
            <a:xfrm>
              <a:off x="6554924"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37" name="rc337"/>
            <p:cNvSpPr/>
            <p:nvPr/>
          </p:nvSpPr>
          <p:spPr>
            <a:xfrm>
              <a:off x="6865971"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38" name="rc338"/>
            <p:cNvSpPr/>
            <p:nvPr/>
          </p:nvSpPr>
          <p:spPr>
            <a:xfrm>
              <a:off x="7177019"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39" name="rc339"/>
            <p:cNvSpPr/>
            <p:nvPr/>
          </p:nvSpPr>
          <p:spPr>
            <a:xfrm>
              <a:off x="7488067"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40" name="rc340"/>
            <p:cNvSpPr/>
            <p:nvPr/>
          </p:nvSpPr>
          <p:spPr>
            <a:xfrm>
              <a:off x="7799115"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41" name="rc341"/>
            <p:cNvSpPr/>
            <p:nvPr/>
          </p:nvSpPr>
          <p:spPr>
            <a:xfrm>
              <a:off x="8110162" y="5522795"/>
              <a:ext cx="311047" cy="300150"/>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342" name="rc342"/>
            <p:cNvSpPr/>
            <p:nvPr/>
          </p:nvSpPr>
          <p:spPr>
            <a:xfrm>
              <a:off x="8421210" y="5522795"/>
              <a:ext cx="311047" cy="30015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343" name="rc343"/>
            <p:cNvSpPr/>
            <p:nvPr/>
          </p:nvSpPr>
          <p:spPr>
            <a:xfrm>
              <a:off x="8732258" y="5522795"/>
              <a:ext cx="311047" cy="30015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344" name="rc344"/>
            <p:cNvSpPr/>
            <p:nvPr/>
          </p:nvSpPr>
          <p:spPr>
            <a:xfrm>
              <a:off x="4066542"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45" name="rc345"/>
            <p:cNvSpPr/>
            <p:nvPr/>
          </p:nvSpPr>
          <p:spPr>
            <a:xfrm>
              <a:off x="4377589"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46" name="rc346"/>
            <p:cNvSpPr/>
            <p:nvPr/>
          </p:nvSpPr>
          <p:spPr>
            <a:xfrm>
              <a:off x="4688637"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47" name="rc347"/>
            <p:cNvSpPr/>
            <p:nvPr/>
          </p:nvSpPr>
          <p:spPr>
            <a:xfrm>
              <a:off x="4999685"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48" name="rc348"/>
            <p:cNvSpPr/>
            <p:nvPr/>
          </p:nvSpPr>
          <p:spPr>
            <a:xfrm>
              <a:off x="5310733"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49" name="rc349"/>
            <p:cNvSpPr/>
            <p:nvPr/>
          </p:nvSpPr>
          <p:spPr>
            <a:xfrm>
              <a:off x="5621780"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50" name="rc350"/>
            <p:cNvSpPr/>
            <p:nvPr/>
          </p:nvSpPr>
          <p:spPr>
            <a:xfrm>
              <a:off x="5932828"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51" name="rc351"/>
            <p:cNvSpPr/>
            <p:nvPr/>
          </p:nvSpPr>
          <p:spPr>
            <a:xfrm>
              <a:off x="6243876"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52" name="rc352"/>
            <p:cNvSpPr/>
            <p:nvPr/>
          </p:nvSpPr>
          <p:spPr>
            <a:xfrm>
              <a:off x="6554924"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53" name="rc353"/>
            <p:cNvSpPr/>
            <p:nvPr/>
          </p:nvSpPr>
          <p:spPr>
            <a:xfrm>
              <a:off x="6865971"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54" name="rc354"/>
            <p:cNvSpPr/>
            <p:nvPr/>
          </p:nvSpPr>
          <p:spPr>
            <a:xfrm>
              <a:off x="7177019"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55" name="rc355"/>
            <p:cNvSpPr/>
            <p:nvPr/>
          </p:nvSpPr>
          <p:spPr>
            <a:xfrm>
              <a:off x="7488067"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56" name="rc356"/>
            <p:cNvSpPr/>
            <p:nvPr/>
          </p:nvSpPr>
          <p:spPr>
            <a:xfrm>
              <a:off x="7799115"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57" name="rc357"/>
            <p:cNvSpPr/>
            <p:nvPr/>
          </p:nvSpPr>
          <p:spPr>
            <a:xfrm>
              <a:off x="8110162"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58" name="rc358"/>
            <p:cNvSpPr/>
            <p:nvPr/>
          </p:nvSpPr>
          <p:spPr>
            <a:xfrm>
              <a:off x="8421210"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59" name="rc359"/>
            <p:cNvSpPr/>
            <p:nvPr/>
          </p:nvSpPr>
          <p:spPr>
            <a:xfrm>
              <a:off x="8732258" y="5522795"/>
              <a:ext cx="311047" cy="300150"/>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360" name="rc360"/>
            <p:cNvSpPr/>
            <p:nvPr/>
          </p:nvSpPr>
          <p:spPr>
            <a:xfrm>
              <a:off x="4066542"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61" name="rc361"/>
            <p:cNvSpPr/>
            <p:nvPr/>
          </p:nvSpPr>
          <p:spPr>
            <a:xfrm>
              <a:off x="4377589"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62" name="rc362"/>
            <p:cNvSpPr/>
            <p:nvPr/>
          </p:nvSpPr>
          <p:spPr>
            <a:xfrm>
              <a:off x="4688637"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63" name="rc363"/>
            <p:cNvSpPr/>
            <p:nvPr/>
          </p:nvSpPr>
          <p:spPr>
            <a:xfrm>
              <a:off x="4999685"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64" name="rc364"/>
            <p:cNvSpPr/>
            <p:nvPr/>
          </p:nvSpPr>
          <p:spPr>
            <a:xfrm>
              <a:off x="5310733"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65" name="rc365"/>
            <p:cNvSpPr/>
            <p:nvPr/>
          </p:nvSpPr>
          <p:spPr>
            <a:xfrm>
              <a:off x="5621780"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66" name="rc366"/>
            <p:cNvSpPr/>
            <p:nvPr/>
          </p:nvSpPr>
          <p:spPr>
            <a:xfrm>
              <a:off x="5932828"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67" name="rc367"/>
            <p:cNvSpPr/>
            <p:nvPr/>
          </p:nvSpPr>
          <p:spPr>
            <a:xfrm>
              <a:off x="6243876"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68" name="rc368"/>
            <p:cNvSpPr/>
            <p:nvPr/>
          </p:nvSpPr>
          <p:spPr>
            <a:xfrm>
              <a:off x="6554924"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69" name="rc369"/>
            <p:cNvSpPr/>
            <p:nvPr/>
          </p:nvSpPr>
          <p:spPr>
            <a:xfrm>
              <a:off x="6865971"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70" name="rc370"/>
            <p:cNvSpPr/>
            <p:nvPr/>
          </p:nvSpPr>
          <p:spPr>
            <a:xfrm>
              <a:off x="7177019"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71" name="rc371"/>
            <p:cNvSpPr/>
            <p:nvPr/>
          </p:nvSpPr>
          <p:spPr>
            <a:xfrm>
              <a:off x="7488067"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72" name="rc372"/>
            <p:cNvSpPr/>
            <p:nvPr/>
          </p:nvSpPr>
          <p:spPr>
            <a:xfrm>
              <a:off x="7799115"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73" name="rc373"/>
            <p:cNvSpPr/>
            <p:nvPr/>
          </p:nvSpPr>
          <p:spPr>
            <a:xfrm>
              <a:off x="8110162" y="5522795"/>
              <a:ext cx="311047" cy="300150"/>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374" name="rc374"/>
            <p:cNvSpPr/>
            <p:nvPr/>
          </p:nvSpPr>
          <p:spPr>
            <a:xfrm>
              <a:off x="8421210" y="5522795"/>
              <a:ext cx="311047" cy="30015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375" name="rc375"/>
            <p:cNvSpPr/>
            <p:nvPr/>
          </p:nvSpPr>
          <p:spPr>
            <a:xfrm>
              <a:off x="8732258" y="5522795"/>
              <a:ext cx="311047" cy="30015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376" name="tx376"/>
            <p:cNvSpPr/>
            <p:nvPr/>
          </p:nvSpPr>
          <p:spPr>
            <a:xfrm>
              <a:off x="1051329"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77" name="tx377"/>
            <p:cNvSpPr/>
            <p:nvPr/>
          </p:nvSpPr>
          <p:spPr>
            <a:xfrm>
              <a:off x="1051329"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78" name="tx378"/>
            <p:cNvSpPr/>
            <p:nvPr/>
          </p:nvSpPr>
          <p:spPr>
            <a:xfrm>
              <a:off x="1051329"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79" name="tx379"/>
            <p:cNvSpPr/>
            <p:nvPr/>
          </p:nvSpPr>
          <p:spPr>
            <a:xfrm>
              <a:off x="1051329"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80" name="tx380"/>
            <p:cNvSpPr/>
            <p:nvPr/>
          </p:nvSpPr>
          <p:spPr>
            <a:xfrm>
              <a:off x="1051329"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81" name="tx381"/>
            <p:cNvSpPr/>
            <p:nvPr/>
          </p:nvSpPr>
          <p:spPr>
            <a:xfrm>
              <a:off x="1362377"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82" name="tx382"/>
            <p:cNvSpPr/>
            <p:nvPr/>
          </p:nvSpPr>
          <p:spPr>
            <a:xfrm>
              <a:off x="1362377"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83" name="tx383"/>
            <p:cNvSpPr/>
            <p:nvPr/>
          </p:nvSpPr>
          <p:spPr>
            <a:xfrm>
              <a:off x="1362377"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84" name="tx384"/>
            <p:cNvSpPr/>
            <p:nvPr/>
          </p:nvSpPr>
          <p:spPr>
            <a:xfrm>
              <a:off x="1362377"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385" name="tx385"/>
            <p:cNvSpPr/>
            <p:nvPr/>
          </p:nvSpPr>
          <p:spPr>
            <a:xfrm>
              <a:off x="1362377"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86" name="tx386"/>
            <p:cNvSpPr/>
            <p:nvPr/>
          </p:nvSpPr>
          <p:spPr>
            <a:xfrm>
              <a:off x="1362377"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87" name="tx387"/>
            <p:cNvSpPr/>
            <p:nvPr/>
          </p:nvSpPr>
          <p:spPr>
            <a:xfrm>
              <a:off x="1673425"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88" name="tx388"/>
            <p:cNvSpPr/>
            <p:nvPr/>
          </p:nvSpPr>
          <p:spPr>
            <a:xfrm>
              <a:off x="1673425"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89" name="tx389"/>
            <p:cNvSpPr/>
            <p:nvPr/>
          </p:nvSpPr>
          <p:spPr>
            <a:xfrm>
              <a:off x="1673425"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90" name="tx390"/>
            <p:cNvSpPr/>
            <p:nvPr/>
          </p:nvSpPr>
          <p:spPr>
            <a:xfrm>
              <a:off x="1673425"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91" name="tx391"/>
            <p:cNvSpPr/>
            <p:nvPr/>
          </p:nvSpPr>
          <p:spPr>
            <a:xfrm>
              <a:off x="1673425"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92" name="tx392"/>
            <p:cNvSpPr/>
            <p:nvPr/>
          </p:nvSpPr>
          <p:spPr>
            <a:xfrm>
              <a:off x="1673425"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93" name="tx393"/>
            <p:cNvSpPr/>
            <p:nvPr/>
          </p:nvSpPr>
          <p:spPr>
            <a:xfrm>
              <a:off x="1984472"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94" name="tx394"/>
            <p:cNvSpPr/>
            <p:nvPr/>
          </p:nvSpPr>
          <p:spPr>
            <a:xfrm>
              <a:off x="1984472"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95" name="tx395"/>
            <p:cNvSpPr/>
            <p:nvPr/>
          </p:nvSpPr>
          <p:spPr>
            <a:xfrm>
              <a:off x="1984472"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96" name="tx396"/>
            <p:cNvSpPr/>
            <p:nvPr/>
          </p:nvSpPr>
          <p:spPr>
            <a:xfrm>
              <a:off x="1984472"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97" name="tx397"/>
            <p:cNvSpPr/>
            <p:nvPr/>
          </p:nvSpPr>
          <p:spPr>
            <a:xfrm>
              <a:off x="1984472"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98" name="tx398"/>
            <p:cNvSpPr/>
            <p:nvPr/>
          </p:nvSpPr>
          <p:spPr>
            <a:xfrm>
              <a:off x="1984472"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99" name="tx399"/>
            <p:cNvSpPr/>
            <p:nvPr/>
          </p:nvSpPr>
          <p:spPr>
            <a:xfrm>
              <a:off x="2295520"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00" name="tx400"/>
            <p:cNvSpPr/>
            <p:nvPr/>
          </p:nvSpPr>
          <p:spPr>
            <a:xfrm>
              <a:off x="2295520"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01" name="tx401"/>
            <p:cNvSpPr/>
            <p:nvPr/>
          </p:nvSpPr>
          <p:spPr>
            <a:xfrm>
              <a:off x="2295520"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02" name="tx402"/>
            <p:cNvSpPr/>
            <p:nvPr/>
          </p:nvSpPr>
          <p:spPr>
            <a:xfrm>
              <a:off x="2295520"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03" name="tx403"/>
            <p:cNvSpPr/>
            <p:nvPr/>
          </p:nvSpPr>
          <p:spPr>
            <a:xfrm>
              <a:off x="2295520"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04" name="tx404"/>
            <p:cNvSpPr/>
            <p:nvPr/>
          </p:nvSpPr>
          <p:spPr>
            <a:xfrm>
              <a:off x="2295520"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405" name="tx405"/>
            <p:cNvSpPr/>
            <p:nvPr/>
          </p:nvSpPr>
          <p:spPr>
            <a:xfrm>
              <a:off x="2606568"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06" name="tx406"/>
            <p:cNvSpPr/>
            <p:nvPr/>
          </p:nvSpPr>
          <p:spPr>
            <a:xfrm>
              <a:off x="2606568"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07" name="tx407"/>
            <p:cNvSpPr/>
            <p:nvPr/>
          </p:nvSpPr>
          <p:spPr>
            <a:xfrm>
              <a:off x="2606568"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08" name="tx408"/>
            <p:cNvSpPr/>
            <p:nvPr/>
          </p:nvSpPr>
          <p:spPr>
            <a:xfrm>
              <a:off x="2606568"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09" name="tx409"/>
            <p:cNvSpPr/>
            <p:nvPr/>
          </p:nvSpPr>
          <p:spPr>
            <a:xfrm>
              <a:off x="2606568"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10" name="tx410"/>
            <p:cNvSpPr/>
            <p:nvPr/>
          </p:nvSpPr>
          <p:spPr>
            <a:xfrm>
              <a:off x="2606568"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11" name="tx411"/>
            <p:cNvSpPr/>
            <p:nvPr/>
          </p:nvSpPr>
          <p:spPr>
            <a:xfrm>
              <a:off x="2917616"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12" name="tx412"/>
            <p:cNvSpPr/>
            <p:nvPr/>
          </p:nvSpPr>
          <p:spPr>
            <a:xfrm>
              <a:off x="2917616"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13" name="tx413"/>
            <p:cNvSpPr/>
            <p:nvPr/>
          </p:nvSpPr>
          <p:spPr>
            <a:xfrm>
              <a:off x="2917616"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14" name="tx414"/>
            <p:cNvSpPr/>
            <p:nvPr/>
          </p:nvSpPr>
          <p:spPr>
            <a:xfrm>
              <a:off x="2917616"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15" name="tx415"/>
            <p:cNvSpPr/>
            <p:nvPr/>
          </p:nvSpPr>
          <p:spPr>
            <a:xfrm>
              <a:off x="2917616"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16" name="tx416"/>
            <p:cNvSpPr/>
            <p:nvPr/>
          </p:nvSpPr>
          <p:spPr>
            <a:xfrm>
              <a:off x="2917616"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17" name="tx417"/>
            <p:cNvSpPr/>
            <p:nvPr/>
          </p:nvSpPr>
          <p:spPr>
            <a:xfrm>
              <a:off x="3228663"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18" name="tx418"/>
            <p:cNvSpPr/>
            <p:nvPr/>
          </p:nvSpPr>
          <p:spPr>
            <a:xfrm>
              <a:off x="3228663"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19" name="tx419"/>
            <p:cNvSpPr/>
            <p:nvPr/>
          </p:nvSpPr>
          <p:spPr>
            <a:xfrm>
              <a:off x="3228663"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20" name="tx420"/>
            <p:cNvSpPr/>
            <p:nvPr/>
          </p:nvSpPr>
          <p:spPr>
            <a:xfrm>
              <a:off x="3228663"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21" name="tx421"/>
            <p:cNvSpPr/>
            <p:nvPr/>
          </p:nvSpPr>
          <p:spPr>
            <a:xfrm>
              <a:off x="3228663"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22" name="tx422"/>
            <p:cNvSpPr/>
            <p:nvPr/>
          </p:nvSpPr>
          <p:spPr>
            <a:xfrm>
              <a:off x="3228663"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23" name="tx423"/>
            <p:cNvSpPr/>
            <p:nvPr/>
          </p:nvSpPr>
          <p:spPr>
            <a:xfrm>
              <a:off x="3228663"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424" name="tx424"/>
            <p:cNvSpPr/>
            <p:nvPr/>
          </p:nvSpPr>
          <p:spPr>
            <a:xfrm>
              <a:off x="3539711"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25" name="tx425"/>
            <p:cNvSpPr/>
            <p:nvPr/>
          </p:nvSpPr>
          <p:spPr>
            <a:xfrm>
              <a:off x="3539711"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26" name="tx426"/>
            <p:cNvSpPr/>
            <p:nvPr/>
          </p:nvSpPr>
          <p:spPr>
            <a:xfrm>
              <a:off x="3539711"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27" name="tx427"/>
            <p:cNvSpPr/>
            <p:nvPr/>
          </p:nvSpPr>
          <p:spPr>
            <a:xfrm>
              <a:off x="3539711"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28" name="tx428"/>
            <p:cNvSpPr/>
            <p:nvPr/>
          </p:nvSpPr>
          <p:spPr>
            <a:xfrm>
              <a:off x="3539711"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29" name="tx429"/>
            <p:cNvSpPr/>
            <p:nvPr/>
          </p:nvSpPr>
          <p:spPr>
            <a:xfrm>
              <a:off x="3539711"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30" name="tx430"/>
            <p:cNvSpPr/>
            <p:nvPr/>
          </p:nvSpPr>
          <p:spPr>
            <a:xfrm>
              <a:off x="3850759"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31" name="tx431"/>
            <p:cNvSpPr/>
            <p:nvPr/>
          </p:nvSpPr>
          <p:spPr>
            <a:xfrm>
              <a:off x="3850759"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32" name="tx432"/>
            <p:cNvSpPr/>
            <p:nvPr/>
          </p:nvSpPr>
          <p:spPr>
            <a:xfrm>
              <a:off x="3850759"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33" name="tx433"/>
            <p:cNvSpPr/>
            <p:nvPr/>
          </p:nvSpPr>
          <p:spPr>
            <a:xfrm>
              <a:off x="3850759"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34" name="tx434"/>
            <p:cNvSpPr/>
            <p:nvPr/>
          </p:nvSpPr>
          <p:spPr>
            <a:xfrm>
              <a:off x="3850759"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35" name="tx435"/>
            <p:cNvSpPr/>
            <p:nvPr/>
          </p:nvSpPr>
          <p:spPr>
            <a:xfrm>
              <a:off x="3850759"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36" name="tx436"/>
            <p:cNvSpPr/>
            <p:nvPr/>
          </p:nvSpPr>
          <p:spPr>
            <a:xfrm>
              <a:off x="4161807"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37" name="tx437"/>
            <p:cNvSpPr/>
            <p:nvPr/>
          </p:nvSpPr>
          <p:spPr>
            <a:xfrm>
              <a:off x="4161807"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38" name="tx438"/>
            <p:cNvSpPr/>
            <p:nvPr/>
          </p:nvSpPr>
          <p:spPr>
            <a:xfrm>
              <a:off x="4161807"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39" name="tx439"/>
            <p:cNvSpPr/>
            <p:nvPr/>
          </p:nvSpPr>
          <p:spPr>
            <a:xfrm>
              <a:off x="4161807"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40" name="tx440"/>
            <p:cNvSpPr/>
            <p:nvPr/>
          </p:nvSpPr>
          <p:spPr>
            <a:xfrm>
              <a:off x="4161807"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41" name="tx441"/>
            <p:cNvSpPr/>
            <p:nvPr/>
          </p:nvSpPr>
          <p:spPr>
            <a:xfrm>
              <a:off x="4161807"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42" name="tx442"/>
            <p:cNvSpPr/>
            <p:nvPr/>
          </p:nvSpPr>
          <p:spPr>
            <a:xfrm>
              <a:off x="4472854"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43" name="tx443"/>
            <p:cNvSpPr/>
            <p:nvPr/>
          </p:nvSpPr>
          <p:spPr>
            <a:xfrm>
              <a:off x="4472854"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44" name="tx444"/>
            <p:cNvSpPr/>
            <p:nvPr/>
          </p:nvSpPr>
          <p:spPr>
            <a:xfrm>
              <a:off x="4472854"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45" name="tx445"/>
            <p:cNvSpPr/>
            <p:nvPr/>
          </p:nvSpPr>
          <p:spPr>
            <a:xfrm>
              <a:off x="4472854"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46" name="tx446"/>
            <p:cNvSpPr/>
            <p:nvPr/>
          </p:nvSpPr>
          <p:spPr>
            <a:xfrm>
              <a:off x="4472854"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47" name="tx447"/>
            <p:cNvSpPr/>
            <p:nvPr/>
          </p:nvSpPr>
          <p:spPr>
            <a:xfrm>
              <a:off x="4472854"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48" name="tx448"/>
            <p:cNvSpPr/>
            <p:nvPr/>
          </p:nvSpPr>
          <p:spPr>
            <a:xfrm>
              <a:off x="4783902"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49" name="tx449"/>
            <p:cNvSpPr/>
            <p:nvPr/>
          </p:nvSpPr>
          <p:spPr>
            <a:xfrm>
              <a:off x="4783902"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50" name="tx450"/>
            <p:cNvSpPr/>
            <p:nvPr/>
          </p:nvSpPr>
          <p:spPr>
            <a:xfrm>
              <a:off x="4783902"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51" name="tx451"/>
            <p:cNvSpPr/>
            <p:nvPr/>
          </p:nvSpPr>
          <p:spPr>
            <a:xfrm>
              <a:off x="4783902"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52" name="tx452"/>
            <p:cNvSpPr/>
            <p:nvPr/>
          </p:nvSpPr>
          <p:spPr>
            <a:xfrm>
              <a:off x="4783902"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53" name="tx453"/>
            <p:cNvSpPr/>
            <p:nvPr/>
          </p:nvSpPr>
          <p:spPr>
            <a:xfrm>
              <a:off x="4783902"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54" name="tx454"/>
            <p:cNvSpPr/>
            <p:nvPr/>
          </p:nvSpPr>
          <p:spPr>
            <a:xfrm>
              <a:off x="5094950"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55" name="tx455"/>
            <p:cNvSpPr/>
            <p:nvPr/>
          </p:nvSpPr>
          <p:spPr>
            <a:xfrm>
              <a:off x="5094950"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56" name="tx456"/>
            <p:cNvSpPr/>
            <p:nvPr/>
          </p:nvSpPr>
          <p:spPr>
            <a:xfrm>
              <a:off x="5094950"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57" name="tx457"/>
            <p:cNvSpPr/>
            <p:nvPr/>
          </p:nvSpPr>
          <p:spPr>
            <a:xfrm>
              <a:off x="5094950"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58" name="tx458"/>
            <p:cNvSpPr/>
            <p:nvPr/>
          </p:nvSpPr>
          <p:spPr>
            <a:xfrm>
              <a:off x="5094950"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59" name="tx459"/>
            <p:cNvSpPr/>
            <p:nvPr/>
          </p:nvSpPr>
          <p:spPr>
            <a:xfrm>
              <a:off x="5094950"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60" name="tx460"/>
            <p:cNvSpPr/>
            <p:nvPr/>
          </p:nvSpPr>
          <p:spPr>
            <a:xfrm>
              <a:off x="5405998"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61" name="tx461"/>
            <p:cNvSpPr/>
            <p:nvPr/>
          </p:nvSpPr>
          <p:spPr>
            <a:xfrm>
              <a:off x="5405998"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62" name="tx462"/>
            <p:cNvSpPr/>
            <p:nvPr/>
          </p:nvSpPr>
          <p:spPr>
            <a:xfrm>
              <a:off x="5405998"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63" name="tx463"/>
            <p:cNvSpPr/>
            <p:nvPr/>
          </p:nvSpPr>
          <p:spPr>
            <a:xfrm>
              <a:off x="5405998"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64" name="tx464"/>
            <p:cNvSpPr/>
            <p:nvPr/>
          </p:nvSpPr>
          <p:spPr>
            <a:xfrm>
              <a:off x="5405998"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65" name="tx465"/>
            <p:cNvSpPr/>
            <p:nvPr/>
          </p:nvSpPr>
          <p:spPr>
            <a:xfrm>
              <a:off x="5405998"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66" name="tx466"/>
            <p:cNvSpPr/>
            <p:nvPr/>
          </p:nvSpPr>
          <p:spPr>
            <a:xfrm>
              <a:off x="5405998"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67" name="tx467"/>
            <p:cNvSpPr/>
            <p:nvPr/>
          </p:nvSpPr>
          <p:spPr>
            <a:xfrm>
              <a:off x="5405998"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468" name="tx468"/>
            <p:cNvSpPr/>
            <p:nvPr/>
          </p:nvSpPr>
          <p:spPr>
            <a:xfrm>
              <a:off x="5717045"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69" name="tx469"/>
            <p:cNvSpPr/>
            <p:nvPr/>
          </p:nvSpPr>
          <p:spPr>
            <a:xfrm>
              <a:off x="5717045"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70" name="tx470"/>
            <p:cNvSpPr/>
            <p:nvPr/>
          </p:nvSpPr>
          <p:spPr>
            <a:xfrm>
              <a:off x="5717045"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71" name="tx471"/>
            <p:cNvSpPr/>
            <p:nvPr/>
          </p:nvSpPr>
          <p:spPr>
            <a:xfrm>
              <a:off x="5717045"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72" name="tx472"/>
            <p:cNvSpPr/>
            <p:nvPr/>
          </p:nvSpPr>
          <p:spPr>
            <a:xfrm>
              <a:off x="5717045"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73" name="tx473"/>
            <p:cNvSpPr/>
            <p:nvPr/>
          </p:nvSpPr>
          <p:spPr>
            <a:xfrm>
              <a:off x="5717045"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74" name="tx474"/>
            <p:cNvSpPr/>
            <p:nvPr/>
          </p:nvSpPr>
          <p:spPr>
            <a:xfrm>
              <a:off x="5717045"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75" name="tx475"/>
            <p:cNvSpPr/>
            <p:nvPr/>
          </p:nvSpPr>
          <p:spPr>
            <a:xfrm>
              <a:off x="5717045"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76" name="tx476"/>
            <p:cNvSpPr/>
            <p:nvPr/>
          </p:nvSpPr>
          <p:spPr>
            <a:xfrm>
              <a:off x="6028093"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77" name="tx477"/>
            <p:cNvSpPr/>
            <p:nvPr/>
          </p:nvSpPr>
          <p:spPr>
            <a:xfrm>
              <a:off x="6028093"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78" name="tx478"/>
            <p:cNvSpPr/>
            <p:nvPr/>
          </p:nvSpPr>
          <p:spPr>
            <a:xfrm>
              <a:off x="6028093"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79" name="tx479"/>
            <p:cNvSpPr/>
            <p:nvPr/>
          </p:nvSpPr>
          <p:spPr>
            <a:xfrm>
              <a:off x="6028093"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80" name="tx480"/>
            <p:cNvSpPr/>
            <p:nvPr/>
          </p:nvSpPr>
          <p:spPr>
            <a:xfrm>
              <a:off x="6028093"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81" name="tx481"/>
            <p:cNvSpPr/>
            <p:nvPr/>
          </p:nvSpPr>
          <p:spPr>
            <a:xfrm>
              <a:off x="6028093"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82" name="tx482"/>
            <p:cNvSpPr/>
            <p:nvPr/>
          </p:nvSpPr>
          <p:spPr>
            <a:xfrm>
              <a:off x="6028093"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83" name="tx483"/>
            <p:cNvSpPr/>
            <p:nvPr/>
          </p:nvSpPr>
          <p:spPr>
            <a:xfrm>
              <a:off x="6028093"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84" name="tx484"/>
            <p:cNvSpPr/>
            <p:nvPr/>
          </p:nvSpPr>
          <p:spPr>
            <a:xfrm>
              <a:off x="6339141"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85" name="tx485"/>
            <p:cNvSpPr/>
            <p:nvPr/>
          </p:nvSpPr>
          <p:spPr>
            <a:xfrm>
              <a:off x="6339141"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86" name="tx486"/>
            <p:cNvSpPr/>
            <p:nvPr/>
          </p:nvSpPr>
          <p:spPr>
            <a:xfrm>
              <a:off x="6339141"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87" name="tx487"/>
            <p:cNvSpPr/>
            <p:nvPr/>
          </p:nvSpPr>
          <p:spPr>
            <a:xfrm>
              <a:off x="6339141"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88" name="tx488"/>
            <p:cNvSpPr/>
            <p:nvPr/>
          </p:nvSpPr>
          <p:spPr>
            <a:xfrm>
              <a:off x="6339141"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89" name="tx489"/>
            <p:cNvSpPr/>
            <p:nvPr/>
          </p:nvSpPr>
          <p:spPr>
            <a:xfrm>
              <a:off x="6339141"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90" name="tx490"/>
            <p:cNvSpPr/>
            <p:nvPr/>
          </p:nvSpPr>
          <p:spPr>
            <a:xfrm>
              <a:off x="6339141"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91" name="tx491"/>
            <p:cNvSpPr/>
            <p:nvPr/>
          </p:nvSpPr>
          <p:spPr>
            <a:xfrm>
              <a:off x="6339141" y="5333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92" name="tx492"/>
            <p:cNvSpPr/>
            <p:nvPr/>
          </p:nvSpPr>
          <p:spPr>
            <a:xfrm>
              <a:off x="6339141"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93" name="tx493"/>
            <p:cNvSpPr/>
            <p:nvPr/>
          </p:nvSpPr>
          <p:spPr>
            <a:xfrm>
              <a:off x="6650189"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94" name="tx494"/>
            <p:cNvSpPr/>
            <p:nvPr/>
          </p:nvSpPr>
          <p:spPr>
            <a:xfrm>
              <a:off x="6650189"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95" name="tx495"/>
            <p:cNvSpPr/>
            <p:nvPr/>
          </p:nvSpPr>
          <p:spPr>
            <a:xfrm>
              <a:off x="6650189"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96" name="tx496"/>
            <p:cNvSpPr/>
            <p:nvPr/>
          </p:nvSpPr>
          <p:spPr>
            <a:xfrm>
              <a:off x="6650189"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97" name="tx497"/>
            <p:cNvSpPr/>
            <p:nvPr/>
          </p:nvSpPr>
          <p:spPr>
            <a:xfrm>
              <a:off x="6650189"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98" name="tx498"/>
            <p:cNvSpPr/>
            <p:nvPr/>
          </p:nvSpPr>
          <p:spPr>
            <a:xfrm>
              <a:off x="6650189"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499" name="tx499"/>
            <p:cNvSpPr/>
            <p:nvPr/>
          </p:nvSpPr>
          <p:spPr>
            <a:xfrm>
              <a:off x="6650189"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500" name="tx500"/>
            <p:cNvSpPr/>
            <p:nvPr/>
          </p:nvSpPr>
          <p:spPr>
            <a:xfrm>
              <a:off x="6650189"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501" name="tx501"/>
            <p:cNvSpPr/>
            <p:nvPr/>
          </p:nvSpPr>
          <p:spPr>
            <a:xfrm>
              <a:off x="6650189" y="5333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502" name="tx502"/>
            <p:cNvSpPr/>
            <p:nvPr/>
          </p:nvSpPr>
          <p:spPr>
            <a:xfrm>
              <a:off x="6650189"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503" name="tx503"/>
            <p:cNvSpPr/>
            <p:nvPr/>
          </p:nvSpPr>
          <p:spPr>
            <a:xfrm>
              <a:off x="6961236"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504" name="tx504"/>
            <p:cNvSpPr/>
            <p:nvPr/>
          </p:nvSpPr>
          <p:spPr>
            <a:xfrm>
              <a:off x="6961236"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505" name="tx505"/>
            <p:cNvSpPr/>
            <p:nvPr/>
          </p:nvSpPr>
          <p:spPr>
            <a:xfrm>
              <a:off x="6961236"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506" name="tx506"/>
            <p:cNvSpPr/>
            <p:nvPr/>
          </p:nvSpPr>
          <p:spPr>
            <a:xfrm>
              <a:off x="6961236"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507" name="tx507"/>
            <p:cNvSpPr/>
            <p:nvPr/>
          </p:nvSpPr>
          <p:spPr>
            <a:xfrm>
              <a:off x="6961236"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508" name="tx508"/>
            <p:cNvSpPr/>
            <p:nvPr/>
          </p:nvSpPr>
          <p:spPr>
            <a:xfrm>
              <a:off x="6961236"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509" name="tx509"/>
            <p:cNvSpPr/>
            <p:nvPr/>
          </p:nvSpPr>
          <p:spPr>
            <a:xfrm>
              <a:off x="6961236"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510" name="tx510"/>
            <p:cNvSpPr/>
            <p:nvPr/>
          </p:nvSpPr>
          <p:spPr>
            <a:xfrm>
              <a:off x="6961236"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511" name="tx511"/>
            <p:cNvSpPr/>
            <p:nvPr/>
          </p:nvSpPr>
          <p:spPr>
            <a:xfrm>
              <a:off x="6961236" y="5333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512" name="tx512"/>
            <p:cNvSpPr/>
            <p:nvPr/>
          </p:nvSpPr>
          <p:spPr>
            <a:xfrm>
              <a:off x="6961236"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513" name="tx513"/>
            <p:cNvSpPr/>
            <p:nvPr/>
          </p:nvSpPr>
          <p:spPr>
            <a:xfrm>
              <a:off x="7272284"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514" name="tx514"/>
            <p:cNvSpPr/>
            <p:nvPr/>
          </p:nvSpPr>
          <p:spPr>
            <a:xfrm>
              <a:off x="7272284"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515" name="tx515"/>
            <p:cNvSpPr/>
            <p:nvPr/>
          </p:nvSpPr>
          <p:spPr>
            <a:xfrm>
              <a:off x="7272284"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516" name="tx516"/>
            <p:cNvSpPr/>
            <p:nvPr/>
          </p:nvSpPr>
          <p:spPr>
            <a:xfrm>
              <a:off x="7272284"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517" name="tx517"/>
            <p:cNvSpPr/>
            <p:nvPr/>
          </p:nvSpPr>
          <p:spPr>
            <a:xfrm>
              <a:off x="7272284"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518" name="tx518"/>
            <p:cNvSpPr/>
            <p:nvPr/>
          </p:nvSpPr>
          <p:spPr>
            <a:xfrm>
              <a:off x="7272284"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519" name="tx519"/>
            <p:cNvSpPr/>
            <p:nvPr/>
          </p:nvSpPr>
          <p:spPr>
            <a:xfrm>
              <a:off x="7272284"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520" name="tx520"/>
            <p:cNvSpPr/>
            <p:nvPr/>
          </p:nvSpPr>
          <p:spPr>
            <a:xfrm>
              <a:off x="7272284"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521" name="tx521"/>
            <p:cNvSpPr/>
            <p:nvPr/>
          </p:nvSpPr>
          <p:spPr>
            <a:xfrm>
              <a:off x="7272284" y="5333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522" name="tx522"/>
            <p:cNvSpPr/>
            <p:nvPr/>
          </p:nvSpPr>
          <p:spPr>
            <a:xfrm>
              <a:off x="7272284"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523" name="tx523"/>
            <p:cNvSpPr/>
            <p:nvPr/>
          </p:nvSpPr>
          <p:spPr>
            <a:xfrm>
              <a:off x="7583332"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524" name="tx524"/>
            <p:cNvSpPr/>
            <p:nvPr/>
          </p:nvSpPr>
          <p:spPr>
            <a:xfrm>
              <a:off x="7583332"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525" name="tx525"/>
            <p:cNvSpPr/>
            <p:nvPr/>
          </p:nvSpPr>
          <p:spPr>
            <a:xfrm>
              <a:off x="7583332"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526" name="tx526"/>
            <p:cNvSpPr/>
            <p:nvPr/>
          </p:nvSpPr>
          <p:spPr>
            <a:xfrm>
              <a:off x="7583332"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527" name="tx527"/>
            <p:cNvSpPr/>
            <p:nvPr/>
          </p:nvSpPr>
          <p:spPr>
            <a:xfrm>
              <a:off x="7583332"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528" name="tx528"/>
            <p:cNvSpPr/>
            <p:nvPr/>
          </p:nvSpPr>
          <p:spPr>
            <a:xfrm>
              <a:off x="7583332"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529" name="tx529"/>
            <p:cNvSpPr/>
            <p:nvPr/>
          </p:nvSpPr>
          <p:spPr>
            <a:xfrm>
              <a:off x="7583332"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530" name="tx530"/>
            <p:cNvSpPr/>
            <p:nvPr/>
          </p:nvSpPr>
          <p:spPr>
            <a:xfrm>
              <a:off x="7583332"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531" name="tx531"/>
            <p:cNvSpPr/>
            <p:nvPr/>
          </p:nvSpPr>
          <p:spPr>
            <a:xfrm>
              <a:off x="7583332" y="5333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532" name="tx532"/>
            <p:cNvSpPr/>
            <p:nvPr/>
          </p:nvSpPr>
          <p:spPr>
            <a:xfrm>
              <a:off x="7583332"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533" name="tx533"/>
            <p:cNvSpPr/>
            <p:nvPr/>
          </p:nvSpPr>
          <p:spPr>
            <a:xfrm>
              <a:off x="7894380"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534" name="tx534"/>
            <p:cNvSpPr/>
            <p:nvPr/>
          </p:nvSpPr>
          <p:spPr>
            <a:xfrm>
              <a:off x="7894380"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535" name="tx535"/>
            <p:cNvSpPr/>
            <p:nvPr/>
          </p:nvSpPr>
          <p:spPr>
            <a:xfrm>
              <a:off x="7894380"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536" name="tx536"/>
            <p:cNvSpPr/>
            <p:nvPr/>
          </p:nvSpPr>
          <p:spPr>
            <a:xfrm>
              <a:off x="7894380"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537" name="tx537"/>
            <p:cNvSpPr/>
            <p:nvPr/>
          </p:nvSpPr>
          <p:spPr>
            <a:xfrm>
              <a:off x="7894380"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538" name="tx538"/>
            <p:cNvSpPr/>
            <p:nvPr/>
          </p:nvSpPr>
          <p:spPr>
            <a:xfrm>
              <a:off x="7894380"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539" name="tx539"/>
            <p:cNvSpPr/>
            <p:nvPr/>
          </p:nvSpPr>
          <p:spPr>
            <a:xfrm>
              <a:off x="7894380" y="38331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540" name="tx540"/>
            <p:cNvSpPr/>
            <p:nvPr/>
          </p:nvSpPr>
          <p:spPr>
            <a:xfrm>
              <a:off x="7894380"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541" name="tx541"/>
            <p:cNvSpPr/>
            <p:nvPr/>
          </p:nvSpPr>
          <p:spPr>
            <a:xfrm>
              <a:off x="7894380"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542" name="tx542"/>
            <p:cNvSpPr/>
            <p:nvPr/>
          </p:nvSpPr>
          <p:spPr>
            <a:xfrm>
              <a:off x="7894380" y="5333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543" name="tx543"/>
            <p:cNvSpPr/>
            <p:nvPr/>
          </p:nvSpPr>
          <p:spPr>
            <a:xfrm>
              <a:off x="7894380"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544" name="tx544"/>
            <p:cNvSpPr/>
            <p:nvPr/>
          </p:nvSpPr>
          <p:spPr>
            <a:xfrm>
              <a:off x="7894380"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545" name="tx545"/>
            <p:cNvSpPr/>
            <p:nvPr/>
          </p:nvSpPr>
          <p:spPr>
            <a:xfrm>
              <a:off x="8205427"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546" name="tx546"/>
            <p:cNvSpPr/>
            <p:nvPr/>
          </p:nvSpPr>
          <p:spPr>
            <a:xfrm>
              <a:off x="8205427"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547" name="tx547"/>
            <p:cNvSpPr/>
            <p:nvPr/>
          </p:nvSpPr>
          <p:spPr>
            <a:xfrm>
              <a:off x="8205427"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548" name="tx548"/>
            <p:cNvSpPr/>
            <p:nvPr/>
          </p:nvSpPr>
          <p:spPr>
            <a:xfrm>
              <a:off x="8205427"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549" name="tx549"/>
            <p:cNvSpPr/>
            <p:nvPr/>
          </p:nvSpPr>
          <p:spPr>
            <a:xfrm>
              <a:off x="8205427"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550" name="tx550"/>
            <p:cNvSpPr/>
            <p:nvPr/>
          </p:nvSpPr>
          <p:spPr>
            <a:xfrm>
              <a:off x="8205427"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551" name="tx551"/>
            <p:cNvSpPr/>
            <p:nvPr/>
          </p:nvSpPr>
          <p:spPr>
            <a:xfrm>
              <a:off x="8205427" y="38331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552" name="tx552"/>
            <p:cNvSpPr/>
            <p:nvPr/>
          </p:nvSpPr>
          <p:spPr>
            <a:xfrm>
              <a:off x="8205427"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553" name="tx553"/>
            <p:cNvSpPr/>
            <p:nvPr/>
          </p:nvSpPr>
          <p:spPr>
            <a:xfrm>
              <a:off x="8205427"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554" name="tx554"/>
            <p:cNvSpPr/>
            <p:nvPr/>
          </p:nvSpPr>
          <p:spPr>
            <a:xfrm>
              <a:off x="8205427"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555" name="tx555"/>
            <p:cNvSpPr/>
            <p:nvPr/>
          </p:nvSpPr>
          <p:spPr>
            <a:xfrm>
              <a:off x="8516475"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556" name="tx556"/>
            <p:cNvSpPr/>
            <p:nvPr/>
          </p:nvSpPr>
          <p:spPr>
            <a:xfrm>
              <a:off x="8516475"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557" name="tx557"/>
            <p:cNvSpPr/>
            <p:nvPr/>
          </p:nvSpPr>
          <p:spPr>
            <a:xfrm>
              <a:off x="8516475"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558" name="tx558"/>
            <p:cNvSpPr/>
            <p:nvPr/>
          </p:nvSpPr>
          <p:spPr>
            <a:xfrm>
              <a:off x="8516475"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559" name="tx559"/>
            <p:cNvSpPr/>
            <p:nvPr/>
          </p:nvSpPr>
          <p:spPr>
            <a:xfrm>
              <a:off x="8516475"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560" name="tx560"/>
            <p:cNvSpPr/>
            <p:nvPr/>
          </p:nvSpPr>
          <p:spPr>
            <a:xfrm>
              <a:off x="8516475"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561" name="tx561"/>
            <p:cNvSpPr/>
            <p:nvPr/>
          </p:nvSpPr>
          <p:spPr>
            <a:xfrm>
              <a:off x="8516475" y="38331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562" name="tx562"/>
            <p:cNvSpPr/>
            <p:nvPr/>
          </p:nvSpPr>
          <p:spPr>
            <a:xfrm>
              <a:off x="8516475"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563" name="tx563"/>
            <p:cNvSpPr/>
            <p:nvPr/>
          </p:nvSpPr>
          <p:spPr>
            <a:xfrm>
              <a:off x="8516475"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564" name="tx564"/>
            <p:cNvSpPr/>
            <p:nvPr/>
          </p:nvSpPr>
          <p:spPr>
            <a:xfrm>
              <a:off x="8516475"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565" name="tx565"/>
            <p:cNvSpPr/>
            <p:nvPr/>
          </p:nvSpPr>
          <p:spPr>
            <a:xfrm>
              <a:off x="8827523"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566" name="tx566"/>
            <p:cNvSpPr/>
            <p:nvPr/>
          </p:nvSpPr>
          <p:spPr>
            <a:xfrm>
              <a:off x="8827523"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567" name="tx567"/>
            <p:cNvSpPr/>
            <p:nvPr/>
          </p:nvSpPr>
          <p:spPr>
            <a:xfrm>
              <a:off x="8827523"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568" name="tx568"/>
            <p:cNvSpPr/>
            <p:nvPr/>
          </p:nvSpPr>
          <p:spPr>
            <a:xfrm>
              <a:off x="8827523"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569" name="tx569"/>
            <p:cNvSpPr/>
            <p:nvPr/>
          </p:nvSpPr>
          <p:spPr>
            <a:xfrm>
              <a:off x="8827523"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570" name="tx570"/>
            <p:cNvSpPr/>
            <p:nvPr/>
          </p:nvSpPr>
          <p:spPr>
            <a:xfrm>
              <a:off x="8827523"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571" name="tx571"/>
            <p:cNvSpPr/>
            <p:nvPr/>
          </p:nvSpPr>
          <p:spPr>
            <a:xfrm>
              <a:off x="8827523" y="38331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572" name="tx572"/>
            <p:cNvSpPr/>
            <p:nvPr/>
          </p:nvSpPr>
          <p:spPr>
            <a:xfrm>
              <a:off x="8827523"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573" name="tx573"/>
            <p:cNvSpPr/>
            <p:nvPr/>
          </p:nvSpPr>
          <p:spPr>
            <a:xfrm>
              <a:off x="8827523"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574" name="tx574"/>
            <p:cNvSpPr/>
            <p:nvPr/>
          </p:nvSpPr>
          <p:spPr>
            <a:xfrm>
              <a:off x="8827523" y="5333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575" name="tx575"/>
            <p:cNvSpPr/>
            <p:nvPr/>
          </p:nvSpPr>
          <p:spPr>
            <a:xfrm>
              <a:off x="8827523"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576" name="tx576"/>
            <p:cNvSpPr/>
            <p:nvPr/>
          </p:nvSpPr>
          <p:spPr>
            <a:xfrm>
              <a:off x="8827523"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577" name="tx577"/>
            <p:cNvSpPr/>
            <p:nvPr/>
          </p:nvSpPr>
          <p:spPr>
            <a:xfrm>
              <a:off x="1051329"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578" name="tx578"/>
            <p:cNvSpPr/>
            <p:nvPr/>
          </p:nvSpPr>
          <p:spPr>
            <a:xfrm>
              <a:off x="1081459" y="23324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579" name="tx579"/>
            <p:cNvSpPr/>
            <p:nvPr/>
          </p:nvSpPr>
          <p:spPr>
            <a:xfrm>
              <a:off x="1051329"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580" name="tx580"/>
            <p:cNvSpPr/>
            <p:nvPr/>
          </p:nvSpPr>
          <p:spPr>
            <a:xfrm>
              <a:off x="1051329"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581" name="tx581"/>
            <p:cNvSpPr/>
            <p:nvPr/>
          </p:nvSpPr>
          <p:spPr>
            <a:xfrm>
              <a:off x="1081459"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82" name="tx582"/>
            <p:cNvSpPr/>
            <p:nvPr/>
          </p:nvSpPr>
          <p:spPr>
            <a:xfrm>
              <a:off x="1362377"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583" name="tx583"/>
            <p:cNvSpPr/>
            <p:nvPr/>
          </p:nvSpPr>
          <p:spPr>
            <a:xfrm>
              <a:off x="1392506" y="23324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584" name="tx584"/>
            <p:cNvSpPr/>
            <p:nvPr/>
          </p:nvSpPr>
          <p:spPr>
            <a:xfrm>
              <a:off x="1362377"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585" name="tx585"/>
            <p:cNvSpPr/>
            <p:nvPr/>
          </p:nvSpPr>
          <p:spPr>
            <a:xfrm>
              <a:off x="1392506"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86" name="tx586"/>
            <p:cNvSpPr/>
            <p:nvPr/>
          </p:nvSpPr>
          <p:spPr>
            <a:xfrm>
              <a:off x="1673425"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20</a:t>
              </a:r>
            </a:p>
          </p:txBody>
        </p:sp>
        <p:sp>
          <p:nvSpPr>
            <p:cNvPr id="587" name="tx587"/>
            <p:cNvSpPr/>
            <p:nvPr/>
          </p:nvSpPr>
          <p:spPr>
            <a:xfrm>
              <a:off x="1673425"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588" name="tx588"/>
            <p:cNvSpPr/>
            <p:nvPr/>
          </p:nvSpPr>
          <p:spPr>
            <a:xfrm>
              <a:off x="1673425"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589" name="tx589"/>
            <p:cNvSpPr/>
            <p:nvPr/>
          </p:nvSpPr>
          <p:spPr>
            <a:xfrm>
              <a:off x="1703554"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90" name="tx590"/>
            <p:cNvSpPr/>
            <p:nvPr/>
          </p:nvSpPr>
          <p:spPr>
            <a:xfrm>
              <a:off x="1984472"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591" name="tx591"/>
            <p:cNvSpPr/>
            <p:nvPr/>
          </p:nvSpPr>
          <p:spPr>
            <a:xfrm>
              <a:off x="1984472"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592" name="tx592"/>
            <p:cNvSpPr/>
            <p:nvPr/>
          </p:nvSpPr>
          <p:spPr>
            <a:xfrm>
              <a:off x="1984472"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593" name="tx593"/>
            <p:cNvSpPr/>
            <p:nvPr/>
          </p:nvSpPr>
          <p:spPr>
            <a:xfrm>
              <a:off x="2014602"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94" name="tx594"/>
            <p:cNvSpPr/>
            <p:nvPr/>
          </p:nvSpPr>
          <p:spPr>
            <a:xfrm>
              <a:off x="2295520"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595" name="tx595"/>
            <p:cNvSpPr/>
            <p:nvPr/>
          </p:nvSpPr>
          <p:spPr>
            <a:xfrm>
              <a:off x="2295520"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596" name="tx596"/>
            <p:cNvSpPr/>
            <p:nvPr/>
          </p:nvSpPr>
          <p:spPr>
            <a:xfrm>
              <a:off x="2295520"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597" name="tx597"/>
            <p:cNvSpPr/>
            <p:nvPr/>
          </p:nvSpPr>
          <p:spPr>
            <a:xfrm>
              <a:off x="2325650"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98" name="tx598"/>
            <p:cNvSpPr/>
            <p:nvPr/>
          </p:nvSpPr>
          <p:spPr>
            <a:xfrm>
              <a:off x="2606568"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599" name="tx599"/>
            <p:cNvSpPr/>
            <p:nvPr/>
          </p:nvSpPr>
          <p:spPr>
            <a:xfrm>
              <a:off x="2606568"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600" name="tx600"/>
            <p:cNvSpPr/>
            <p:nvPr/>
          </p:nvSpPr>
          <p:spPr>
            <a:xfrm>
              <a:off x="2606568"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601" name="tx601"/>
            <p:cNvSpPr/>
            <p:nvPr/>
          </p:nvSpPr>
          <p:spPr>
            <a:xfrm>
              <a:off x="2636697"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02" name="tx602"/>
            <p:cNvSpPr/>
            <p:nvPr/>
          </p:nvSpPr>
          <p:spPr>
            <a:xfrm>
              <a:off x="2917616"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603" name="tx603"/>
            <p:cNvSpPr/>
            <p:nvPr/>
          </p:nvSpPr>
          <p:spPr>
            <a:xfrm>
              <a:off x="2917616"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604" name="tx604"/>
            <p:cNvSpPr/>
            <p:nvPr/>
          </p:nvSpPr>
          <p:spPr>
            <a:xfrm>
              <a:off x="2917616"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605" name="tx605"/>
            <p:cNvSpPr/>
            <p:nvPr/>
          </p:nvSpPr>
          <p:spPr>
            <a:xfrm>
              <a:off x="2947745" y="3232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06" name="tx606"/>
            <p:cNvSpPr/>
            <p:nvPr/>
          </p:nvSpPr>
          <p:spPr>
            <a:xfrm>
              <a:off x="2947745"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07" name="tx607"/>
            <p:cNvSpPr/>
            <p:nvPr/>
          </p:nvSpPr>
          <p:spPr>
            <a:xfrm>
              <a:off x="3228663"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608" name="tx608"/>
            <p:cNvSpPr/>
            <p:nvPr/>
          </p:nvSpPr>
          <p:spPr>
            <a:xfrm>
              <a:off x="3228663"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609" name="tx609"/>
            <p:cNvSpPr/>
            <p:nvPr/>
          </p:nvSpPr>
          <p:spPr>
            <a:xfrm>
              <a:off x="3258793" y="3232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10" name="tx610"/>
            <p:cNvSpPr/>
            <p:nvPr/>
          </p:nvSpPr>
          <p:spPr>
            <a:xfrm>
              <a:off x="3258793"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11" name="tx611"/>
            <p:cNvSpPr/>
            <p:nvPr/>
          </p:nvSpPr>
          <p:spPr>
            <a:xfrm>
              <a:off x="3539711"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612" name="tx612"/>
            <p:cNvSpPr/>
            <p:nvPr/>
          </p:nvSpPr>
          <p:spPr>
            <a:xfrm>
              <a:off x="3539711"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613" name="tx613"/>
            <p:cNvSpPr/>
            <p:nvPr/>
          </p:nvSpPr>
          <p:spPr>
            <a:xfrm>
              <a:off x="3569841" y="29327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614" name="tx614"/>
            <p:cNvSpPr/>
            <p:nvPr/>
          </p:nvSpPr>
          <p:spPr>
            <a:xfrm>
              <a:off x="3539711"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615" name="tx615"/>
            <p:cNvSpPr/>
            <p:nvPr/>
          </p:nvSpPr>
          <p:spPr>
            <a:xfrm>
              <a:off x="3569841" y="3232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16" name="tx616"/>
            <p:cNvSpPr/>
            <p:nvPr/>
          </p:nvSpPr>
          <p:spPr>
            <a:xfrm>
              <a:off x="3569841"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17" name="tx617"/>
            <p:cNvSpPr/>
            <p:nvPr/>
          </p:nvSpPr>
          <p:spPr>
            <a:xfrm>
              <a:off x="3850759"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618" name="tx618"/>
            <p:cNvSpPr/>
            <p:nvPr/>
          </p:nvSpPr>
          <p:spPr>
            <a:xfrm>
              <a:off x="3850759"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619" name="tx619"/>
            <p:cNvSpPr/>
            <p:nvPr/>
          </p:nvSpPr>
          <p:spPr>
            <a:xfrm>
              <a:off x="3880888" y="29327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620" name="tx620"/>
            <p:cNvSpPr/>
            <p:nvPr/>
          </p:nvSpPr>
          <p:spPr>
            <a:xfrm>
              <a:off x="3850759"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621" name="tx621"/>
            <p:cNvSpPr/>
            <p:nvPr/>
          </p:nvSpPr>
          <p:spPr>
            <a:xfrm>
              <a:off x="3880888" y="3232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22" name="tx622"/>
            <p:cNvSpPr/>
            <p:nvPr/>
          </p:nvSpPr>
          <p:spPr>
            <a:xfrm>
              <a:off x="3880888"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23" name="tx623"/>
            <p:cNvSpPr/>
            <p:nvPr/>
          </p:nvSpPr>
          <p:spPr>
            <a:xfrm>
              <a:off x="4161807"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624" name="tx624"/>
            <p:cNvSpPr/>
            <p:nvPr/>
          </p:nvSpPr>
          <p:spPr>
            <a:xfrm>
              <a:off x="4161807"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625" name="tx625"/>
            <p:cNvSpPr/>
            <p:nvPr/>
          </p:nvSpPr>
          <p:spPr>
            <a:xfrm>
              <a:off x="4191936" y="29327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626" name="tx626"/>
            <p:cNvSpPr/>
            <p:nvPr/>
          </p:nvSpPr>
          <p:spPr>
            <a:xfrm>
              <a:off x="4161807"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627" name="tx627"/>
            <p:cNvSpPr/>
            <p:nvPr/>
          </p:nvSpPr>
          <p:spPr>
            <a:xfrm>
              <a:off x="4191936" y="3232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28" name="tx628"/>
            <p:cNvSpPr/>
            <p:nvPr/>
          </p:nvSpPr>
          <p:spPr>
            <a:xfrm>
              <a:off x="4191936"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29" name="tx629"/>
            <p:cNvSpPr/>
            <p:nvPr/>
          </p:nvSpPr>
          <p:spPr>
            <a:xfrm>
              <a:off x="4472854"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630" name="tx630"/>
            <p:cNvSpPr/>
            <p:nvPr/>
          </p:nvSpPr>
          <p:spPr>
            <a:xfrm>
              <a:off x="4472854"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631" name="tx631"/>
            <p:cNvSpPr/>
            <p:nvPr/>
          </p:nvSpPr>
          <p:spPr>
            <a:xfrm>
              <a:off x="4472854"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632" name="tx632"/>
            <p:cNvSpPr/>
            <p:nvPr/>
          </p:nvSpPr>
          <p:spPr>
            <a:xfrm>
              <a:off x="4472854"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633" name="tx633"/>
            <p:cNvSpPr/>
            <p:nvPr/>
          </p:nvSpPr>
          <p:spPr>
            <a:xfrm>
              <a:off x="4502984" y="3232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a:t>
              </a:r>
            </a:p>
          </p:txBody>
        </p:sp>
        <p:sp>
          <p:nvSpPr>
            <p:cNvPr id="634" name="tx634"/>
            <p:cNvSpPr/>
            <p:nvPr/>
          </p:nvSpPr>
          <p:spPr>
            <a:xfrm>
              <a:off x="4502984"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35" name="tx635"/>
            <p:cNvSpPr/>
            <p:nvPr/>
          </p:nvSpPr>
          <p:spPr>
            <a:xfrm>
              <a:off x="4783902"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636" name="tx636"/>
            <p:cNvSpPr/>
            <p:nvPr/>
          </p:nvSpPr>
          <p:spPr>
            <a:xfrm>
              <a:off x="4783902"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637" name="tx637"/>
            <p:cNvSpPr/>
            <p:nvPr/>
          </p:nvSpPr>
          <p:spPr>
            <a:xfrm>
              <a:off x="4783902"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638" name="tx638"/>
            <p:cNvSpPr/>
            <p:nvPr/>
          </p:nvSpPr>
          <p:spPr>
            <a:xfrm>
              <a:off x="4783902"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639" name="tx639"/>
            <p:cNvSpPr/>
            <p:nvPr/>
          </p:nvSpPr>
          <p:spPr>
            <a:xfrm>
              <a:off x="4783902"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640" name="tx640"/>
            <p:cNvSpPr/>
            <p:nvPr/>
          </p:nvSpPr>
          <p:spPr>
            <a:xfrm>
              <a:off x="4814032"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41" name="tx641"/>
            <p:cNvSpPr/>
            <p:nvPr/>
          </p:nvSpPr>
          <p:spPr>
            <a:xfrm>
              <a:off x="5094950"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642" name="tx642"/>
            <p:cNvSpPr/>
            <p:nvPr/>
          </p:nvSpPr>
          <p:spPr>
            <a:xfrm>
              <a:off x="5094950"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643" name="tx643"/>
            <p:cNvSpPr/>
            <p:nvPr/>
          </p:nvSpPr>
          <p:spPr>
            <a:xfrm>
              <a:off x="5094950"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644" name="tx644"/>
            <p:cNvSpPr/>
            <p:nvPr/>
          </p:nvSpPr>
          <p:spPr>
            <a:xfrm>
              <a:off x="5094950"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645" name="tx645"/>
            <p:cNvSpPr/>
            <p:nvPr/>
          </p:nvSpPr>
          <p:spPr>
            <a:xfrm>
              <a:off x="5094950"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29</a:t>
              </a:r>
            </a:p>
          </p:txBody>
        </p:sp>
        <p:sp>
          <p:nvSpPr>
            <p:cNvPr id="646" name="tx646"/>
            <p:cNvSpPr/>
            <p:nvPr/>
          </p:nvSpPr>
          <p:spPr>
            <a:xfrm>
              <a:off x="5125079"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47" name="tx647"/>
            <p:cNvSpPr/>
            <p:nvPr/>
          </p:nvSpPr>
          <p:spPr>
            <a:xfrm>
              <a:off x="5405998"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648" name="tx648"/>
            <p:cNvSpPr/>
            <p:nvPr/>
          </p:nvSpPr>
          <p:spPr>
            <a:xfrm>
              <a:off x="5405998"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649" name="tx649"/>
            <p:cNvSpPr/>
            <p:nvPr/>
          </p:nvSpPr>
          <p:spPr>
            <a:xfrm>
              <a:off x="5405998"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29</a:t>
              </a:r>
            </a:p>
          </p:txBody>
        </p:sp>
        <p:sp>
          <p:nvSpPr>
            <p:cNvPr id="650" name="tx650"/>
            <p:cNvSpPr/>
            <p:nvPr/>
          </p:nvSpPr>
          <p:spPr>
            <a:xfrm>
              <a:off x="5436127"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51" name="tx651"/>
            <p:cNvSpPr/>
            <p:nvPr/>
          </p:nvSpPr>
          <p:spPr>
            <a:xfrm>
              <a:off x="5717045"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652" name="tx652"/>
            <p:cNvSpPr/>
            <p:nvPr/>
          </p:nvSpPr>
          <p:spPr>
            <a:xfrm>
              <a:off x="5717045"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653" name="tx653"/>
            <p:cNvSpPr/>
            <p:nvPr/>
          </p:nvSpPr>
          <p:spPr>
            <a:xfrm>
              <a:off x="5717045"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654" name="tx654"/>
            <p:cNvSpPr/>
            <p:nvPr/>
          </p:nvSpPr>
          <p:spPr>
            <a:xfrm>
              <a:off x="5717045"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655" name="tx655"/>
            <p:cNvSpPr/>
            <p:nvPr/>
          </p:nvSpPr>
          <p:spPr>
            <a:xfrm>
              <a:off x="5747175"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56" name="tx656"/>
            <p:cNvSpPr/>
            <p:nvPr/>
          </p:nvSpPr>
          <p:spPr>
            <a:xfrm>
              <a:off x="6028093"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657" name="tx657"/>
            <p:cNvSpPr/>
            <p:nvPr/>
          </p:nvSpPr>
          <p:spPr>
            <a:xfrm>
              <a:off x="6028093"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658" name="tx658"/>
            <p:cNvSpPr/>
            <p:nvPr/>
          </p:nvSpPr>
          <p:spPr>
            <a:xfrm>
              <a:off x="6028093" y="5333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659" name="tx659"/>
            <p:cNvSpPr/>
            <p:nvPr/>
          </p:nvSpPr>
          <p:spPr>
            <a:xfrm>
              <a:off x="6028093"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660" name="tx660"/>
            <p:cNvSpPr/>
            <p:nvPr/>
          </p:nvSpPr>
          <p:spPr>
            <a:xfrm>
              <a:off x="6028093"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661" name="tx661"/>
            <p:cNvSpPr/>
            <p:nvPr/>
          </p:nvSpPr>
          <p:spPr>
            <a:xfrm>
              <a:off x="6058223"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62" name="tx662"/>
            <p:cNvSpPr/>
            <p:nvPr/>
          </p:nvSpPr>
          <p:spPr>
            <a:xfrm>
              <a:off x="6339141"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663" name="tx663"/>
            <p:cNvSpPr/>
            <p:nvPr/>
          </p:nvSpPr>
          <p:spPr>
            <a:xfrm>
              <a:off x="6339141"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664" name="tx664"/>
            <p:cNvSpPr/>
            <p:nvPr/>
          </p:nvSpPr>
          <p:spPr>
            <a:xfrm>
              <a:off x="6339141"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665" name="tx665"/>
            <p:cNvSpPr/>
            <p:nvPr/>
          </p:nvSpPr>
          <p:spPr>
            <a:xfrm>
              <a:off x="6339141"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666" name="tx666"/>
            <p:cNvSpPr/>
            <p:nvPr/>
          </p:nvSpPr>
          <p:spPr>
            <a:xfrm>
              <a:off x="6369270"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67" name="tx667"/>
            <p:cNvSpPr/>
            <p:nvPr/>
          </p:nvSpPr>
          <p:spPr>
            <a:xfrm>
              <a:off x="6650189"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668" name="tx668"/>
            <p:cNvSpPr/>
            <p:nvPr/>
          </p:nvSpPr>
          <p:spPr>
            <a:xfrm>
              <a:off x="6650189"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669" name="tx669"/>
            <p:cNvSpPr/>
            <p:nvPr/>
          </p:nvSpPr>
          <p:spPr>
            <a:xfrm>
              <a:off x="6650189"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670" name="tx670"/>
            <p:cNvSpPr/>
            <p:nvPr/>
          </p:nvSpPr>
          <p:spPr>
            <a:xfrm>
              <a:off x="6680318"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71" name="tx671"/>
            <p:cNvSpPr/>
            <p:nvPr/>
          </p:nvSpPr>
          <p:spPr>
            <a:xfrm>
              <a:off x="6961236"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672" name="tx672"/>
            <p:cNvSpPr/>
            <p:nvPr/>
          </p:nvSpPr>
          <p:spPr>
            <a:xfrm>
              <a:off x="6961236"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673" name="tx673"/>
            <p:cNvSpPr/>
            <p:nvPr/>
          </p:nvSpPr>
          <p:spPr>
            <a:xfrm>
              <a:off x="6961236"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674" name="tx674"/>
            <p:cNvSpPr/>
            <p:nvPr/>
          </p:nvSpPr>
          <p:spPr>
            <a:xfrm>
              <a:off x="6991366"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75" name="tx675"/>
            <p:cNvSpPr/>
            <p:nvPr/>
          </p:nvSpPr>
          <p:spPr>
            <a:xfrm>
              <a:off x="7272284"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676" name="tx676"/>
            <p:cNvSpPr/>
            <p:nvPr/>
          </p:nvSpPr>
          <p:spPr>
            <a:xfrm>
              <a:off x="7272284"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677" name="tx677"/>
            <p:cNvSpPr/>
            <p:nvPr/>
          </p:nvSpPr>
          <p:spPr>
            <a:xfrm>
              <a:off x="7272284"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678" name="tx678"/>
            <p:cNvSpPr/>
            <p:nvPr/>
          </p:nvSpPr>
          <p:spPr>
            <a:xfrm>
              <a:off x="7302414"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79" name="tx679"/>
            <p:cNvSpPr/>
            <p:nvPr/>
          </p:nvSpPr>
          <p:spPr>
            <a:xfrm>
              <a:off x="7583332"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680" name="tx680"/>
            <p:cNvSpPr/>
            <p:nvPr/>
          </p:nvSpPr>
          <p:spPr>
            <a:xfrm>
              <a:off x="7583332" y="38331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681" name="tx681"/>
            <p:cNvSpPr/>
            <p:nvPr/>
          </p:nvSpPr>
          <p:spPr>
            <a:xfrm>
              <a:off x="7583332"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682" name="tx682"/>
            <p:cNvSpPr/>
            <p:nvPr/>
          </p:nvSpPr>
          <p:spPr>
            <a:xfrm>
              <a:off x="7583332"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683" name="tx683"/>
            <p:cNvSpPr/>
            <p:nvPr/>
          </p:nvSpPr>
          <p:spPr>
            <a:xfrm>
              <a:off x="7583332"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684" name="tx684"/>
            <p:cNvSpPr/>
            <p:nvPr/>
          </p:nvSpPr>
          <p:spPr>
            <a:xfrm>
              <a:off x="7894380"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685" name="tx685"/>
            <p:cNvSpPr/>
            <p:nvPr/>
          </p:nvSpPr>
          <p:spPr>
            <a:xfrm>
              <a:off x="7894380"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686" name="tx686"/>
            <p:cNvSpPr/>
            <p:nvPr/>
          </p:nvSpPr>
          <p:spPr>
            <a:xfrm>
              <a:off x="7894380"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687" name="tx687"/>
            <p:cNvSpPr/>
            <p:nvPr/>
          </p:nvSpPr>
          <p:spPr>
            <a:xfrm>
              <a:off x="8205427"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688" name="tx688"/>
            <p:cNvSpPr/>
            <p:nvPr/>
          </p:nvSpPr>
          <p:spPr>
            <a:xfrm>
              <a:off x="8205427" y="5333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689" name="tx689"/>
            <p:cNvSpPr/>
            <p:nvPr/>
          </p:nvSpPr>
          <p:spPr>
            <a:xfrm>
              <a:off x="8205427"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690" name="tx690"/>
            <p:cNvSpPr/>
            <p:nvPr/>
          </p:nvSpPr>
          <p:spPr>
            <a:xfrm>
              <a:off x="8205427"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691" name="tx691"/>
            <p:cNvSpPr/>
            <p:nvPr/>
          </p:nvSpPr>
          <p:spPr>
            <a:xfrm>
              <a:off x="8205427"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692" name="tx692"/>
            <p:cNvSpPr/>
            <p:nvPr/>
          </p:nvSpPr>
          <p:spPr>
            <a:xfrm>
              <a:off x="8516475"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693" name="tx693"/>
            <p:cNvSpPr/>
            <p:nvPr/>
          </p:nvSpPr>
          <p:spPr>
            <a:xfrm>
              <a:off x="8516475" y="5333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694" name="tx694"/>
            <p:cNvSpPr/>
            <p:nvPr/>
          </p:nvSpPr>
          <p:spPr>
            <a:xfrm>
              <a:off x="8516475"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695" name="tx695"/>
            <p:cNvSpPr/>
            <p:nvPr/>
          </p:nvSpPr>
          <p:spPr>
            <a:xfrm>
              <a:off x="8516475"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696" name="tx696"/>
            <p:cNvSpPr/>
            <p:nvPr/>
          </p:nvSpPr>
          <p:spPr>
            <a:xfrm>
              <a:off x="8516475"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697" name="tx697"/>
            <p:cNvSpPr/>
            <p:nvPr/>
          </p:nvSpPr>
          <p:spPr>
            <a:xfrm>
              <a:off x="8827523"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698" name="tx698"/>
            <p:cNvSpPr/>
            <p:nvPr/>
          </p:nvSpPr>
          <p:spPr>
            <a:xfrm>
              <a:off x="8827523"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699" name="tx699"/>
            <p:cNvSpPr/>
            <p:nvPr/>
          </p:nvSpPr>
          <p:spPr>
            <a:xfrm>
              <a:off x="8827523"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700" name="tx700"/>
            <p:cNvSpPr/>
            <p:nvPr/>
          </p:nvSpPr>
          <p:spPr>
            <a:xfrm>
              <a:off x="4191936"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701" name="tx701"/>
            <p:cNvSpPr/>
            <p:nvPr/>
          </p:nvSpPr>
          <p:spPr>
            <a:xfrm>
              <a:off x="4502984"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702" name="tx702"/>
            <p:cNvSpPr/>
            <p:nvPr/>
          </p:nvSpPr>
          <p:spPr>
            <a:xfrm>
              <a:off x="4814032"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703" name="tx703"/>
            <p:cNvSpPr/>
            <p:nvPr/>
          </p:nvSpPr>
          <p:spPr>
            <a:xfrm>
              <a:off x="5125079"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704" name="tx704"/>
            <p:cNvSpPr/>
            <p:nvPr/>
          </p:nvSpPr>
          <p:spPr>
            <a:xfrm>
              <a:off x="5436127"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705" name="tx705"/>
            <p:cNvSpPr/>
            <p:nvPr/>
          </p:nvSpPr>
          <p:spPr>
            <a:xfrm>
              <a:off x="5747175"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706" name="tx706"/>
            <p:cNvSpPr/>
            <p:nvPr/>
          </p:nvSpPr>
          <p:spPr>
            <a:xfrm>
              <a:off x="6058223"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707" name="tx707"/>
            <p:cNvSpPr/>
            <p:nvPr/>
          </p:nvSpPr>
          <p:spPr>
            <a:xfrm>
              <a:off x="6369270"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708" name="tx708"/>
            <p:cNvSpPr/>
            <p:nvPr/>
          </p:nvSpPr>
          <p:spPr>
            <a:xfrm>
              <a:off x="6680318"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709" name="tx709"/>
            <p:cNvSpPr/>
            <p:nvPr/>
          </p:nvSpPr>
          <p:spPr>
            <a:xfrm>
              <a:off x="6991366"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710" name="tx710"/>
            <p:cNvSpPr/>
            <p:nvPr/>
          </p:nvSpPr>
          <p:spPr>
            <a:xfrm>
              <a:off x="7302414"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711" name="tx711"/>
            <p:cNvSpPr/>
            <p:nvPr/>
          </p:nvSpPr>
          <p:spPr>
            <a:xfrm>
              <a:off x="7613461"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712" name="tx712"/>
            <p:cNvSpPr/>
            <p:nvPr/>
          </p:nvSpPr>
          <p:spPr>
            <a:xfrm>
              <a:off x="7924509"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713" name="tx713"/>
            <p:cNvSpPr/>
            <p:nvPr/>
          </p:nvSpPr>
          <p:spPr>
            <a:xfrm>
              <a:off x="8235557"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714" name="tx714"/>
            <p:cNvSpPr/>
            <p:nvPr/>
          </p:nvSpPr>
          <p:spPr>
            <a:xfrm>
              <a:off x="8546605"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715" name="tx715"/>
            <p:cNvSpPr/>
            <p:nvPr/>
          </p:nvSpPr>
          <p:spPr>
            <a:xfrm>
              <a:off x="8857652"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716" name="tx716"/>
            <p:cNvSpPr/>
            <p:nvPr/>
          </p:nvSpPr>
          <p:spPr>
            <a:xfrm>
              <a:off x="4191936"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717" name="tx717"/>
            <p:cNvSpPr/>
            <p:nvPr/>
          </p:nvSpPr>
          <p:spPr>
            <a:xfrm>
              <a:off x="4502984"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718" name="tx718"/>
            <p:cNvSpPr/>
            <p:nvPr/>
          </p:nvSpPr>
          <p:spPr>
            <a:xfrm>
              <a:off x="4814032"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719" name="tx719"/>
            <p:cNvSpPr/>
            <p:nvPr/>
          </p:nvSpPr>
          <p:spPr>
            <a:xfrm>
              <a:off x="5125079"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720" name="tx720"/>
            <p:cNvSpPr/>
            <p:nvPr/>
          </p:nvSpPr>
          <p:spPr>
            <a:xfrm>
              <a:off x="5436127"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721" name="tx721"/>
            <p:cNvSpPr/>
            <p:nvPr/>
          </p:nvSpPr>
          <p:spPr>
            <a:xfrm>
              <a:off x="5747175"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722" name="tx722"/>
            <p:cNvSpPr/>
            <p:nvPr/>
          </p:nvSpPr>
          <p:spPr>
            <a:xfrm>
              <a:off x="6058223"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723" name="tx723"/>
            <p:cNvSpPr/>
            <p:nvPr/>
          </p:nvSpPr>
          <p:spPr>
            <a:xfrm>
              <a:off x="6369270"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724" name="tx724"/>
            <p:cNvSpPr/>
            <p:nvPr/>
          </p:nvSpPr>
          <p:spPr>
            <a:xfrm>
              <a:off x="6680318"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725" name="tx725"/>
            <p:cNvSpPr/>
            <p:nvPr/>
          </p:nvSpPr>
          <p:spPr>
            <a:xfrm>
              <a:off x="6991366"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726" name="tx726"/>
            <p:cNvSpPr/>
            <p:nvPr/>
          </p:nvSpPr>
          <p:spPr>
            <a:xfrm>
              <a:off x="7302414"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727" name="tx727"/>
            <p:cNvSpPr/>
            <p:nvPr/>
          </p:nvSpPr>
          <p:spPr>
            <a:xfrm>
              <a:off x="7613461"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728" name="tx728"/>
            <p:cNvSpPr/>
            <p:nvPr/>
          </p:nvSpPr>
          <p:spPr>
            <a:xfrm>
              <a:off x="7924509"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729" name="tx729"/>
            <p:cNvSpPr/>
            <p:nvPr/>
          </p:nvSpPr>
          <p:spPr>
            <a:xfrm>
              <a:off x="8235557"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730" name="tx730"/>
            <p:cNvSpPr/>
            <p:nvPr/>
          </p:nvSpPr>
          <p:spPr>
            <a:xfrm>
              <a:off x="8546605"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731" name="tx731"/>
            <p:cNvSpPr/>
            <p:nvPr/>
          </p:nvSpPr>
          <p:spPr>
            <a:xfrm>
              <a:off x="8827523" y="56340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732" name="tx732"/>
            <p:cNvSpPr/>
            <p:nvPr/>
          </p:nvSpPr>
          <p:spPr>
            <a:xfrm>
              <a:off x="4191936"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733" name="tx733"/>
            <p:cNvSpPr/>
            <p:nvPr/>
          </p:nvSpPr>
          <p:spPr>
            <a:xfrm>
              <a:off x="4502984"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734" name="tx734"/>
            <p:cNvSpPr/>
            <p:nvPr/>
          </p:nvSpPr>
          <p:spPr>
            <a:xfrm>
              <a:off x="4814032"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735" name="tx735"/>
            <p:cNvSpPr/>
            <p:nvPr/>
          </p:nvSpPr>
          <p:spPr>
            <a:xfrm>
              <a:off x="5125079"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736" name="tx736"/>
            <p:cNvSpPr/>
            <p:nvPr/>
          </p:nvSpPr>
          <p:spPr>
            <a:xfrm>
              <a:off x="5436127"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737" name="tx737"/>
            <p:cNvSpPr/>
            <p:nvPr/>
          </p:nvSpPr>
          <p:spPr>
            <a:xfrm>
              <a:off x="5747175"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738" name="tx738"/>
            <p:cNvSpPr/>
            <p:nvPr/>
          </p:nvSpPr>
          <p:spPr>
            <a:xfrm>
              <a:off x="6058223"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739" name="tx739"/>
            <p:cNvSpPr/>
            <p:nvPr/>
          </p:nvSpPr>
          <p:spPr>
            <a:xfrm>
              <a:off x="6369270"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740" name="tx740"/>
            <p:cNvSpPr/>
            <p:nvPr/>
          </p:nvSpPr>
          <p:spPr>
            <a:xfrm>
              <a:off x="6680318"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741" name="tx741"/>
            <p:cNvSpPr/>
            <p:nvPr/>
          </p:nvSpPr>
          <p:spPr>
            <a:xfrm>
              <a:off x="6991366"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742" name="tx742"/>
            <p:cNvSpPr/>
            <p:nvPr/>
          </p:nvSpPr>
          <p:spPr>
            <a:xfrm>
              <a:off x="7302414"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743" name="tx743"/>
            <p:cNvSpPr/>
            <p:nvPr/>
          </p:nvSpPr>
          <p:spPr>
            <a:xfrm>
              <a:off x="7613461"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744" name="tx744"/>
            <p:cNvSpPr/>
            <p:nvPr/>
          </p:nvSpPr>
          <p:spPr>
            <a:xfrm>
              <a:off x="7924509"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745" name="tx745"/>
            <p:cNvSpPr/>
            <p:nvPr/>
          </p:nvSpPr>
          <p:spPr>
            <a:xfrm>
              <a:off x="8235557"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746" name="tx746"/>
            <p:cNvSpPr/>
            <p:nvPr/>
          </p:nvSpPr>
          <p:spPr>
            <a:xfrm>
              <a:off x="8546605"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747" name="tx747"/>
            <p:cNvSpPr/>
            <p:nvPr/>
          </p:nvSpPr>
          <p:spPr>
            <a:xfrm>
              <a:off x="8857652"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748" name="tx748"/>
            <p:cNvSpPr/>
            <p:nvPr/>
          </p:nvSpPr>
          <p:spPr>
            <a:xfrm>
              <a:off x="987230"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2000</a:t>
              </a:r>
            </a:p>
          </p:txBody>
        </p:sp>
        <p:sp>
          <p:nvSpPr>
            <p:cNvPr id="749" name="tx749"/>
            <p:cNvSpPr/>
            <p:nvPr/>
          </p:nvSpPr>
          <p:spPr>
            <a:xfrm>
              <a:off x="1298277"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2001</a:t>
              </a:r>
            </a:p>
          </p:txBody>
        </p:sp>
        <p:sp>
          <p:nvSpPr>
            <p:cNvPr id="750" name="tx750"/>
            <p:cNvSpPr/>
            <p:nvPr/>
          </p:nvSpPr>
          <p:spPr>
            <a:xfrm>
              <a:off x="1609325"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2002</a:t>
              </a:r>
            </a:p>
          </p:txBody>
        </p:sp>
        <p:sp>
          <p:nvSpPr>
            <p:cNvPr id="751" name="tx751"/>
            <p:cNvSpPr/>
            <p:nvPr/>
          </p:nvSpPr>
          <p:spPr>
            <a:xfrm>
              <a:off x="1920373"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2003</a:t>
              </a:r>
            </a:p>
          </p:txBody>
        </p:sp>
        <p:sp>
          <p:nvSpPr>
            <p:cNvPr id="752" name="tx752"/>
            <p:cNvSpPr/>
            <p:nvPr/>
          </p:nvSpPr>
          <p:spPr>
            <a:xfrm>
              <a:off x="2231421"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2004</a:t>
              </a:r>
            </a:p>
          </p:txBody>
        </p:sp>
        <p:sp>
          <p:nvSpPr>
            <p:cNvPr id="753" name="tx753"/>
            <p:cNvSpPr/>
            <p:nvPr/>
          </p:nvSpPr>
          <p:spPr>
            <a:xfrm>
              <a:off x="2542468"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2005</a:t>
              </a:r>
            </a:p>
          </p:txBody>
        </p:sp>
        <p:sp>
          <p:nvSpPr>
            <p:cNvPr id="754" name="tx754"/>
            <p:cNvSpPr/>
            <p:nvPr/>
          </p:nvSpPr>
          <p:spPr>
            <a:xfrm>
              <a:off x="2853516"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2006</a:t>
              </a:r>
            </a:p>
          </p:txBody>
        </p:sp>
        <p:sp>
          <p:nvSpPr>
            <p:cNvPr id="755" name="tx755"/>
            <p:cNvSpPr/>
            <p:nvPr/>
          </p:nvSpPr>
          <p:spPr>
            <a:xfrm>
              <a:off x="3164564"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2007</a:t>
              </a:r>
            </a:p>
          </p:txBody>
        </p:sp>
        <p:sp>
          <p:nvSpPr>
            <p:cNvPr id="756" name="tx756"/>
            <p:cNvSpPr/>
            <p:nvPr/>
          </p:nvSpPr>
          <p:spPr>
            <a:xfrm>
              <a:off x="3475612"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2008</a:t>
              </a:r>
            </a:p>
          </p:txBody>
        </p:sp>
        <p:sp>
          <p:nvSpPr>
            <p:cNvPr id="757" name="tx757"/>
            <p:cNvSpPr/>
            <p:nvPr/>
          </p:nvSpPr>
          <p:spPr>
            <a:xfrm>
              <a:off x="3786659"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2009</a:t>
              </a:r>
            </a:p>
          </p:txBody>
        </p:sp>
        <p:sp>
          <p:nvSpPr>
            <p:cNvPr id="758" name="tx758"/>
            <p:cNvSpPr/>
            <p:nvPr/>
          </p:nvSpPr>
          <p:spPr>
            <a:xfrm>
              <a:off x="4097707"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2010</a:t>
              </a:r>
            </a:p>
          </p:txBody>
        </p:sp>
        <p:sp>
          <p:nvSpPr>
            <p:cNvPr id="759" name="tx759"/>
            <p:cNvSpPr/>
            <p:nvPr/>
          </p:nvSpPr>
          <p:spPr>
            <a:xfrm>
              <a:off x="4412915" y="847885"/>
              <a:ext cx="2403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2011</a:t>
              </a:r>
            </a:p>
          </p:txBody>
        </p:sp>
        <p:sp>
          <p:nvSpPr>
            <p:cNvPr id="760" name="tx760"/>
            <p:cNvSpPr/>
            <p:nvPr/>
          </p:nvSpPr>
          <p:spPr>
            <a:xfrm>
              <a:off x="4719803"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2012</a:t>
              </a:r>
            </a:p>
          </p:txBody>
        </p:sp>
        <p:sp>
          <p:nvSpPr>
            <p:cNvPr id="761" name="tx761"/>
            <p:cNvSpPr/>
            <p:nvPr/>
          </p:nvSpPr>
          <p:spPr>
            <a:xfrm>
              <a:off x="5030850"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2013</a:t>
              </a:r>
            </a:p>
          </p:txBody>
        </p:sp>
        <p:sp>
          <p:nvSpPr>
            <p:cNvPr id="762" name="tx762"/>
            <p:cNvSpPr/>
            <p:nvPr/>
          </p:nvSpPr>
          <p:spPr>
            <a:xfrm>
              <a:off x="5341898"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2014</a:t>
              </a:r>
            </a:p>
          </p:txBody>
        </p:sp>
        <p:sp>
          <p:nvSpPr>
            <p:cNvPr id="763" name="tx763"/>
            <p:cNvSpPr/>
            <p:nvPr/>
          </p:nvSpPr>
          <p:spPr>
            <a:xfrm>
              <a:off x="5652946"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2015</a:t>
              </a:r>
            </a:p>
          </p:txBody>
        </p:sp>
        <p:sp>
          <p:nvSpPr>
            <p:cNvPr id="764" name="tx764"/>
            <p:cNvSpPr/>
            <p:nvPr/>
          </p:nvSpPr>
          <p:spPr>
            <a:xfrm>
              <a:off x="5963994"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2016</a:t>
              </a:r>
            </a:p>
          </p:txBody>
        </p:sp>
        <p:sp>
          <p:nvSpPr>
            <p:cNvPr id="765" name="tx765"/>
            <p:cNvSpPr/>
            <p:nvPr/>
          </p:nvSpPr>
          <p:spPr>
            <a:xfrm>
              <a:off x="6275041"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2017</a:t>
              </a:r>
            </a:p>
          </p:txBody>
        </p:sp>
        <p:sp>
          <p:nvSpPr>
            <p:cNvPr id="766" name="tx766"/>
            <p:cNvSpPr/>
            <p:nvPr/>
          </p:nvSpPr>
          <p:spPr>
            <a:xfrm>
              <a:off x="6586089"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67" name="tx767"/>
            <p:cNvSpPr/>
            <p:nvPr/>
          </p:nvSpPr>
          <p:spPr>
            <a:xfrm>
              <a:off x="6897137"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68" name="tx768"/>
            <p:cNvSpPr/>
            <p:nvPr/>
          </p:nvSpPr>
          <p:spPr>
            <a:xfrm>
              <a:off x="7208185"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69" name="tx769"/>
            <p:cNvSpPr/>
            <p:nvPr/>
          </p:nvSpPr>
          <p:spPr>
            <a:xfrm>
              <a:off x="7519232"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70" name="tx770"/>
            <p:cNvSpPr/>
            <p:nvPr/>
          </p:nvSpPr>
          <p:spPr>
            <a:xfrm>
              <a:off x="7830280"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71" name="tx771"/>
            <p:cNvSpPr/>
            <p:nvPr/>
          </p:nvSpPr>
          <p:spPr>
            <a:xfrm>
              <a:off x="8141328"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72" name="tx772"/>
            <p:cNvSpPr/>
            <p:nvPr/>
          </p:nvSpPr>
          <p:spPr>
            <a:xfrm>
              <a:off x="8452376"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73" name="tx773"/>
            <p:cNvSpPr/>
            <p:nvPr/>
          </p:nvSpPr>
          <p:spPr>
            <a:xfrm>
              <a:off x="8763423"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74" name="tx774"/>
            <p:cNvSpPr/>
            <p:nvPr/>
          </p:nvSpPr>
          <p:spPr>
            <a:xfrm>
              <a:off x="576762" y="563286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HPVc</a:t>
              </a:r>
            </a:p>
          </p:txBody>
        </p:sp>
        <p:sp>
          <p:nvSpPr>
            <p:cNvPr id="775" name="tx775"/>
            <p:cNvSpPr/>
            <p:nvPr/>
          </p:nvSpPr>
          <p:spPr>
            <a:xfrm>
              <a:off x="508182" y="5332715"/>
              <a:ext cx="3541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MengA</a:t>
              </a:r>
            </a:p>
          </p:txBody>
        </p:sp>
        <p:sp>
          <p:nvSpPr>
            <p:cNvPr id="776" name="tx776"/>
            <p:cNvSpPr/>
            <p:nvPr/>
          </p:nvSpPr>
          <p:spPr>
            <a:xfrm>
              <a:off x="645068" y="5032564"/>
              <a:ext cx="2172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YFV</a:t>
              </a:r>
            </a:p>
          </p:txBody>
        </p:sp>
        <p:sp>
          <p:nvSpPr>
            <p:cNvPr id="777" name="tx777"/>
            <p:cNvSpPr/>
            <p:nvPr/>
          </p:nvSpPr>
          <p:spPr>
            <a:xfrm>
              <a:off x="551890" y="4732414"/>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MCV2</a:t>
              </a:r>
            </a:p>
          </p:txBody>
        </p:sp>
        <p:sp>
          <p:nvSpPr>
            <p:cNvPr id="778" name="tx778"/>
            <p:cNvSpPr/>
            <p:nvPr/>
          </p:nvSpPr>
          <p:spPr>
            <a:xfrm>
              <a:off x="564326" y="4432264"/>
              <a:ext cx="29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RCV1</a:t>
              </a:r>
            </a:p>
          </p:txBody>
        </p:sp>
        <p:sp>
          <p:nvSpPr>
            <p:cNvPr id="779" name="tx779"/>
            <p:cNvSpPr/>
            <p:nvPr/>
          </p:nvSpPr>
          <p:spPr>
            <a:xfrm>
              <a:off x="551890" y="4132113"/>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MCV1</a:t>
              </a:r>
            </a:p>
          </p:txBody>
        </p:sp>
        <p:sp>
          <p:nvSpPr>
            <p:cNvPr id="780" name="tx780"/>
            <p:cNvSpPr/>
            <p:nvPr/>
          </p:nvSpPr>
          <p:spPr>
            <a:xfrm>
              <a:off x="601542" y="3831963"/>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IPVC</a:t>
              </a:r>
            </a:p>
          </p:txBody>
        </p:sp>
        <p:sp>
          <p:nvSpPr>
            <p:cNvPr id="781" name="tx781"/>
            <p:cNvSpPr/>
            <p:nvPr/>
          </p:nvSpPr>
          <p:spPr>
            <a:xfrm>
              <a:off x="620013" y="3531813"/>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IPV1</a:t>
              </a:r>
            </a:p>
          </p:txBody>
        </p:sp>
        <p:sp>
          <p:nvSpPr>
            <p:cNvPr id="782" name="tx782"/>
            <p:cNvSpPr/>
            <p:nvPr/>
          </p:nvSpPr>
          <p:spPr>
            <a:xfrm>
              <a:off x="545581" y="3231662"/>
              <a:ext cx="316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RotaC</a:t>
              </a:r>
            </a:p>
          </p:txBody>
        </p:sp>
        <p:sp>
          <p:nvSpPr>
            <p:cNvPr id="783" name="tx783"/>
            <p:cNvSpPr/>
            <p:nvPr/>
          </p:nvSpPr>
          <p:spPr>
            <a:xfrm>
              <a:off x="551982" y="2931512"/>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PCVC</a:t>
              </a:r>
            </a:p>
          </p:txBody>
        </p:sp>
        <p:sp>
          <p:nvSpPr>
            <p:cNvPr id="784" name="tx784"/>
            <p:cNvSpPr/>
            <p:nvPr/>
          </p:nvSpPr>
          <p:spPr>
            <a:xfrm>
              <a:off x="520618" y="2631362"/>
              <a:ext cx="3417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HepB3</a:t>
              </a:r>
            </a:p>
          </p:txBody>
        </p:sp>
        <p:sp>
          <p:nvSpPr>
            <p:cNvPr id="785" name="tx785"/>
            <p:cNvSpPr/>
            <p:nvPr/>
          </p:nvSpPr>
          <p:spPr>
            <a:xfrm>
              <a:off x="632541" y="2331211"/>
              <a:ext cx="22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Hib3</a:t>
              </a:r>
            </a:p>
          </p:txBody>
        </p:sp>
        <p:sp>
          <p:nvSpPr>
            <p:cNvPr id="786" name="tx786"/>
            <p:cNvSpPr/>
            <p:nvPr/>
          </p:nvSpPr>
          <p:spPr>
            <a:xfrm>
              <a:off x="576762" y="2031061"/>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DTP3</a:t>
              </a:r>
            </a:p>
          </p:txBody>
        </p:sp>
        <p:sp>
          <p:nvSpPr>
            <p:cNvPr id="787" name="tx787"/>
            <p:cNvSpPr/>
            <p:nvPr/>
          </p:nvSpPr>
          <p:spPr>
            <a:xfrm>
              <a:off x="576762" y="1730911"/>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DTP1</a:t>
              </a:r>
            </a:p>
          </p:txBody>
        </p:sp>
        <p:sp>
          <p:nvSpPr>
            <p:cNvPr id="788" name="tx788"/>
            <p:cNvSpPr/>
            <p:nvPr/>
          </p:nvSpPr>
          <p:spPr>
            <a:xfrm>
              <a:off x="508274" y="1430761"/>
              <a:ext cx="3540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HepBB</a:t>
              </a:r>
            </a:p>
          </p:txBody>
        </p:sp>
        <p:sp>
          <p:nvSpPr>
            <p:cNvPr id="789" name="tx789"/>
            <p:cNvSpPr/>
            <p:nvPr/>
          </p:nvSpPr>
          <p:spPr>
            <a:xfrm>
              <a:off x="620196" y="1130610"/>
              <a:ext cx="242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BCG</a:t>
              </a:r>
            </a:p>
          </p:txBody>
        </p:sp>
        <p:sp>
          <p:nvSpPr>
            <p:cNvPr id="790" name="tx790"/>
            <p:cNvSpPr/>
            <p:nvPr/>
          </p:nvSpPr>
          <p:spPr>
            <a:xfrm>
              <a:off x="3093889" y="6207987"/>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791" name="pic791"/>
            <p:cNvPicPr/>
            <p:nvPr/>
          </p:nvPicPr>
          <p:blipFill>
            <a:blip r:embed="rId2" cstate="print"/>
            <a:stretch>
              <a:fillRect/>
            </a:stretch>
          </p:blipFill>
          <p:spPr>
            <a:xfrm>
              <a:off x="4745481" y="6061727"/>
              <a:ext cx="2160000" cy="219455"/>
            </a:xfrm>
            <a:prstGeom prst="rect">
              <a:avLst/>
            </a:prstGeom>
          </p:spPr>
        </p:pic>
        <p:sp>
          <p:nvSpPr>
            <p:cNvPr id="792" name="pl792"/>
            <p:cNvSpPr/>
            <p:nvPr/>
          </p:nvSpPr>
          <p:spPr>
            <a:xfrm>
              <a:off x="474908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93" name="pl793"/>
            <p:cNvSpPr/>
            <p:nvPr/>
          </p:nvSpPr>
          <p:spPr>
            <a:xfrm>
              <a:off x="604076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94" name="pl794"/>
            <p:cNvSpPr/>
            <p:nvPr/>
          </p:nvSpPr>
          <p:spPr>
            <a:xfrm>
              <a:off x="625604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95" name="pl795"/>
            <p:cNvSpPr/>
            <p:nvPr/>
          </p:nvSpPr>
          <p:spPr>
            <a:xfrm>
              <a:off x="647132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96" name="pl796"/>
            <p:cNvSpPr/>
            <p:nvPr/>
          </p:nvSpPr>
          <p:spPr>
            <a:xfrm>
              <a:off x="668660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97" name="pl797"/>
            <p:cNvSpPr/>
            <p:nvPr/>
          </p:nvSpPr>
          <p:spPr>
            <a:xfrm>
              <a:off x="690188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98" name="pl798"/>
            <p:cNvSpPr/>
            <p:nvPr/>
          </p:nvSpPr>
          <p:spPr>
            <a:xfrm>
              <a:off x="474908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99" name="pl799"/>
            <p:cNvSpPr/>
            <p:nvPr/>
          </p:nvSpPr>
          <p:spPr>
            <a:xfrm>
              <a:off x="604076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800" name="pl800"/>
            <p:cNvSpPr/>
            <p:nvPr/>
          </p:nvSpPr>
          <p:spPr>
            <a:xfrm>
              <a:off x="625604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801" name="pl801"/>
            <p:cNvSpPr/>
            <p:nvPr/>
          </p:nvSpPr>
          <p:spPr>
            <a:xfrm>
              <a:off x="647132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802" name="pl802"/>
            <p:cNvSpPr/>
            <p:nvPr/>
          </p:nvSpPr>
          <p:spPr>
            <a:xfrm>
              <a:off x="668660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803" name="pl803"/>
            <p:cNvSpPr/>
            <p:nvPr/>
          </p:nvSpPr>
          <p:spPr>
            <a:xfrm>
              <a:off x="690188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804" name="tx804"/>
            <p:cNvSpPr/>
            <p:nvPr/>
          </p:nvSpPr>
          <p:spPr>
            <a:xfrm>
              <a:off x="4717992" y="6350772"/>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805" name="tx805"/>
            <p:cNvSpPr/>
            <p:nvPr/>
          </p:nvSpPr>
          <p:spPr>
            <a:xfrm>
              <a:off x="5978582"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806" name="tx806"/>
            <p:cNvSpPr/>
            <p:nvPr/>
          </p:nvSpPr>
          <p:spPr>
            <a:xfrm>
              <a:off x="6193862"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807" name="tx807"/>
            <p:cNvSpPr/>
            <p:nvPr/>
          </p:nvSpPr>
          <p:spPr>
            <a:xfrm>
              <a:off x="6409142"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808" name="tx808"/>
            <p:cNvSpPr/>
            <p:nvPr/>
          </p:nvSpPr>
          <p:spPr>
            <a:xfrm>
              <a:off x="6624422"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809" name="tx809"/>
            <p:cNvSpPr/>
            <p:nvPr/>
          </p:nvSpPr>
          <p:spPr>
            <a:xfrm>
              <a:off x="6808612" y="6350772"/>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810" name="tx810"/>
            <p:cNvSpPr/>
            <p:nvPr/>
          </p:nvSpPr>
          <p:spPr>
            <a:xfrm>
              <a:off x="924959" y="435349"/>
              <a:ext cx="373093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coverage (%), by year, MENA, 2000-2025</a:t>
              </a:r>
            </a:p>
          </p:txBody>
        </p:sp>
        <p:sp>
          <p:nvSpPr>
            <p:cNvPr id="811" name="tx811"/>
            <p:cNvSpPr/>
            <p:nvPr/>
          </p:nvSpPr>
          <p:spPr>
            <a:xfrm>
              <a:off x="4912427" y="65934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81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Vaccine coverage and progress varies between antigens and over time.
This heatmap shows vaccine coverage trends in MENA since 2000, with green cells indicating coverage of 90% or more.
In 2015, 2 out of 14 (14%) vaccines with data achieved coverage of 90% or more.
In 2025, none of the 16 (0%) vaccines achieved coverage of 90% or more.
Since 2006, estimates have been made for 6 new vaccines. IPVC is the newest vaccine being reported (2021), which achieved 78% coverage in 2025.</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strike="noStrik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strike="noStrike">
                <a:solidFill>
                  <a:srgbClr val="FFC000">
                    <a:alpha val="100000"/>
                  </a:srgbClr>
                </a:solidFill>
                <a:latin typeface="Helvetica"/>
                <a:cs typeface="Helvetica"/>
                <a:ea typeface="Helvetica"/>
                <a:sym typeface="Helvetica"/>
              </a:rPr>
              <a:t/>
            </a:r>
            <a:r>
              <a:rPr cap="none" sz="2400" i="0" b="0" u="sng" strike="noStrike">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702723" y="1952956"/>
              <a:ext cx="457868" cy="23473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 name="rc5"/>
            <p:cNvSpPr/>
            <p:nvPr/>
          </p:nvSpPr>
          <p:spPr>
            <a:xfrm>
              <a:off x="2618461" y="1952956"/>
              <a:ext cx="457868" cy="23473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 name="rc6"/>
            <p:cNvSpPr/>
            <p:nvPr/>
          </p:nvSpPr>
          <p:spPr>
            <a:xfrm>
              <a:off x="3076330" y="1952956"/>
              <a:ext cx="457868" cy="234739"/>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 name="rc7"/>
            <p:cNvSpPr/>
            <p:nvPr/>
          </p:nvSpPr>
          <p:spPr>
            <a:xfrm>
              <a:off x="3992067" y="1952956"/>
              <a:ext cx="457868" cy="234739"/>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 name="rc8"/>
            <p:cNvSpPr/>
            <p:nvPr/>
          </p:nvSpPr>
          <p:spPr>
            <a:xfrm>
              <a:off x="2160592" y="1952956"/>
              <a:ext cx="457868" cy="23473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 name="rc9"/>
            <p:cNvSpPr/>
            <p:nvPr/>
          </p:nvSpPr>
          <p:spPr>
            <a:xfrm>
              <a:off x="3534198" y="1952956"/>
              <a:ext cx="457868" cy="234739"/>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 name="rc10"/>
            <p:cNvSpPr/>
            <p:nvPr/>
          </p:nvSpPr>
          <p:spPr>
            <a:xfrm>
              <a:off x="5365674" y="1952956"/>
              <a:ext cx="457868" cy="23473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 name="rc11"/>
            <p:cNvSpPr/>
            <p:nvPr/>
          </p:nvSpPr>
          <p:spPr>
            <a:xfrm>
              <a:off x="5823542" y="1952956"/>
              <a:ext cx="457868" cy="234739"/>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 name="rc12"/>
            <p:cNvSpPr/>
            <p:nvPr/>
          </p:nvSpPr>
          <p:spPr>
            <a:xfrm>
              <a:off x="6281411" y="1952956"/>
              <a:ext cx="457868" cy="23473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 name="rc13"/>
            <p:cNvSpPr/>
            <p:nvPr/>
          </p:nvSpPr>
          <p:spPr>
            <a:xfrm>
              <a:off x="7197149" y="1952956"/>
              <a:ext cx="457868" cy="234739"/>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 name="rc14"/>
            <p:cNvSpPr/>
            <p:nvPr/>
          </p:nvSpPr>
          <p:spPr>
            <a:xfrm>
              <a:off x="4449936" y="1952956"/>
              <a:ext cx="457868" cy="23473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 name="rc15"/>
            <p:cNvSpPr/>
            <p:nvPr/>
          </p:nvSpPr>
          <p:spPr>
            <a:xfrm>
              <a:off x="6739280" y="1952956"/>
              <a:ext cx="457868" cy="23473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 name="rc16"/>
            <p:cNvSpPr/>
            <p:nvPr/>
          </p:nvSpPr>
          <p:spPr>
            <a:xfrm>
              <a:off x="2618461" y="1718217"/>
              <a:ext cx="457868" cy="23473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 name="rc17"/>
            <p:cNvSpPr/>
            <p:nvPr/>
          </p:nvSpPr>
          <p:spPr>
            <a:xfrm>
              <a:off x="3076330" y="1718217"/>
              <a:ext cx="457868" cy="23473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 name="rc18"/>
            <p:cNvSpPr/>
            <p:nvPr/>
          </p:nvSpPr>
          <p:spPr>
            <a:xfrm>
              <a:off x="3992067" y="1718217"/>
              <a:ext cx="457868" cy="23473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 name="rc19"/>
            <p:cNvSpPr/>
            <p:nvPr/>
          </p:nvSpPr>
          <p:spPr>
            <a:xfrm>
              <a:off x="2160592" y="1718217"/>
              <a:ext cx="457868" cy="23473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 name="rc20"/>
            <p:cNvSpPr/>
            <p:nvPr/>
          </p:nvSpPr>
          <p:spPr>
            <a:xfrm>
              <a:off x="3534198" y="1718217"/>
              <a:ext cx="457868" cy="23473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 name="rc21"/>
            <p:cNvSpPr/>
            <p:nvPr/>
          </p:nvSpPr>
          <p:spPr>
            <a:xfrm>
              <a:off x="5365674" y="1718217"/>
              <a:ext cx="457868" cy="23473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 name="rc22"/>
            <p:cNvSpPr/>
            <p:nvPr/>
          </p:nvSpPr>
          <p:spPr>
            <a:xfrm>
              <a:off x="5823542" y="1718217"/>
              <a:ext cx="457868" cy="23473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 name="rc23"/>
            <p:cNvSpPr/>
            <p:nvPr/>
          </p:nvSpPr>
          <p:spPr>
            <a:xfrm>
              <a:off x="6281411" y="1718217"/>
              <a:ext cx="457868" cy="23473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 name="rc24"/>
            <p:cNvSpPr/>
            <p:nvPr/>
          </p:nvSpPr>
          <p:spPr>
            <a:xfrm>
              <a:off x="7197149" y="1718217"/>
              <a:ext cx="457868" cy="23473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 name="rc25"/>
            <p:cNvSpPr/>
            <p:nvPr/>
          </p:nvSpPr>
          <p:spPr>
            <a:xfrm>
              <a:off x="4449936" y="1718217"/>
              <a:ext cx="457868" cy="23473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 name="rc26"/>
            <p:cNvSpPr/>
            <p:nvPr/>
          </p:nvSpPr>
          <p:spPr>
            <a:xfrm>
              <a:off x="6739280" y="1718217"/>
              <a:ext cx="457868" cy="23473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 name="rc27"/>
            <p:cNvSpPr/>
            <p:nvPr/>
          </p:nvSpPr>
          <p:spPr>
            <a:xfrm>
              <a:off x="4907805" y="1718217"/>
              <a:ext cx="457868" cy="23473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8" name="rc28"/>
            <p:cNvSpPr/>
            <p:nvPr/>
          </p:nvSpPr>
          <p:spPr>
            <a:xfrm>
              <a:off x="1702723" y="4535089"/>
              <a:ext cx="457868" cy="234739"/>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9" name="rc29"/>
            <p:cNvSpPr/>
            <p:nvPr/>
          </p:nvSpPr>
          <p:spPr>
            <a:xfrm>
              <a:off x="2618461" y="4535089"/>
              <a:ext cx="457868" cy="234739"/>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0" name="rc30"/>
            <p:cNvSpPr/>
            <p:nvPr/>
          </p:nvSpPr>
          <p:spPr>
            <a:xfrm>
              <a:off x="3076330" y="4535089"/>
              <a:ext cx="457868" cy="234739"/>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1" name="rc31"/>
            <p:cNvSpPr/>
            <p:nvPr/>
          </p:nvSpPr>
          <p:spPr>
            <a:xfrm>
              <a:off x="3992067" y="4535089"/>
              <a:ext cx="457868" cy="234739"/>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2" name="rc32"/>
            <p:cNvSpPr/>
            <p:nvPr/>
          </p:nvSpPr>
          <p:spPr>
            <a:xfrm>
              <a:off x="2160592" y="4535089"/>
              <a:ext cx="457868" cy="234739"/>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3" name="rc33"/>
            <p:cNvSpPr/>
            <p:nvPr/>
          </p:nvSpPr>
          <p:spPr>
            <a:xfrm>
              <a:off x="3534198" y="4535089"/>
              <a:ext cx="457868" cy="234739"/>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4" name="rc34"/>
            <p:cNvSpPr/>
            <p:nvPr/>
          </p:nvSpPr>
          <p:spPr>
            <a:xfrm>
              <a:off x="5365674" y="4535089"/>
              <a:ext cx="457868" cy="234739"/>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5" name="rc35"/>
            <p:cNvSpPr/>
            <p:nvPr/>
          </p:nvSpPr>
          <p:spPr>
            <a:xfrm>
              <a:off x="5823542" y="4535089"/>
              <a:ext cx="457868" cy="234739"/>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6" name="rc36"/>
            <p:cNvSpPr/>
            <p:nvPr/>
          </p:nvSpPr>
          <p:spPr>
            <a:xfrm>
              <a:off x="6281411" y="4535089"/>
              <a:ext cx="457868" cy="234739"/>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7" name="rc37"/>
            <p:cNvSpPr/>
            <p:nvPr/>
          </p:nvSpPr>
          <p:spPr>
            <a:xfrm>
              <a:off x="7197149" y="4535089"/>
              <a:ext cx="457868" cy="234739"/>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38" name="rc38"/>
            <p:cNvSpPr/>
            <p:nvPr/>
          </p:nvSpPr>
          <p:spPr>
            <a:xfrm>
              <a:off x="4449936" y="4535089"/>
              <a:ext cx="457868" cy="234739"/>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9" name="rc39"/>
            <p:cNvSpPr/>
            <p:nvPr/>
          </p:nvSpPr>
          <p:spPr>
            <a:xfrm>
              <a:off x="4907805" y="4535089"/>
              <a:ext cx="457868" cy="234739"/>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0" name="rc40"/>
            <p:cNvSpPr/>
            <p:nvPr/>
          </p:nvSpPr>
          <p:spPr>
            <a:xfrm>
              <a:off x="1702723" y="1248738"/>
              <a:ext cx="457868" cy="23473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 name="rc41"/>
            <p:cNvSpPr/>
            <p:nvPr/>
          </p:nvSpPr>
          <p:spPr>
            <a:xfrm>
              <a:off x="2618461" y="1248738"/>
              <a:ext cx="457868" cy="23473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 name="rc42"/>
            <p:cNvSpPr/>
            <p:nvPr/>
          </p:nvSpPr>
          <p:spPr>
            <a:xfrm>
              <a:off x="3076330" y="1248738"/>
              <a:ext cx="457868" cy="23473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3" name="rc43"/>
            <p:cNvSpPr/>
            <p:nvPr/>
          </p:nvSpPr>
          <p:spPr>
            <a:xfrm>
              <a:off x="3992067" y="1248738"/>
              <a:ext cx="457868" cy="23473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4" name="rc44"/>
            <p:cNvSpPr/>
            <p:nvPr/>
          </p:nvSpPr>
          <p:spPr>
            <a:xfrm>
              <a:off x="2160592" y="1248738"/>
              <a:ext cx="457868" cy="23473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5" name="rc45"/>
            <p:cNvSpPr/>
            <p:nvPr/>
          </p:nvSpPr>
          <p:spPr>
            <a:xfrm>
              <a:off x="3534198" y="1248738"/>
              <a:ext cx="457868" cy="23473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6" name="rc46"/>
            <p:cNvSpPr/>
            <p:nvPr/>
          </p:nvSpPr>
          <p:spPr>
            <a:xfrm>
              <a:off x="5365674" y="1248738"/>
              <a:ext cx="457868" cy="23473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7" name="rc47"/>
            <p:cNvSpPr/>
            <p:nvPr/>
          </p:nvSpPr>
          <p:spPr>
            <a:xfrm>
              <a:off x="5823542" y="1248738"/>
              <a:ext cx="457868" cy="23473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8" name="rc48"/>
            <p:cNvSpPr/>
            <p:nvPr/>
          </p:nvSpPr>
          <p:spPr>
            <a:xfrm>
              <a:off x="6281411" y="1248738"/>
              <a:ext cx="457868" cy="23473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9" name="rc49"/>
            <p:cNvSpPr/>
            <p:nvPr/>
          </p:nvSpPr>
          <p:spPr>
            <a:xfrm>
              <a:off x="7197149" y="1248738"/>
              <a:ext cx="457868" cy="23473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0" name="rc50"/>
            <p:cNvSpPr/>
            <p:nvPr/>
          </p:nvSpPr>
          <p:spPr>
            <a:xfrm>
              <a:off x="6739280" y="1248738"/>
              <a:ext cx="457868" cy="23473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1" name="rc51"/>
            <p:cNvSpPr/>
            <p:nvPr/>
          </p:nvSpPr>
          <p:spPr>
            <a:xfrm>
              <a:off x="1702723" y="3126653"/>
              <a:ext cx="457868" cy="23473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2" name="rc52"/>
            <p:cNvSpPr/>
            <p:nvPr/>
          </p:nvSpPr>
          <p:spPr>
            <a:xfrm>
              <a:off x="2618461" y="3126653"/>
              <a:ext cx="457868" cy="23473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 name="rc53"/>
            <p:cNvSpPr/>
            <p:nvPr/>
          </p:nvSpPr>
          <p:spPr>
            <a:xfrm>
              <a:off x="3076330" y="3126653"/>
              <a:ext cx="457868" cy="23473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4" name="rc54"/>
            <p:cNvSpPr/>
            <p:nvPr/>
          </p:nvSpPr>
          <p:spPr>
            <a:xfrm>
              <a:off x="3992067" y="3126653"/>
              <a:ext cx="457868" cy="23473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5" name="rc55"/>
            <p:cNvSpPr/>
            <p:nvPr/>
          </p:nvSpPr>
          <p:spPr>
            <a:xfrm>
              <a:off x="2160592" y="3126653"/>
              <a:ext cx="457868" cy="234739"/>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6" name="rc56"/>
            <p:cNvSpPr/>
            <p:nvPr/>
          </p:nvSpPr>
          <p:spPr>
            <a:xfrm>
              <a:off x="3534198" y="3126653"/>
              <a:ext cx="457868" cy="23473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7" name="rc57"/>
            <p:cNvSpPr/>
            <p:nvPr/>
          </p:nvSpPr>
          <p:spPr>
            <a:xfrm>
              <a:off x="5365674" y="3126653"/>
              <a:ext cx="457868" cy="23473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8" name="rc58"/>
            <p:cNvSpPr/>
            <p:nvPr/>
          </p:nvSpPr>
          <p:spPr>
            <a:xfrm>
              <a:off x="5823542" y="3126653"/>
              <a:ext cx="457868" cy="23473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9" name="rc59"/>
            <p:cNvSpPr/>
            <p:nvPr/>
          </p:nvSpPr>
          <p:spPr>
            <a:xfrm>
              <a:off x="6281411" y="3126653"/>
              <a:ext cx="457868" cy="23473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0" name="rc60"/>
            <p:cNvSpPr/>
            <p:nvPr/>
          </p:nvSpPr>
          <p:spPr>
            <a:xfrm>
              <a:off x="7197149" y="3126653"/>
              <a:ext cx="457868" cy="23473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1" name="rc61"/>
            <p:cNvSpPr/>
            <p:nvPr/>
          </p:nvSpPr>
          <p:spPr>
            <a:xfrm>
              <a:off x="4449936" y="3126653"/>
              <a:ext cx="457868" cy="234739"/>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62" name="rc62"/>
            <p:cNvSpPr/>
            <p:nvPr/>
          </p:nvSpPr>
          <p:spPr>
            <a:xfrm>
              <a:off x="6739280" y="3126653"/>
              <a:ext cx="457868" cy="23473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3" name="rc63"/>
            <p:cNvSpPr/>
            <p:nvPr/>
          </p:nvSpPr>
          <p:spPr>
            <a:xfrm>
              <a:off x="4907805" y="3126653"/>
              <a:ext cx="457868" cy="234739"/>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64" name="rc64"/>
            <p:cNvSpPr/>
            <p:nvPr/>
          </p:nvSpPr>
          <p:spPr>
            <a:xfrm>
              <a:off x="1702723" y="4065610"/>
              <a:ext cx="457868" cy="23473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5" name="rc65"/>
            <p:cNvSpPr/>
            <p:nvPr/>
          </p:nvSpPr>
          <p:spPr>
            <a:xfrm>
              <a:off x="2618461" y="4065610"/>
              <a:ext cx="457868" cy="23473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6" name="rc66"/>
            <p:cNvSpPr/>
            <p:nvPr/>
          </p:nvSpPr>
          <p:spPr>
            <a:xfrm>
              <a:off x="3076330" y="4065610"/>
              <a:ext cx="457868" cy="234739"/>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7" name="rc67"/>
            <p:cNvSpPr/>
            <p:nvPr/>
          </p:nvSpPr>
          <p:spPr>
            <a:xfrm>
              <a:off x="3992067" y="4065610"/>
              <a:ext cx="457868" cy="234739"/>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8" name="rc68"/>
            <p:cNvSpPr/>
            <p:nvPr/>
          </p:nvSpPr>
          <p:spPr>
            <a:xfrm>
              <a:off x="2160592" y="4065610"/>
              <a:ext cx="457868" cy="234739"/>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69" name="rc69"/>
            <p:cNvSpPr/>
            <p:nvPr/>
          </p:nvSpPr>
          <p:spPr>
            <a:xfrm>
              <a:off x="3534198" y="4065610"/>
              <a:ext cx="457868" cy="234739"/>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0" name="rc70"/>
            <p:cNvSpPr/>
            <p:nvPr/>
          </p:nvSpPr>
          <p:spPr>
            <a:xfrm>
              <a:off x="5365674" y="4065610"/>
              <a:ext cx="457868" cy="234739"/>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1" name="rc71"/>
            <p:cNvSpPr/>
            <p:nvPr/>
          </p:nvSpPr>
          <p:spPr>
            <a:xfrm>
              <a:off x="5823542" y="4065610"/>
              <a:ext cx="457868" cy="234739"/>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2" name="rc72"/>
            <p:cNvSpPr/>
            <p:nvPr/>
          </p:nvSpPr>
          <p:spPr>
            <a:xfrm>
              <a:off x="6281411" y="4065610"/>
              <a:ext cx="457868" cy="23473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3" name="rc73"/>
            <p:cNvSpPr/>
            <p:nvPr/>
          </p:nvSpPr>
          <p:spPr>
            <a:xfrm>
              <a:off x="7197149" y="4065610"/>
              <a:ext cx="457868" cy="234739"/>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74" name="rc74"/>
            <p:cNvSpPr/>
            <p:nvPr/>
          </p:nvSpPr>
          <p:spPr>
            <a:xfrm>
              <a:off x="4449936" y="4065610"/>
              <a:ext cx="457868" cy="234739"/>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75" name="rc75"/>
            <p:cNvSpPr/>
            <p:nvPr/>
          </p:nvSpPr>
          <p:spPr>
            <a:xfrm>
              <a:off x="6739280" y="4065610"/>
              <a:ext cx="457868" cy="23473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6" name="rc76"/>
            <p:cNvSpPr/>
            <p:nvPr/>
          </p:nvSpPr>
          <p:spPr>
            <a:xfrm>
              <a:off x="4907805" y="4065610"/>
              <a:ext cx="457868" cy="234739"/>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77" name="rc77"/>
            <p:cNvSpPr/>
            <p:nvPr/>
          </p:nvSpPr>
          <p:spPr>
            <a:xfrm>
              <a:off x="1702723" y="2422435"/>
              <a:ext cx="457868" cy="234739"/>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8" name="rc78"/>
            <p:cNvSpPr/>
            <p:nvPr/>
          </p:nvSpPr>
          <p:spPr>
            <a:xfrm>
              <a:off x="2618461" y="2422435"/>
              <a:ext cx="457868" cy="23473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9" name="rc79"/>
            <p:cNvSpPr/>
            <p:nvPr/>
          </p:nvSpPr>
          <p:spPr>
            <a:xfrm>
              <a:off x="3076330" y="2422435"/>
              <a:ext cx="457868" cy="23473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0" name="rc80"/>
            <p:cNvSpPr/>
            <p:nvPr/>
          </p:nvSpPr>
          <p:spPr>
            <a:xfrm>
              <a:off x="3992067" y="2422435"/>
              <a:ext cx="457868" cy="23473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1" name="rc81"/>
            <p:cNvSpPr/>
            <p:nvPr/>
          </p:nvSpPr>
          <p:spPr>
            <a:xfrm>
              <a:off x="3534198" y="2422435"/>
              <a:ext cx="457868" cy="23473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2" name="rc82"/>
            <p:cNvSpPr/>
            <p:nvPr/>
          </p:nvSpPr>
          <p:spPr>
            <a:xfrm>
              <a:off x="5365674" y="2422435"/>
              <a:ext cx="457868" cy="23473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3" name="rc83"/>
            <p:cNvSpPr/>
            <p:nvPr/>
          </p:nvSpPr>
          <p:spPr>
            <a:xfrm>
              <a:off x="5823542" y="2422435"/>
              <a:ext cx="457868" cy="23473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4" name="rc84"/>
            <p:cNvSpPr/>
            <p:nvPr/>
          </p:nvSpPr>
          <p:spPr>
            <a:xfrm>
              <a:off x="6281411" y="2422435"/>
              <a:ext cx="457868" cy="234739"/>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5" name="rc85"/>
            <p:cNvSpPr/>
            <p:nvPr/>
          </p:nvSpPr>
          <p:spPr>
            <a:xfrm>
              <a:off x="7197149" y="2422435"/>
              <a:ext cx="457868" cy="234739"/>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6" name="rc86"/>
            <p:cNvSpPr/>
            <p:nvPr/>
          </p:nvSpPr>
          <p:spPr>
            <a:xfrm>
              <a:off x="6739280" y="2422435"/>
              <a:ext cx="457868" cy="234739"/>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7" name="rc87"/>
            <p:cNvSpPr/>
            <p:nvPr/>
          </p:nvSpPr>
          <p:spPr>
            <a:xfrm>
              <a:off x="4907805" y="2422435"/>
              <a:ext cx="457868" cy="23473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8" name="rc88"/>
            <p:cNvSpPr/>
            <p:nvPr/>
          </p:nvSpPr>
          <p:spPr>
            <a:xfrm>
              <a:off x="1702723" y="2187696"/>
              <a:ext cx="457868" cy="23473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9" name="rc89"/>
            <p:cNvSpPr/>
            <p:nvPr/>
          </p:nvSpPr>
          <p:spPr>
            <a:xfrm>
              <a:off x="2618461" y="2187696"/>
              <a:ext cx="457868" cy="23473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0" name="rc90"/>
            <p:cNvSpPr/>
            <p:nvPr/>
          </p:nvSpPr>
          <p:spPr>
            <a:xfrm>
              <a:off x="3076330" y="2187696"/>
              <a:ext cx="457868" cy="23473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1" name="rc91"/>
            <p:cNvSpPr/>
            <p:nvPr/>
          </p:nvSpPr>
          <p:spPr>
            <a:xfrm>
              <a:off x="3992067" y="2187696"/>
              <a:ext cx="457868" cy="23473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2" name="rc92"/>
            <p:cNvSpPr/>
            <p:nvPr/>
          </p:nvSpPr>
          <p:spPr>
            <a:xfrm>
              <a:off x="2160592" y="2187696"/>
              <a:ext cx="457868" cy="234739"/>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93" name="rc93"/>
            <p:cNvSpPr/>
            <p:nvPr/>
          </p:nvSpPr>
          <p:spPr>
            <a:xfrm>
              <a:off x="3534198" y="2187696"/>
              <a:ext cx="457868" cy="23473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4" name="rc94"/>
            <p:cNvSpPr/>
            <p:nvPr/>
          </p:nvSpPr>
          <p:spPr>
            <a:xfrm>
              <a:off x="5365674" y="2187696"/>
              <a:ext cx="457868" cy="23473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5" name="rc95"/>
            <p:cNvSpPr/>
            <p:nvPr/>
          </p:nvSpPr>
          <p:spPr>
            <a:xfrm>
              <a:off x="5823542" y="2187696"/>
              <a:ext cx="457868" cy="23473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6" name="rc96"/>
            <p:cNvSpPr/>
            <p:nvPr/>
          </p:nvSpPr>
          <p:spPr>
            <a:xfrm>
              <a:off x="6281411" y="2187696"/>
              <a:ext cx="457868" cy="23473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7" name="rc97"/>
            <p:cNvSpPr/>
            <p:nvPr/>
          </p:nvSpPr>
          <p:spPr>
            <a:xfrm>
              <a:off x="7197149" y="2187696"/>
              <a:ext cx="457868" cy="23473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8" name="rc98"/>
            <p:cNvSpPr/>
            <p:nvPr/>
          </p:nvSpPr>
          <p:spPr>
            <a:xfrm>
              <a:off x="4449936" y="2187696"/>
              <a:ext cx="457868" cy="23473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9" name="rc99"/>
            <p:cNvSpPr/>
            <p:nvPr/>
          </p:nvSpPr>
          <p:spPr>
            <a:xfrm>
              <a:off x="6739280" y="2187696"/>
              <a:ext cx="457868" cy="23473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0" name="rc100"/>
            <p:cNvSpPr/>
            <p:nvPr/>
          </p:nvSpPr>
          <p:spPr>
            <a:xfrm>
              <a:off x="4907805" y="2187696"/>
              <a:ext cx="457868" cy="234739"/>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01" name="rc101"/>
            <p:cNvSpPr/>
            <p:nvPr/>
          </p:nvSpPr>
          <p:spPr>
            <a:xfrm>
              <a:off x="2618461" y="5004567"/>
              <a:ext cx="457868" cy="234739"/>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02" name="rc102"/>
            <p:cNvSpPr/>
            <p:nvPr/>
          </p:nvSpPr>
          <p:spPr>
            <a:xfrm>
              <a:off x="3076330" y="5004567"/>
              <a:ext cx="457868" cy="234739"/>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03" name="rc103"/>
            <p:cNvSpPr/>
            <p:nvPr/>
          </p:nvSpPr>
          <p:spPr>
            <a:xfrm>
              <a:off x="3992067" y="5004567"/>
              <a:ext cx="457868" cy="234739"/>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04" name="rc104"/>
            <p:cNvSpPr/>
            <p:nvPr/>
          </p:nvSpPr>
          <p:spPr>
            <a:xfrm>
              <a:off x="2160592" y="5004567"/>
              <a:ext cx="457868" cy="234739"/>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05" name="rc105"/>
            <p:cNvSpPr/>
            <p:nvPr/>
          </p:nvSpPr>
          <p:spPr>
            <a:xfrm>
              <a:off x="3534198" y="5004567"/>
              <a:ext cx="457868" cy="234739"/>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06" name="rc106"/>
            <p:cNvSpPr/>
            <p:nvPr/>
          </p:nvSpPr>
          <p:spPr>
            <a:xfrm>
              <a:off x="5365674" y="5004567"/>
              <a:ext cx="457868" cy="234739"/>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07" name="rc107"/>
            <p:cNvSpPr/>
            <p:nvPr/>
          </p:nvSpPr>
          <p:spPr>
            <a:xfrm>
              <a:off x="5823542" y="5004567"/>
              <a:ext cx="457868" cy="234739"/>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08" name="rc108"/>
            <p:cNvSpPr/>
            <p:nvPr/>
          </p:nvSpPr>
          <p:spPr>
            <a:xfrm>
              <a:off x="6281411" y="5004567"/>
              <a:ext cx="457868" cy="234739"/>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09" name="rc109"/>
            <p:cNvSpPr/>
            <p:nvPr/>
          </p:nvSpPr>
          <p:spPr>
            <a:xfrm>
              <a:off x="7197149" y="5004567"/>
              <a:ext cx="457868" cy="234739"/>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10" name="rc110"/>
            <p:cNvSpPr/>
            <p:nvPr/>
          </p:nvSpPr>
          <p:spPr>
            <a:xfrm>
              <a:off x="4449936" y="5004567"/>
              <a:ext cx="457868" cy="234739"/>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11" name="rc111"/>
            <p:cNvSpPr/>
            <p:nvPr/>
          </p:nvSpPr>
          <p:spPr>
            <a:xfrm>
              <a:off x="6739280" y="5004567"/>
              <a:ext cx="457868" cy="234739"/>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12" name="rc112"/>
            <p:cNvSpPr/>
            <p:nvPr/>
          </p:nvSpPr>
          <p:spPr>
            <a:xfrm>
              <a:off x="4907805" y="5004567"/>
              <a:ext cx="457868" cy="234739"/>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13" name="rc113"/>
            <p:cNvSpPr/>
            <p:nvPr/>
          </p:nvSpPr>
          <p:spPr>
            <a:xfrm>
              <a:off x="1702723" y="3830871"/>
              <a:ext cx="457868" cy="23473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4" name="rc114"/>
            <p:cNvSpPr/>
            <p:nvPr/>
          </p:nvSpPr>
          <p:spPr>
            <a:xfrm>
              <a:off x="2618461" y="3830871"/>
              <a:ext cx="457868" cy="23473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5" name="rc115"/>
            <p:cNvSpPr/>
            <p:nvPr/>
          </p:nvSpPr>
          <p:spPr>
            <a:xfrm>
              <a:off x="3076330" y="3830871"/>
              <a:ext cx="457868" cy="234739"/>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6" name="rc116"/>
            <p:cNvSpPr/>
            <p:nvPr/>
          </p:nvSpPr>
          <p:spPr>
            <a:xfrm>
              <a:off x="3992067" y="3830871"/>
              <a:ext cx="457868" cy="234739"/>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7" name="rc117"/>
            <p:cNvSpPr/>
            <p:nvPr/>
          </p:nvSpPr>
          <p:spPr>
            <a:xfrm>
              <a:off x="3534198" y="3830871"/>
              <a:ext cx="457868" cy="234739"/>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8" name="rc118"/>
            <p:cNvSpPr/>
            <p:nvPr/>
          </p:nvSpPr>
          <p:spPr>
            <a:xfrm>
              <a:off x="5365674" y="3830871"/>
              <a:ext cx="457868" cy="234739"/>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9" name="rc119"/>
            <p:cNvSpPr/>
            <p:nvPr/>
          </p:nvSpPr>
          <p:spPr>
            <a:xfrm>
              <a:off x="5823542" y="3830871"/>
              <a:ext cx="457868" cy="234739"/>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0" name="rc120"/>
            <p:cNvSpPr/>
            <p:nvPr/>
          </p:nvSpPr>
          <p:spPr>
            <a:xfrm>
              <a:off x="6281411" y="3830871"/>
              <a:ext cx="457868" cy="23473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1" name="rc121"/>
            <p:cNvSpPr/>
            <p:nvPr/>
          </p:nvSpPr>
          <p:spPr>
            <a:xfrm>
              <a:off x="7197149" y="3830871"/>
              <a:ext cx="457868" cy="234739"/>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22" name="rc122"/>
            <p:cNvSpPr/>
            <p:nvPr/>
          </p:nvSpPr>
          <p:spPr>
            <a:xfrm>
              <a:off x="4449936" y="3830871"/>
              <a:ext cx="457868" cy="234739"/>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3" name="rc123"/>
            <p:cNvSpPr/>
            <p:nvPr/>
          </p:nvSpPr>
          <p:spPr>
            <a:xfrm>
              <a:off x="6739280" y="3830871"/>
              <a:ext cx="457868" cy="23473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4" name="rc124"/>
            <p:cNvSpPr/>
            <p:nvPr/>
          </p:nvSpPr>
          <p:spPr>
            <a:xfrm>
              <a:off x="4907805" y="3830871"/>
              <a:ext cx="457868" cy="234739"/>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25" name="rc125"/>
            <p:cNvSpPr/>
            <p:nvPr/>
          </p:nvSpPr>
          <p:spPr>
            <a:xfrm>
              <a:off x="1702723" y="4300349"/>
              <a:ext cx="457868" cy="23473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6" name="rc126"/>
            <p:cNvSpPr/>
            <p:nvPr/>
          </p:nvSpPr>
          <p:spPr>
            <a:xfrm>
              <a:off x="2618461" y="4300349"/>
              <a:ext cx="457868" cy="23473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7" name="rc127"/>
            <p:cNvSpPr/>
            <p:nvPr/>
          </p:nvSpPr>
          <p:spPr>
            <a:xfrm>
              <a:off x="3076330" y="4300349"/>
              <a:ext cx="457868" cy="23473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8" name="rc128"/>
            <p:cNvSpPr/>
            <p:nvPr/>
          </p:nvSpPr>
          <p:spPr>
            <a:xfrm>
              <a:off x="3992067" y="4300349"/>
              <a:ext cx="457868" cy="23473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9" name="rc129"/>
            <p:cNvSpPr/>
            <p:nvPr/>
          </p:nvSpPr>
          <p:spPr>
            <a:xfrm>
              <a:off x="2160592" y="4300349"/>
              <a:ext cx="457868" cy="234739"/>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30" name="rc130"/>
            <p:cNvSpPr/>
            <p:nvPr/>
          </p:nvSpPr>
          <p:spPr>
            <a:xfrm>
              <a:off x="3534198" y="4300349"/>
              <a:ext cx="457868" cy="23473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1" name="rc131"/>
            <p:cNvSpPr/>
            <p:nvPr/>
          </p:nvSpPr>
          <p:spPr>
            <a:xfrm>
              <a:off x="5365674" y="4300349"/>
              <a:ext cx="457868" cy="23473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2" name="rc132"/>
            <p:cNvSpPr/>
            <p:nvPr/>
          </p:nvSpPr>
          <p:spPr>
            <a:xfrm>
              <a:off x="6281411" y="4300349"/>
              <a:ext cx="457868" cy="23473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3" name="rc133"/>
            <p:cNvSpPr/>
            <p:nvPr/>
          </p:nvSpPr>
          <p:spPr>
            <a:xfrm>
              <a:off x="7197149" y="4300349"/>
              <a:ext cx="457868" cy="23473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4" name="rc134"/>
            <p:cNvSpPr/>
            <p:nvPr/>
          </p:nvSpPr>
          <p:spPr>
            <a:xfrm>
              <a:off x="4449936" y="4300349"/>
              <a:ext cx="457868" cy="234739"/>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35" name="rc135"/>
            <p:cNvSpPr/>
            <p:nvPr/>
          </p:nvSpPr>
          <p:spPr>
            <a:xfrm>
              <a:off x="6739280" y="4300349"/>
              <a:ext cx="457868" cy="23473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6" name="rc136"/>
            <p:cNvSpPr/>
            <p:nvPr/>
          </p:nvSpPr>
          <p:spPr>
            <a:xfrm>
              <a:off x="4907805" y="4300349"/>
              <a:ext cx="457868" cy="234739"/>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7" name="rc137"/>
            <p:cNvSpPr/>
            <p:nvPr/>
          </p:nvSpPr>
          <p:spPr>
            <a:xfrm>
              <a:off x="1702723" y="2657174"/>
              <a:ext cx="457868" cy="23473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8" name="rc138"/>
            <p:cNvSpPr/>
            <p:nvPr/>
          </p:nvSpPr>
          <p:spPr>
            <a:xfrm>
              <a:off x="2618461" y="2657174"/>
              <a:ext cx="457868" cy="23473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9" name="rc139"/>
            <p:cNvSpPr/>
            <p:nvPr/>
          </p:nvSpPr>
          <p:spPr>
            <a:xfrm>
              <a:off x="3076330" y="2657174"/>
              <a:ext cx="457868" cy="23473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0" name="rc140"/>
            <p:cNvSpPr/>
            <p:nvPr/>
          </p:nvSpPr>
          <p:spPr>
            <a:xfrm>
              <a:off x="3992067" y="2657174"/>
              <a:ext cx="457868" cy="23473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1" name="rc141"/>
            <p:cNvSpPr/>
            <p:nvPr/>
          </p:nvSpPr>
          <p:spPr>
            <a:xfrm>
              <a:off x="2160592" y="2657174"/>
              <a:ext cx="457868" cy="23473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2" name="rc142"/>
            <p:cNvSpPr/>
            <p:nvPr/>
          </p:nvSpPr>
          <p:spPr>
            <a:xfrm>
              <a:off x="3534198" y="2657174"/>
              <a:ext cx="457868" cy="23473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3" name="rc143"/>
            <p:cNvSpPr/>
            <p:nvPr/>
          </p:nvSpPr>
          <p:spPr>
            <a:xfrm>
              <a:off x="5365674" y="2657174"/>
              <a:ext cx="457868" cy="23473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4" name="rc144"/>
            <p:cNvSpPr/>
            <p:nvPr/>
          </p:nvSpPr>
          <p:spPr>
            <a:xfrm>
              <a:off x="5823542" y="2657174"/>
              <a:ext cx="457868" cy="23473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5" name="rc145"/>
            <p:cNvSpPr/>
            <p:nvPr/>
          </p:nvSpPr>
          <p:spPr>
            <a:xfrm>
              <a:off x="6281411" y="2657174"/>
              <a:ext cx="457868" cy="23473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6" name="rc146"/>
            <p:cNvSpPr/>
            <p:nvPr/>
          </p:nvSpPr>
          <p:spPr>
            <a:xfrm>
              <a:off x="7197149" y="2657174"/>
              <a:ext cx="457868" cy="23473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7" name="rc147"/>
            <p:cNvSpPr/>
            <p:nvPr/>
          </p:nvSpPr>
          <p:spPr>
            <a:xfrm>
              <a:off x="4449936" y="2657174"/>
              <a:ext cx="457868" cy="23473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8" name="rc148"/>
            <p:cNvSpPr/>
            <p:nvPr/>
          </p:nvSpPr>
          <p:spPr>
            <a:xfrm>
              <a:off x="6739280" y="2657174"/>
              <a:ext cx="457868" cy="23473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9" name="rc149"/>
            <p:cNvSpPr/>
            <p:nvPr/>
          </p:nvSpPr>
          <p:spPr>
            <a:xfrm>
              <a:off x="4907805" y="2657174"/>
              <a:ext cx="457868" cy="23473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0" name="rc150"/>
            <p:cNvSpPr/>
            <p:nvPr/>
          </p:nvSpPr>
          <p:spPr>
            <a:xfrm>
              <a:off x="1702723" y="3361392"/>
              <a:ext cx="457868" cy="23473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1" name="rc151"/>
            <p:cNvSpPr/>
            <p:nvPr/>
          </p:nvSpPr>
          <p:spPr>
            <a:xfrm>
              <a:off x="2618461" y="3361392"/>
              <a:ext cx="457868" cy="23473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2" name="rc152"/>
            <p:cNvSpPr/>
            <p:nvPr/>
          </p:nvSpPr>
          <p:spPr>
            <a:xfrm>
              <a:off x="3076330" y="3361392"/>
              <a:ext cx="457868" cy="23473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3" name="rc153"/>
            <p:cNvSpPr/>
            <p:nvPr/>
          </p:nvSpPr>
          <p:spPr>
            <a:xfrm>
              <a:off x="3992067" y="3361392"/>
              <a:ext cx="457868" cy="23473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4" name="rc154"/>
            <p:cNvSpPr/>
            <p:nvPr/>
          </p:nvSpPr>
          <p:spPr>
            <a:xfrm>
              <a:off x="2160592" y="3361392"/>
              <a:ext cx="457868" cy="23473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5" name="rc155"/>
            <p:cNvSpPr/>
            <p:nvPr/>
          </p:nvSpPr>
          <p:spPr>
            <a:xfrm>
              <a:off x="3534198" y="3361392"/>
              <a:ext cx="457868" cy="23473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6" name="rc156"/>
            <p:cNvSpPr/>
            <p:nvPr/>
          </p:nvSpPr>
          <p:spPr>
            <a:xfrm>
              <a:off x="5365674" y="3361392"/>
              <a:ext cx="457868" cy="23473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7" name="rc157"/>
            <p:cNvSpPr/>
            <p:nvPr/>
          </p:nvSpPr>
          <p:spPr>
            <a:xfrm>
              <a:off x="5823542" y="3361392"/>
              <a:ext cx="457868" cy="23473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8" name="rc158"/>
            <p:cNvSpPr/>
            <p:nvPr/>
          </p:nvSpPr>
          <p:spPr>
            <a:xfrm>
              <a:off x="6281411" y="3361392"/>
              <a:ext cx="457868" cy="23473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9" name="rc159"/>
            <p:cNvSpPr/>
            <p:nvPr/>
          </p:nvSpPr>
          <p:spPr>
            <a:xfrm>
              <a:off x="7197149" y="3361392"/>
              <a:ext cx="457868" cy="23473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0" name="rc160"/>
            <p:cNvSpPr/>
            <p:nvPr/>
          </p:nvSpPr>
          <p:spPr>
            <a:xfrm>
              <a:off x="4449936" y="3361392"/>
              <a:ext cx="457868" cy="23473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1" name="rc161"/>
            <p:cNvSpPr/>
            <p:nvPr/>
          </p:nvSpPr>
          <p:spPr>
            <a:xfrm>
              <a:off x="6739280" y="3361392"/>
              <a:ext cx="457868" cy="23473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2" name="rc162"/>
            <p:cNvSpPr/>
            <p:nvPr/>
          </p:nvSpPr>
          <p:spPr>
            <a:xfrm>
              <a:off x="4907805" y="3361392"/>
              <a:ext cx="457868" cy="23473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3" name="rc163"/>
            <p:cNvSpPr/>
            <p:nvPr/>
          </p:nvSpPr>
          <p:spPr>
            <a:xfrm>
              <a:off x="1702723" y="1013999"/>
              <a:ext cx="457868" cy="23473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4" name="rc164"/>
            <p:cNvSpPr/>
            <p:nvPr/>
          </p:nvSpPr>
          <p:spPr>
            <a:xfrm>
              <a:off x="2618461" y="1013999"/>
              <a:ext cx="457868" cy="23473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5" name="rc165"/>
            <p:cNvSpPr/>
            <p:nvPr/>
          </p:nvSpPr>
          <p:spPr>
            <a:xfrm>
              <a:off x="3076330" y="1013999"/>
              <a:ext cx="457868" cy="23473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6" name="rc166"/>
            <p:cNvSpPr/>
            <p:nvPr/>
          </p:nvSpPr>
          <p:spPr>
            <a:xfrm>
              <a:off x="3992067" y="1013999"/>
              <a:ext cx="457868" cy="23473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7" name="rc167"/>
            <p:cNvSpPr/>
            <p:nvPr/>
          </p:nvSpPr>
          <p:spPr>
            <a:xfrm>
              <a:off x="2160592" y="1013999"/>
              <a:ext cx="457868" cy="23473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8" name="rc168"/>
            <p:cNvSpPr/>
            <p:nvPr/>
          </p:nvSpPr>
          <p:spPr>
            <a:xfrm>
              <a:off x="3534198" y="1013999"/>
              <a:ext cx="457868" cy="23473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9" name="rc169"/>
            <p:cNvSpPr/>
            <p:nvPr/>
          </p:nvSpPr>
          <p:spPr>
            <a:xfrm>
              <a:off x="5365674" y="1013999"/>
              <a:ext cx="457868" cy="23473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0" name="rc170"/>
            <p:cNvSpPr/>
            <p:nvPr/>
          </p:nvSpPr>
          <p:spPr>
            <a:xfrm>
              <a:off x="5823542" y="1013999"/>
              <a:ext cx="457868" cy="23473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1" name="rc171"/>
            <p:cNvSpPr/>
            <p:nvPr/>
          </p:nvSpPr>
          <p:spPr>
            <a:xfrm>
              <a:off x="6281411" y="1013999"/>
              <a:ext cx="457868" cy="23473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2" name="rc172"/>
            <p:cNvSpPr/>
            <p:nvPr/>
          </p:nvSpPr>
          <p:spPr>
            <a:xfrm>
              <a:off x="7197149" y="1013999"/>
              <a:ext cx="457868" cy="23473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3" name="rc173"/>
            <p:cNvSpPr/>
            <p:nvPr/>
          </p:nvSpPr>
          <p:spPr>
            <a:xfrm>
              <a:off x="4449936" y="1013999"/>
              <a:ext cx="457868" cy="23473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4" name="rc174"/>
            <p:cNvSpPr/>
            <p:nvPr/>
          </p:nvSpPr>
          <p:spPr>
            <a:xfrm>
              <a:off x="6739280" y="1013999"/>
              <a:ext cx="457868" cy="23473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5" name="rc175"/>
            <p:cNvSpPr/>
            <p:nvPr/>
          </p:nvSpPr>
          <p:spPr>
            <a:xfrm>
              <a:off x="4907805" y="1013999"/>
              <a:ext cx="457868" cy="23473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6" name="rc176"/>
            <p:cNvSpPr/>
            <p:nvPr/>
          </p:nvSpPr>
          <p:spPr>
            <a:xfrm>
              <a:off x="1702723" y="1483478"/>
              <a:ext cx="457868" cy="23473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7" name="rc177"/>
            <p:cNvSpPr/>
            <p:nvPr/>
          </p:nvSpPr>
          <p:spPr>
            <a:xfrm>
              <a:off x="2618461" y="1483478"/>
              <a:ext cx="457868" cy="23473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8" name="rc178"/>
            <p:cNvSpPr/>
            <p:nvPr/>
          </p:nvSpPr>
          <p:spPr>
            <a:xfrm>
              <a:off x="3076330" y="1483478"/>
              <a:ext cx="457868" cy="23473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9" name="rc179"/>
            <p:cNvSpPr/>
            <p:nvPr/>
          </p:nvSpPr>
          <p:spPr>
            <a:xfrm>
              <a:off x="3992067" y="1483478"/>
              <a:ext cx="457868" cy="23473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0" name="rc180"/>
            <p:cNvSpPr/>
            <p:nvPr/>
          </p:nvSpPr>
          <p:spPr>
            <a:xfrm>
              <a:off x="2160592" y="1483478"/>
              <a:ext cx="457868" cy="23473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1" name="rc181"/>
            <p:cNvSpPr/>
            <p:nvPr/>
          </p:nvSpPr>
          <p:spPr>
            <a:xfrm>
              <a:off x="3534198" y="1483478"/>
              <a:ext cx="457868" cy="23473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2" name="rc182"/>
            <p:cNvSpPr/>
            <p:nvPr/>
          </p:nvSpPr>
          <p:spPr>
            <a:xfrm>
              <a:off x="5365674" y="1483478"/>
              <a:ext cx="457868" cy="23473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3" name="rc183"/>
            <p:cNvSpPr/>
            <p:nvPr/>
          </p:nvSpPr>
          <p:spPr>
            <a:xfrm>
              <a:off x="5823542" y="1483478"/>
              <a:ext cx="457868" cy="23473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4" name="rc184"/>
            <p:cNvSpPr/>
            <p:nvPr/>
          </p:nvSpPr>
          <p:spPr>
            <a:xfrm>
              <a:off x="6281411" y="1483478"/>
              <a:ext cx="457868" cy="23473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5" name="rc185"/>
            <p:cNvSpPr/>
            <p:nvPr/>
          </p:nvSpPr>
          <p:spPr>
            <a:xfrm>
              <a:off x="7197149" y="1483478"/>
              <a:ext cx="457868" cy="23473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6" name="rc186"/>
            <p:cNvSpPr/>
            <p:nvPr/>
          </p:nvSpPr>
          <p:spPr>
            <a:xfrm>
              <a:off x="4449936" y="1483478"/>
              <a:ext cx="457868" cy="23473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7" name="rc187"/>
            <p:cNvSpPr/>
            <p:nvPr/>
          </p:nvSpPr>
          <p:spPr>
            <a:xfrm>
              <a:off x="6739280" y="1483478"/>
              <a:ext cx="457868" cy="23473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8" name="rc188"/>
            <p:cNvSpPr/>
            <p:nvPr/>
          </p:nvSpPr>
          <p:spPr>
            <a:xfrm>
              <a:off x="4907805" y="1483478"/>
              <a:ext cx="457868" cy="234739"/>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89" name="rc189"/>
            <p:cNvSpPr/>
            <p:nvPr/>
          </p:nvSpPr>
          <p:spPr>
            <a:xfrm>
              <a:off x="1702723" y="4769828"/>
              <a:ext cx="457868" cy="234739"/>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90" name="rc190"/>
            <p:cNvSpPr/>
            <p:nvPr/>
          </p:nvSpPr>
          <p:spPr>
            <a:xfrm>
              <a:off x="2618461" y="4769828"/>
              <a:ext cx="457868" cy="234739"/>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91" name="rc191"/>
            <p:cNvSpPr/>
            <p:nvPr/>
          </p:nvSpPr>
          <p:spPr>
            <a:xfrm>
              <a:off x="3076330" y="4769828"/>
              <a:ext cx="457868" cy="234739"/>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92" name="rc192"/>
            <p:cNvSpPr/>
            <p:nvPr/>
          </p:nvSpPr>
          <p:spPr>
            <a:xfrm>
              <a:off x="3992067" y="4769828"/>
              <a:ext cx="457868" cy="234739"/>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93" name="rc193"/>
            <p:cNvSpPr/>
            <p:nvPr/>
          </p:nvSpPr>
          <p:spPr>
            <a:xfrm>
              <a:off x="3534198" y="4769828"/>
              <a:ext cx="457868" cy="234739"/>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94" name="rc194"/>
            <p:cNvSpPr/>
            <p:nvPr/>
          </p:nvSpPr>
          <p:spPr>
            <a:xfrm>
              <a:off x="5365674" y="4769828"/>
              <a:ext cx="457868" cy="234739"/>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95" name="rc195"/>
            <p:cNvSpPr/>
            <p:nvPr/>
          </p:nvSpPr>
          <p:spPr>
            <a:xfrm>
              <a:off x="5823542" y="4769828"/>
              <a:ext cx="457868" cy="234739"/>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96" name="rc196"/>
            <p:cNvSpPr/>
            <p:nvPr/>
          </p:nvSpPr>
          <p:spPr>
            <a:xfrm>
              <a:off x="6281411" y="4769828"/>
              <a:ext cx="457868" cy="234739"/>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97" name="rc197"/>
            <p:cNvSpPr/>
            <p:nvPr/>
          </p:nvSpPr>
          <p:spPr>
            <a:xfrm>
              <a:off x="7197149" y="4769828"/>
              <a:ext cx="457868" cy="234739"/>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98" name="rc198"/>
            <p:cNvSpPr/>
            <p:nvPr/>
          </p:nvSpPr>
          <p:spPr>
            <a:xfrm>
              <a:off x="8112886" y="4769828"/>
              <a:ext cx="457868" cy="234739"/>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99" name="rc199"/>
            <p:cNvSpPr/>
            <p:nvPr/>
          </p:nvSpPr>
          <p:spPr>
            <a:xfrm>
              <a:off x="4449936" y="4769828"/>
              <a:ext cx="457868" cy="234739"/>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00" name="rc200"/>
            <p:cNvSpPr/>
            <p:nvPr/>
          </p:nvSpPr>
          <p:spPr>
            <a:xfrm>
              <a:off x="6739280" y="4769828"/>
              <a:ext cx="457868" cy="234739"/>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201" name="rc201"/>
            <p:cNvSpPr/>
            <p:nvPr/>
          </p:nvSpPr>
          <p:spPr>
            <a:xfrm>
              <a:off x="4907805" y="4769828"/>
              <a:ext cx="457868" cy="234739"/>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02" name="rc202"/>
            <p:cNvSpPr/>
            <p:nvPr/>
          </p:nvSpPr>
          <p:spPr>
            <a:xfrm>
              <a:off x="7655017" y="4769828"/>
              <a:ext cx="457868" cy="234739"/>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03" name="rc203"/>
            <p:cNvSpPr/>
            <p:nvPr/>
          </p:nvSpPr>
          <p:spPr>
            <a:xfrm>
              <a:off x="1702723" y="5239307"/>
              <a:ext cx="457868" cy="234739"/>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04" name="rc204"/>
            <p:cNvSpPr/>
            <p:nvPr/>
          </p:nvSpPr>
          <p:spPr>
            <a:xfrm>
              <a:off x="2618461" y="5239307"/>
              <a:ext cx="457868" cy="234739"/>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05" name="rc205"/>
            <p:cNvSpPr/>
            <p:nvPr/>
          </p:nvSpPr>
          <p:spPr>
            <a:xfrm>
              <a:off x="3076330" y="5239307"/>
              <a:ext cx="457868" cy="234739"/>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06" name="rc206"/>
            <p:cNvSpPr/>
            <p:nvPr/>
          </p:nvSpPr>
          <p:spPr>
            <a:xfrm>
              <a:off x="3992067" y="5239307"/>
              <a:ext cx="457868" cy="234739"/>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07" name="rc207"/>
            <p:cNvSpPr/>
            <p:nvPr/>
          </p:nvSpPr>
          <p:spPr>
            <a:xfrm>
              <a:off x="2160592" y="5239307"/>
              <a:ext cx="457868" cy="234739"/>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208" name="rc208"/>
            <p:cNvSpPr/>
            <p:nvPr/>
          </p:nvSpPr>
          <p:spPr>
            <a:xfrm>
              <a:off x="3534198" y="5239307"/>
              <a:ext cx="457868" cy="234739"/>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09" name="rc209"/>
            <p:cNvSpPr/>
            <p:nvPr/>
          </p:nvSpPr>
          <p:spPr>
            <a:xfrm>
              <a:off x="5365674" y="5239307"/>
              <a:ext cx="457868" cy="234739"/>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10" name="rc210"/>
            <p:cNvSpPr/>
            <p:nvPr/>
          </p:nvSpPr>
          <p:spPr>
            <a:xfrm>
              <a:off x="5823542" y="5239307"/>
              <a:ext cx="457868" cy="234739"/>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11" name="rc211"/>
            <p:cNvSpPr/>
            <p:nvPr/>
          </p:nvSpPr>
          <p:spPr>
            <a:xfrm>
              <a:off x="6281411" y="5239307"/>
              <a:ext cx="457868" cy="234739"/>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12" name="rc212"/>
            <p:cNvSpPr/>
            <p:nvPr/>
          </p:nvSpPr>
          <p:spPr>
            <a:xfrm>
              <a:off x="7197149" y="5239307"/>
              <a:ext cx="457868" cy="234739"/>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13" name="rc213"/>
            <p:cNvSpPr/>
            <p:nvPr/>
          </p:nvSpPr>
          <p:spPr>
            <a:xfrm>
              <a:off x="6739280" y="5239307"/>
              <a:ext cx="457868" cy="234739"/>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14" name="rc214"/>
            <p:cNvSpPr/>
            <p:nvPr/>
          </p:nvSpPr>
          <p:spPr>
            <a:xfrm>
              <a:off x="1702723" y="3596131"/>
              <a:ext cx="457868" cy="23473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5" name="rc215"/>
            <p:cNvSpPr/>
            <p:nvPr/>
          </p:nvSpPr>
          <p:spPr>
            <a:xfrm>
              <a:off x="2618461" y="3596131"/>
              <a:ext cx="457868" cy="23473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6" name="rc216"/>
            <p:cNvSpPr/>
            <p:nvPr/>
          </p:nvSpPr>
          <p:spPr>
            <a:xfrm>
              <a:off x="3076330" y="3596131"/>
              <a:ext cx="457868" cy="23473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7" name="rc217"/>
            <p:cNvSpPr/>
            <p:nvPr/>
          </p:nvSpPr>
          <p:spPr>
            <a:xfrm>
              <a:off x="3992067" y="3596131"/>
              <a:ext cx="457868" cy="23473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8" name="rc218"/>
            <p:cNvSpPr/>
            <p:nvPr/>
          </p:nvSpPr>
          <p:spPr>
            <a:xfrm>
              <a:off x="2160592" y="3596131"/>
              <a:ext cx="457868" cy="234739"/>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19" name="rc219"/>
            <p:cNvSpPr/>
            <p:nvPr/>
          </p:nvSpPr>
          <p:spPr>
            <a:xfrm>
              <a:off x="3534198" y="3596131"/>
              <a:ext cx="457868" cy="23473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0" name="rc220"/>
            <p:cNvSpPr/>
            <p:nvPr/>
          </p:nvSpPr>
          <p:spPr>
            <a:xfrm>
              <a:off x="5365674" y="3596131"/>
              <a:ext cx="457868" cy="23473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1" name="rc221"/>
            <p:cNvSpPr/>
            <p:nvPr/>
          </p:nvSpPr>
          <p:spPr>
            <a:xfrm>
              <a:off x="5823542" y="3596131"/>
              <a:ext cx="457868" cy="23473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2" name="rc222"/>
            <p:cNvSpPr/>
            <p:nvPr/>
          </p:nvSpPr>
          <p:spPr>
            <a:xfrm>
              <a:off x="6281411" y="3596131"/>
              <a:ext cx="457868" cy="23473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3" name="rc223"/>
            <p:cNvSpPr/>
            <p:nvPr/>
          </p:nvSpPr>
          <p:spPr>
            <a:xfrm>
              <a:off x="7197149" y="3596131"/>
              <a:ext cx="457868" cy="23473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4" name="rc224"/>
            <p:cNvSpPr/>
            <p:nvPr/>
          </p:nvSpPr>
          <p:spPr>
            <a:xfrm>
              <a:off x="4449936" y="3596131"/>
              <a:ext cx="457868" cy="23473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5" name="rc225"/>
            <p:cNvSpPr/>
            <p:nvPr/>
          </p:nvSpPr>
          <p:spPr>
            <a:xfrm>
              <a:off x="6739280" y="3596131"/>
              <a:ext cx="457868" cy="23473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6" name="rc226"/>
            <p:cNvSpPr/>
            <p:nvPr/>
          </p:nvSpPr>
          <p:spPr>
            <a:xfrm>
              <a:off x="1702723" y="2891914"/>
              <a:ext cx="457868" cy="23473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7" name="rc227"/>
            <p:cNvSpPr/>
            <p:nvPr/>
          </p:nvSpPr>
          <p:spPr>
            <a:xfrm>
              <a:off x="2618461" y="2891914"/>
              <a:ext cx="457868" cy="23473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8" name="rc228"/>
            <p:cNvSpPr/>
            <p:nvPr/>
          </p:nvSpPr>
          <p:spPr>
            <a:xfrm>
              <a:off x="3076330" y="2891914"/>
              <a:ext cx="457868" cy="23473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9" name="rc229"/>
            <p:cNvSpPr/>
            <p:nvPr/>
          </p:nvSpPr>
          <p:spPr>
            <a:xfrm>
              <a:off x="3992067" y="2891914"/>
              <a:ext cx="457868" cy="23473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0" name="rc230"/>
            <p:cNvSpPr/>
            <p:nvPr/>
          </p:nvSpPr>
          <p:spPr>
            <a:xfrm>
              <a:off x="2160592" y="2891914"/>
              <a:ext cx="457868" cy="23473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1" name="rc231"/>
            <p:cNvSpPr/>
            <p:nvPr/>
          </p:nvSpPr>
          <p:spPr>
            <a:xfrm>
              <a:off x="3534198" y="2891914"/>
              <a:ext cx="457868" cy="23473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2" name="rc232"/>
            <p:cNvSpPr/>
            <p:nvPr/>
          </p:nvSpPr>
          <p:spPr>
            <a:xfrm>
              <a:off x="5365674" y="2891914"/>
              <a:ext cx="457868" cy="23473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3" name="rc233"/>
            <p:cNvSpPr/>
            <p:nvPr/>
          </p:nvSpPr>
          <p:spPr>
            <a:xfrm>
              <a:off x="5823542" y="2891914"/>
              <a:ext cx="457868" cy="23473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4" name="rc234"/>
            <p:cNvSpPr/>
            <p:nvPr/>
          </p:nvSpPr>
          <p:spPr>
            <a:xfrm>
              <a:off x="6281411" y="2891914"/>
              <a:ext cx="457868" cy="23473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5" name="rc235"/>
            <p:cNvSpPr/>
            <p:nvPr/>
          </p:nvSpPr>
          <p:spPr>
            <a:xfrm>
              <a:off x="7197149" y="2891914"/>
              <a:ext cx="457868" cy="234739"/>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36" name="rc236"/>
            <p:cNvSpPr/>
            <p:nvPr/>
          </p:nvSpPr>
          <p:spPr>
            <a:xfrm>
              <a:off x="4449936" y="2891914"/>
              <a:ext cx="457868" cy="234739"/>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37" name="rc237"/>
            <p:cNvSpPr/>
            <p:nvPr/>
          </p:nvSpPr>
          <p:spPr>
            <a:xfrm>
              <a:off x="6739280" y="2891914"/>
              <a:ext cx="457868" cy="23473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8" name="rc238"/>
            <p:cNvSpPr/>
            <p:nvPr/>
          </p:nvSpPr>
          <p:spPr>
            <a:xfrm>
              <a:off x="4907805" y="2891914"/>
              <a:ext cx="457868" cy="234739"/>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39" name="rc239"/>
            <p:cNvSpPr/>
            <p:nvPr/>
          </p:nvSpPr>
          <p:spPr>
            <a:xfrm>
              <a:off x="1702723" y="5474046"/>
              <a:ext cx="457868" cy="234739"/>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40" name="rc240"/>
            <p:cNvSpPr/>
            <p:nvPr/>
          </p:nvSpPr>
          <p:spPr>
            <a:xfrm>
              <a:off x="2618461" y="5474046"/>
              <a:ext cx="457868" cy="234739"/>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41" name="rc241"/>
            <p:cNvSpPr/>
            <p:nvPr/>
          </p:nvSpPr>
          <p:spPr>
            <a:xfrm>
              <a:off x="3076330" y="5474046"/>
              <a:ext cx="457868" cy="234739"/>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42" name="rc242"/>
            <p:cNvSpPr/>
            <p:nvPr/>
          </p:nvSpPr>
          <p:spPr>
            <a:xfrm>
              <a:off x="3992067" y="5474046"/>
              <a:ext cx="457868" cy="234739"/>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43" name="rc243"/>
            <p:cNvSpPr/>
            <p:nvPr/>
          </p:nvSpPr>
          <p:spPr>
            <a:xfrm>
              <a:off x="3534198" y="5474046"/>
              <a:ext cx="457868" cy="234739"/>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44" name="rc244"/>
            <p:cNvSpPr/>
            <p:nvPr/>
          </p:nvSpPr>
          <p:spPr>
            <a:xfrm>
              <a:off x="5365674" y="5474046"/>
              <a:ext cx="457868" cy="234739"/>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245" name="rc245"/>
            <p:cNvSpPr/>
            <p:nvPr/>
          </p:nvSpPr>
          <p:spPr>
            <a:xfrm>
              <a:off x="5823542" y="5474046"/>
              <a:ext cx="457868" cy="234739"/>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246" name="rc246"/>
            <p:cNvSpPr/>
            <p:nvPr/>
          </p:nvSpPr>
          <p:spPr>
            <a:xfrm>
              <a:off x="6281411" y="5474046"/>
              <a:ext cx="457868" cy="234739"/>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247" name="rc247"/>
            <p:cNvSpPr/>
            <p:nvPr/>
          </p:nvSpPr>
          <p:spPr>
            <a:xfrm>
              <a:off x="7197149" y="5474046"/>
              <a:ext cx="457868" cy="234739"/>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248" name="rc248"/>
            <p:cNvSpPr/>
            <p:nvPr/>
          </p:nvSpPr>
          <p:spPr>
            <a:xfrm>
              <a:off x="4449936" y="5474046"/>
              <a:ext cx="457868" cy="234739"/>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49" name="rc249"/>
            <p:cNvSpPr/>
            <p:nvPr/>
          </p:nvSpPr>
          <p:spPr>
            <a:xfrm>
              <a:off x="6739280" y="5474046"/>
              <a:ext cx="457868" cy="234739"/>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250" name="rc250"/>
            <p:cNvSpPr/>
            <p:nvPr/>
          </p:nvSpPr>
          <p:spPr>
            <a:xfrm>
              <a:off x="4907805" y="5474046"/>
              <a:ext cx="457868" cy="234739"/>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251" name="rc251"/>
            <p:cNvSpPr/>
            <p:nvPr/>
          </p:nvSpPr>
          <p:spPr>
            <a:xfrm>
              <a:off x="8570755" y="1718217"/>
              <a:ext cx="457868" cy="234739"/>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52" name="rc252"/>
            <p:cNvSpPr/>
            <p:nvPr/>
          </p:nvSpPr>
          <p:spPr>
            <a:xfrm>
              <a:off x="8570755" y="4535089"/>
              <a:ext cx="457868" cy="234739"/>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253" name="rc253"/>
            <p:cNvSpPr/>
            <p:nvPr/>
          </p:nvSpPr>
          <p:spPr>
            <a:xfrm>
              <a:off x="8570755" y="3830871"/>
              <a:ext cx="457868" cy="234739"/>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254" name="rc254"/>
            <p:cNvSpPr/>
            <p:nvPr/>
          </p:nvSpPr>
          <p:spPr>
            <a:xfrm>
              <a:off x="8570755" y="4300349"/>
              <a:ext cx="457868" cy="234739"/>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255" name="rc255"/>
            <p:cNvSpPr/>
            <p:nvPr/>
          </p:nvSpPr>
          <p:spPr>
            <a:xfrm>
              <a:off x="8570755" y="2657174"/>
              <a:ext cx="457868" cy="234739"/>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256" name="rc256"/>
            <p:cNvSpPr/>
            <p:nvPr/>
          </p:nvSpPr>
          <p:spPr>
            <a:xfrm>
              <a:off x="8570755" y="3361392"/>
              <a:ext cx="457868" cy="234739"/>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257" name="rc257"/>
            <p:cNvSpPr/>
            <p:nvPr/>
          </p:nvSpPr>
          <p:spPr>
            <a:xfrm>
              <a:off x="8570755" y="3596131"/>
              <a:ext cx="457868" cy="234739"/>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258" name="rc258"/>
            <p:cNvSpPr/>
            <p:nvPr/>
          </p:nvSpPr>
          <p:spPr>
            <a:xfrm>
              <a:off x="8570755" y="2891914"/>
              <a:ext cx="457868" cy="234739"/>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59" name="tx259"/>
            <p:cNvSpPr/>
            <p:nvPr/>
          </p:nvSpPr>
          <p:spPr>
            <a:xfrm>
              <a:off x="1877434" y="203544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260" name="tx260"/>
            <p:cNvSpPr/>
            <p:nvPr/>
          </p:nvSpPr>
          <p:spPr>
            <a:xfrm>
              <a:off x="2793171" y="203544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261" name="tx261"/>
            <p:cNvSpPr/>
            <p:nvPr/>
          </p:nvSpPr>
          <p:spPr>
            <a:xfrm>
              <a:off x="3251040" y="203544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262" name="tx262"/>
            <p:cNvSpPr/>
            <p:nvPr/>
          </p:nvSpPr>
          <p:spPr>
            <a:xfrm>
              <a:off x="4166778" y="203544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263" name="tx263"/>
            <p:cNvSpPr/>
            <p:nvPr/>
          </p:nvSpPr>
          <p:spPr>
            <a:xfrm>
              <a:off x="2335303" y="203544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264" name="tx264"/>
            <p:cNvSpPr/>
            <p:nvPr/>
          </p:nvSpPr>
          <p:spPr>
            <a:xfrm>
              <a:off x="3708909" y="203544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265" name="tx265"/>
            <p:cNvSpPr/>
            <p:nvPr/>
          </p:nvSpPr>
          <p:spPr>
            <a:xfrm>
              <a:off x="5540384" y="203544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266" name="tx266"/>
            <p:cNvSpPr/>
            <p:nvPr/>
          </p:nvSpPr>
          <p:spPr>
            <a:xfrm>
              <a:off x="5998253" y="203544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267" name="tx267"/>
            <p:cNvSpPr/>
            <p:nvPr/>
          </p:nvSpPr>
          <p:spPr>
            <a:xfrm>
              <a:off x="6456121" y="203544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268" name="tx268"/>
            <p:cNvSpPr/>
            <p:nvPr/>
          </p:nvSpPr>
          <p:spPr>
            <a:xfrm>
              <a:off x="7371859" y="203544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269" name="tx269"/>
            <p:cNvSpPr/>
            <p:nvPr/>
          </p:nvSpPr>
          <p:spPr>
            <a:xfrm>
              <a:off x="4624646" y="203544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270" name="tx270"/>
            <p:cNvSpPr/>
            <p:nvPr/>
          </p:nvSpPr>
          <p:spPr>
            <a:xfrm>
              <a:off x="6913990" y="203544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271" name="tx271"/>
            <p:cNvSpPr/>
            <p:nvPr/>
          </p:nvSpPr>
          <p:spPr>
            <a:xfrm>
              <a:off x="2793171" y="180070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272" name="tx272"/>
            <p:cNvSpPr/>
            <p:nvPr/>
          </p:nvSpPr>
          <p:spPr>
            <a:xfrm>
              <a:off x="3251040" y="180070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273" name="tx273"/>
            <p:cNvSpPr/>
            <p:nvPr/>
          </p:nvSpPr>
          <p:spPr>
            <a:xfrm>
              <a:off x="4166778" y="180070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274" name="tx274"/>
            <p:cNvSpPr/>
            <p:nvPr/>
          </p:nvSpPr>
          <p:spPr>
            <a:xfrm>
              <a:off x="2335303" y="180070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275" name="tx275"/>
            <p:cNvSpPr/>
            <p:nvPr/>
          </p:nvSpPr>
          <p:spPr>
            <a:xfrm>
              <a:off x="3708909" y="180070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276" name="tx276"/>
            <p:cNvSpPr/>
            <p:nvPr/>
          </p:nvSpPr>
          <p:spPr>
            <a:xfrm>
              <a:off x="5540384" y="180070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277" name="tx277"/>
            <p:cNvSpPr/>
            <p:nvPr/>
          </p:nvSpPr>
          <p:spPr>
            <a:xfrm>
              <a:off x="5998253" y="180070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278" name="tx278"/>
            <p:cNvSpPr/>
            <p:nvPr/>
          </p:nvSpPr>
          <p:spPr>
            <a:xfrm>
              <a:off x="6456121" y="180070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279" name="tx279"/>
            <p:cNvSpPr/>
            <p:nvPr/>
          </p:nvSpPr>
          <p:spPr>
            <a:xfrm>
              <a:off x="7371859" y="180070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280" name="tx280"/>
            <p:cNvSpPr/>
            <p:nvPr/>
          </p:nvSpPr>
          <p:spPr>
            <a:xfrm>
              <a:off x="4624646" y="180070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281" name="tx281"/>
            <p:cNvSpPr/>
            <p:nvPr/>
          </p:nvSpPr>
          <p:spPr>
            <a:xfrm>
              <a:off x="6913990" y="180070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282" name="tx282"/>
            <p:cNvSpPr/>
            <p:nvPr/>
          </p:nvSpPr>
          <p:spPr>
            <a:xfrm>
              <a:off x="5082515" y="180070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283" name="tx283"/>
            <p:cNvSpPr/>
            <p:nvPr/>
          </p:nvSpPr>
          <p:spPr>
            <a:xfrm>
              <a:off x="1877434" y="46175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80</a:t>
              </a:r>
            </a:p>
          </p:txBody>
        </p:sp>
        <p:sp>
          <p:nvSpPr>
            <p:cNvPr id="284" name="tx284"/>
            <p:cNvSpPr/>
            <p:nvPr/>
          </p:nvSpPr>
          <p:spPr>
            <a:xfrm>
              <a:off x="2793171" y="46175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285" name="tx285"/>
            <p:cNvSpPr/>
            <p:nvPr/>
          </p:nvSpPr>
          <p:spPr>
            <a:xfrm>
              <a:off x="3251040" y="46175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286" name="tx286"/>
            <p:cNvSpPr/>
            <p:nvPr/>
          </p:nvSpPr>
          <p:spPr>
            <a:xfrm>
              <a:off x="4166778" y="46175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287" name="tx287"/>
            <p:cNvSpPr/>
            <p:nvPr/>
          </p:nvSpPr>
          <p:spPr>
            <a:xfrm>
              <a:off x="2335303" y="46175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80</a:t>
              </a:r>
            </a:p>
          </p:txBody>
        </p:sp>
        <p:sp>
          <p:nvSpPr>
            <p:cNvPr id="288" name="tx288"/>
            <p:cNvSpPr/>
            <p:nvPr/>
          </p:nvSpPr>
          <p:spPr>
            <a:xfrm>
              <a:off x="3708909" y="46175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289" name="tx289"/>
            <p:cNvSpPr/>
            <p:nvPr/>
          </p:nvSpPr>
          <p:spPr>
            <a:xfrm>
              <a:off x="5540384" y="46175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290" name="tx290"/>
            <p:cNvSpPr/>
            <p:nvPr/>
          </p:nvSpPr>
          <p:spPr>
            <a:xfrm>
              <a:off x="5998253" y="46175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67</a:t>
              </a:r>
            </a:p>
          </p:txBody>
        </p:sp>
        <p:sp>
          <p:nvSpPr>
            <p:cNvPr id="291" name="tx291"/>
            <p:cNvSpPr/>
            <p:nvPr/>
          </p:nvSpPr>
          <p:spPr>
            <a:xfrm>
              <a:off x="6456121" y="46175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75</a:t>
              </a:r>
            </a:p>
          </p:txBody>
        </p:sp>
        <p:sp>
          <p:nvSpPr>
            <p:cNvPr id="292" name="tx292"/>
            <p:cNvSpPr/>
            <p:nvPr/>
          </p:nvSpPr>
          <p:spPr>
            <a:xfrm>
              <a:off x="4624646" y="46175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293" name="tx293"/>
            <p:cNvSpPr/>
            <p:nvPr/>
          </p:nvSpPr>
          <p:spPr>
            <a:xfrm>
              <a:off x="5082515" y="46175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294" name="tx294"/>
            <p:cNvSpPr/>
            <p:nvPr/>
          </p:nvSpPr>
          <p:spPr>
            <a:xfrm>
              <a:off x="1877434" y="133122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295" name="tx295"/>
            <p:cNvSpPr/>
            <p:nvPr/>
          </p:nvSpPr>
          <p:spPr>
            <a:xfrm>
              <a:off x="2793171" y="133122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296" name="tx296"/>
            <p:cNvSpPr/>
            <p:nvPr/>
          </p:nvSpPr>
          <p:spPr>
            <a:xfrm>
              <a:off x="3251040" y="133122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297" name="tx297"/>
            <p:cNvSpPr/>
            <p:nvPr/>
          </p:nvSpPr>
          <p:spPr>
            <a:xfrm>
              <a:off x="4166778" y="133122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298" name="tx298"/>
            <p:cNvSpPr/>
            <p:nvPr/>
          </p:nvSpPr>
          <p:spPr>
            <a:xfrm>
              <a:off x="2335303" y="133122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299" name="tx299"/>
            <p:cNvSpPr/>
            <p:nvPr/>
          </p:nvSpPr>
          <p:spPr>
            <a:xfrm>
              <a:off x="3708909" y="133122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300" name="tx300"/>
            <p:cNvSpPr/>
            <p:nvPr/>
          </p:nvSpPr>
          <p:spPr>
            <a:xfrm>
              <a:off x="5540384" y="133122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01" name="tx301"/>
            <p:cNvSpPr/>
            <p:nvPr/>
          </p:nvSpPr>
          <p:spPr>
            <a:xfrm>
              <a:off x="5998253" y="133122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302" name="tx302"/>
            <p:cNvSpPr/>
            <p:nvPr/>
          </p:nvSpPr>
          <p:spPr>
            <a:xfrm>
              <a:off x="6456121" y="133122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303" name="tx303"/>
            <p:cNvSpPr/>
            <p:nvPr/>
          </p:nvSpPr>
          <p:spPr>
            <a:xfrm>
              <a:off x="7371859" y="133122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304" name="tx304"/>
            <p:cNvSpPr/>
            <p:nvPr/>
          </p:nvSpPr>
          <p:spPr>
            <a:xfrm>
              <a:off x="6913990" y="133122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305" name="tx305"/>
            <p:cNvSpPr/>
            <p:nvPr/>
          </p:nvSpPr>
          <p:spPr>
            <a:xfrm>
              <a:off x="1877434" y="320913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306" name="tx306"/>
            <p:cNvSpPr/>
            <p:nvPr/>
          </p:nvSpPr>
          <p:spPr>
            <a:xfrm>
              <a:off x="2793171" y="320913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07" name="tx307"/>
            <p:cNvSpPr/>
            <p:nvPr/>
          </p:nvSpPr>
          <p:spPr>
            <a:xfrm>
              <a:off x="3251040" y="320913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308" name="tx308"/>
            <p:cNvSpPr/>
            <p:nvPr/>
          </p:nvSpPr>
          <p:spPr>
            <a:xfrm>
              <a:off x="4166778" y="320913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309" name="tx309"/>
            <p:cNvSpPr/>
            <p:nvPr/>
          </p:nvSpPr>
          <p:spPr>
            <a:xfrm>
              <a:off x="2335303" y="320913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310" name="tx310"/>
            <p:cNvSpPr/>
            <p:nvPr/>
          </p:nvSpPr>
          <p:spPr>
            <a:xfrm>
              <a:off x="3708909" y="320913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311" name="tx311"/>
            <p:cNvSpPr/>
            <p:nvPr/>
          </p:nvSpPr>
          <p:spPr>
            <a:xfrm>
              <a:off x="5540384" y="320913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312" name="tx312"/>
            <p:cNvSpPr/>
            <p:nvPr/>
          </p:nvSpPr>
          <p:spPr>
            <a:xfrm>
              <a:off x="5998253" y="320913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313" name="tx313"/>
            <p:cNvSpPr/>
            <p:nvPr/>
          </p:nvSpPr>
          <p:spPr>
            <a:xfrm>
              <a:off x="6456121" y="320913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14" name="tx314"/>
            <p:cNvSpPr/>
            <p:nvPr/>
          </p:nvSpPr>
          <p:spPr>
            <a:xfrm>
              <a:off x="7371859" y="320913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315" name="tx315"/>
            <p:cNvSpPr/>
            <p:nvPr/>
          </p:nvSpPr>
          <p:spPr>
            <a:xfrm>
              <a:off x="6913990" y="320913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16" name="tx316"/>
            <p:cNvSpPr/>
            <p:nvPr/>
          </p:nvSpPr>
          <p:spPr>
            <a:xfrm>
              <a:off x="1877434" y="41480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17" name="tx317"/>
            <p:cNvSpPr/>
            <p:nvPr/>
          </p:nvSpPr>
          <p:spPr>
            <a:xfrm>
              <a:off x="2793171" y="41480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318" name="tx318"/>
            <p:cNvSpPr/>
            <p:nvPr/>
          </p:nvSpPr>
          <p:spPr>
            <a:xfrm>
              <a:off x="3251040" y="41480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319" name="tx319"/>
            <p:cNvSpPr/>
            <p:nvPr/>
          </p:nvSpPr>
          <p:spPr>
            <a:xfrm>
              <a:off x="4166778" y="41480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320" name="tx320"/>
            <p:cNvSpPr/>
            <p:nvPr/>
          </p:nvSpPr>
          <p:spPr>
            <a:xfrm>
              <a:off x="3708909" y="41480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321" name="tx321"/>
            <p:cNvSpPr/>
            <p:nvPr/>
          </p:nvSpPr>
          <p:spPr>
            <a:xfrm>
              <a:off x="5540384" y="41480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322" name="tx322"/>
            <p:cNvSpPr/>
            <p:nvPr/>
          </p:nvSpPr>
          <p:spPr>
            <a:xfrm>
              <a:off x="5998253" y="41480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323" name="tx323"/>
            <p:cNvSpPr/>
            <p:nvPr/>
          </p:nvSpPr>
          <p:spPr>
            <a:xfrm>
              <a:off x="6456121" y="41480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324" name="tx324"/>
            <p:cNvSpPr/>
            <p:nvPr/>
          </p:nvSpPr>
          <p:spPr>
            <a:xfrm>
              <a:off x="7371859" y="41480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79</a:t>
              </a:r>
            </a:p>
          </p:txBody>
        </p:sp>
        <p:sp>
          <p:nvSpPr>
            <p:cNvPr id="325" name="tx325"/>
            <p:cNvSpPr/>
            <p:nvPr/>
          </p:nvSpPr>
          <p:spPr>
            <a:xfrm>
              <a:off x="4624646" y="41480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326" name="tx326"/>
            <p:cNvSpPr/>
            <p:nvPr/>
          </p:nvSpPr>
          <p:spPr>
            <a:xfrm>
              <a:off x="6913990" y="41480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327" name="tx327"/>
            <p:cNvSpPr/>
            <p:nvPr/>
          </p:nvSpPr>
          <p:spPr>
            <a:xfrm>
              <a:off x="5082515" y="41480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328" name="tx328"/>
            <p:cNvSpPr/>
            <p:nvPr/>
          </p:nvSpPr>
          <p:spPr>
            <a:xfrm>
              <a:off x="1877434" y="25049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329" name="tx329"/>
            <p:cNvSpPr/>
            <p:nvPr/>
          </p:nvSpPr>
          <p:spPr>
            <a:xfrm>
              <a:off x="2793171" y="25049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330" name="tx330"/>
            <p:cNvSpPr/>
            <p:nvPr/>
          </p:nvSpPr>
          <p:spPr>
            <a:xfrm>
              <a:off x="3251040" y="25049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331" name="tx331"/>
            <p:cNvSpPr/>
            <p:nvPr/>
          </p:nvSpPr>
          <p:spPr>
            <a:xfrm>
              <a:off x="4166778" y="25049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332" name="tx332"/>
            <p:cNvSpPr/>
            <p:nvPr/>
          </p:nvSpPr>
          <p:spPr>
            <a:xfrm>
              <a:off x="3708909" y="25049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333" name="tx333"/>
            <p:cNvSpPr/>
            <p:nvPr/>
          </p:nvSpPr>
          <p:spPr>
            <a:xfrm>
              <a:off x="5540384" y="25049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334" name="tx334"/>
            <p:cNvSpPr/>
            <p:nvPr/>
          </p:nvSpPr>
          <p:spPr>
            <a:xfrm>
              <a:off x="5998253" y="25049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335" name="tx335"/>
            <p:cNvSpPr/>
            <p:nvPr/>
          </p:nvSpPr>
          <p:spPr>
            <a:xfrm>
              <a:off x="6456121" y="25049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336" name="tx336"/>
            <p:cNvSpPr/>
            <p:nvPr/>
          </p:nvSpPr>
          <p:spPr>
            <a:xfrm>
              <a:off x="7371859" y="25049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337" name="tx337"/>
            <p:cNvSpPr/>
            <p:nvPr/>
          </p:nvSpPr>
          <p:spPr>
            <a:xfrm>
              <a:off x="6913990" y="25049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338" name="tx338"/>
            <p:cNvSpPr/>
            <p:nvPr/>
          </p:nvSpPr>
          <p:spPr>
            <a:xfrm>
              <a:off x="5082515" y="25049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339" name="tx339"/>
            <p:cNvSpPr/>
            <p:nvPr/>
          </p:nvSpPr>
          <p:spPr>
            <a:xfrm>
              <a:off x="1877434" y="227018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40" name="tx340"/>
            <p:cNvSpPr/>
            <p:nvPr/>
          </p:nvSpPr>
          <p:spPr>
            <a:xfrm>
              <a:off x="2793171" y="227018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41" name="tx341"/>
            <p:cNvSpPr/>
            <p:nvPr/>
          </p:nvSpPr>
          <p:spPr>
            <a:xfrm>
              <a:off x="3251040" y="227018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342" name="tx342"/>
            <p:cNvSpPr/>
            <p:nvPr/>
          </p:nvSpPr>
          <p:spPr>
            <a:xfrm>
              <a:off x="4166778" y="227018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343" name="tx343"/>
            <p:cNvSpPr/>
            <p:nvPr/>
          </p:nvSpPr>
          <p:spPr>
            <a:xfrm>
              <a:off x="2335303" y="227018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344" name="tx344"/>
            <p:cNvSpPr/>
            <p:nvPr/>
          </p:nvSpPr>
          <p:spPr>
            <a:xfrm>
              <a:off x="3708909" y="227018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345" name="tx345"/>
            <p:cNvSpPr/>
            <p:nvPr/>
          </p:nvSpPr>
          <p:spPr>
            <a:xfrm>
              <a:off x="5540384" y="227018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46" name="tx346"/>
            <p:cNvSpPr/>
            <p:nvPr/>
          </p:nvSpPr>
          <p:spPr>
            <a:xfrm>
              <a:off x="5998253" y="227018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347" name="tx347"/>
            <p:cNvSpPr/>
            <p:nvPr/>
          </p:nvSpPr>
          <p:spPr>
            <a:xfrm>
              <a:off x="6456121" y="227018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48" name="tx348"/>
            <p:cNvSpPr/>
            <p:nvPr/>
          </p:nvSpPr>
          <p:spPr>
            <a:xfrm>
              <a:off x="7371859" y="227018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349" name="tx349"/>
            <p:cNvSpPr/>
            <p:nvPr/>
          </p:nvSpPr>
          <p:spPr>
            <a:xfrm>
              <a:off x="4624646" y="227018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350" name="tx350"/>
            <p:cNvSpPr/>
            <p:nvPr/>
          </p:nvSpPr>
          <p:spPr>
            <a:xfrm>
              <a:off x="6913990" y="227018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51" name="tx351"/>
            <p:cNvSpPr/>
            <p:nvPr/>
          </p:nvSpPr>
          <p:spPr>
            <a:xfrm>
              <a:off x="5082515" y="227018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352" name="tx352"/>
            <p:cNvSpPr/>
            <p:nvPr/>
          </p:nvSpPr>
          <p:spPr>
            <a:xfrm>
              <a:off x="2793171" y="508705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353" name="tx353"/>
            <p:cNvSpPr/>
            <p:nvPr/>
          </p:nvSpPr>
          <p:spPr>
            <a:xfrm>
              <a:off x="2335303" y="508705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80</a:t>
              </a:r>
            </a:p>
          </p:txBody>
        </p:sp>
        <p:sp>
          <p:nvSpPr>
            <p:cNvPr id="354" name="tx354"/>
            <p:cNvSpPr/>
            <p:nvPr/>
          </p:nvSpPr>
          <p:spPr>
            <a:xfrm>
              <a:off x="5540384" y="508705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355" name="tx355"/>
            <p:cNvSpPr/>
            <p:nvPr/>
          </p:nvSpPr>
          <p:spPr>
            <a:xfrm>
              <a:off x="5998253" y="508705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63</a:t>
              </a:r>
            </a:p>
          </p:txBody>
        </p:sp>
        <p:sp>
          <p:nvSpPr>
            <p:cNvPr id="356" name="tx356"/>
            <p:cNvSpPr/>
            <p:nvPr/>
          </p:nvSpPr>
          <p:spPr>
            <a:xfrm>
              <a:off x="6456121" y="508705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67</a:t>
              </a:r>
            </a:p>
          </p:txBody>
        </p:sp>
        <p:sp>
          <p:nvSpPr>
            <p:cNvPr id="357" name="tx357"/>
            <p:cNvSpPr/>
            <p:nvPr/>
          </p:nvSpPr>
          <p:spPr>
            <a:xfrm>
              <a:off x="4624646" y="508705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67</a:t>
              </a:r>
            </a:p>
          </p:txBody>
        </p:sp>
        <p:sp>
          <p:nvSpPr>
            <p:cNvPr id="358" name="tx358"/>
            <p:cNvSpPr/>
            <p:nvPr/>
          </p:nvSpPr>
          <p:spPr>
            <a:xfrm>
              <a:off x="6913990" y="508705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67</a:t>
              </a:r>
            </a:p>
          </p:txBody>
        </p:sp>
        <p:sp>
          <p:nvSpPr>
            <p:cNvPr id="359" name="tx359"/>
            <p:cNvSpPr/>
            <p:nvPr/>
          </p:nvSpPr>
          <p:spPr>
            <a:xfrm>
              <a:off x="5082515" y="508705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360" name="tx360"/>
            <p:cNvSpPr/>
            <p:nvPr/>
          </p:nvSpPr>
          <p:spPr>
            <a:xfrm>
              <a:off x="1877434" y="391335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361" name="tx361"/>
            <p:cNvSpPr/>
            <p:nvPr/>
          </p:nvSpPr>
          <p:spPr>
            <a:xfrm>
              <a:off x="2793171" y="391335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362" name="tx362"/>
            <p:cNvSpPr/>
            <p:nvPr/>
          </p:nvSpPr>
          <p:spPr>
            <a:xfrm>
              <a:off x="3251040" y="391335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363" name="tx363"/>
            <p:cNvSpPr/>
            <p:nvPr/>
          </p:nvSpPr>
          <p:spPr>
            <a:xfrm>
              <a:off x="4166778" y="391335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364" name="tx364"/>
            <p:cNvSpPr/>
            <p:nvPr/>
          </p:nvSpPr>
          <p:spPr>
            <a:xfrm>
              <a:off x="3708909" y="391335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365" name="tx365"/>
            <p:cNvSpPr/>
            <p:nvPr/>
          </p:nvSpPr>
          <p:spPr>
            <a:xfrm>
              <a:off x="5540384" y="391335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366" name="tx366"/>
            <p:cNvSpPr/>
            <p:nvPr/>
          </p:nvSpPr>
          <p:spPr>
            <a:xfrm>
              <a:off x="5998253" y="391335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367" name="tx367"/>
            <p:cNvSpPr/>
            <p:nvPr/>
          </p:nvSpPr>
          <p:spPr>
            <a:xfrm>
              <a:off x="6456121" y="391335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368" name="tx368"/>
            <p:cNvSpPr/>
            <p:nvPr/>
          </p:nvSpPr>
          <p:spPr>
            <a:xfrm>
              <a:off x="7371859" y="391335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369" name="tx369"/>
            <p:cNvSpPr/>
            <p:nvPr/>
          </p:nvSpPr>
          <p:spPr>
            <a:xfrm>
              <a:off x="4624646" y="391335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370" name="tx370"/>
            <p:cNvSpPr/>
            <p:nvPr/>
          </p:nvSpPr>
          <p:spPr>
            <a:xfrm>
              <a:off x="6913990" y="391335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371" name="tx371"/>
            <p:cNvSpPr/>
            <p:nvPr/>
          </p:nvSpPr>
          <p:spPr>
            <a:xfrm>
              <a:off x="5082515" y="391335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372" name="tx372"/>
            <p:cNvSpPr/>
            <p:nvPr/>
          </p:nvSpPr>
          <p:spPr>
            <a:xfrm>
              <a:off x="1877434" y="43828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373" name="tx373"/>
            <p:cNvSpPr/>
            <p:nvPr/>
          </p:nvSpPr>
          <p:spPr>
            <a:xfrm>
              <a:off x="2793171" y="43828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374" name="tx374"/>
            <p:cNvSpPr/>
            <p:nvPr/>
          </p:nvSpPr>
          <p:spPr>
            <a:xfrm>
              <a:off x="3251040" y="43828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375" name="tx375"/>
            <p:cNvSpPr/>
            <p:nvPr/>
          </p:nvSpPr>
          <p:spPr>
            <a:xfrm>
              <a:off x="4166778" y="43828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376" name="tx376"/>
            <p:cNvSpPr/>
            <p:nvPr/>
          </p:nvSpPr>
          <p:spPr>
            <a:xfrm>
              <a:off x="3708909" y="43828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377" name="tx377"/>
            <p:cNvSpPr/>
            <p:nvPr/>
          </p:nvSpPr>
          <p:spPr>
            <a:xfrm>
              <a:off x="5540384" y="43828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378" name="tx378"/>
            <p:cNvSpPr/>
            <p:nvPr/>
          </p:nvSpPr>
          <p:spPr>
            <a:xfrm>
              <a:off x="6456121" y="43828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379" name="tx379"/>
            <p:cNvSpPr/>
            <p:nvPr/>
          </p:nvSpPr>
          <p:spPr>
            <a:xfrm>
              <a:off x="7371859" y="43828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380" name="tx380"/>
            <p:cNvSpPr/>
            <p:nvPr/>
          </p:nvSpPr>
          <p:spPr>
            <a:xfrm>
              <a:off x="4624646" y="43828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77</a:t>
              </a:r>
            </a:p>
          </p:txBody>
        </p:sp>
        <p:sp>
          <p:nvSpPr>
            <p:cNvPr id="381" name="tx381"/>
            <p:cNvSpPr/>
            <p:nvPr/>
          </p:nvSpPr>
          <p:spPr>
            <a:xfrm>
              <a:off x="6913990" y="43828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382" name="tx382"/>
            <p:cNvSpPr/>
            <p:nvPr/>
          </p:nvSpPr>
          <p:spPr>
            <a:xfrm>
              <a:off x="5082515" y="43828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383" name="tx383"/>
            <p:cNvSpPr/>
            <p:nvPr/>
          </p:nvSpPr>
          <p:spPr>
            <a:xfrm>
              <a:off x="1877434" y="27396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84" name="tx384"/>
            <p:cNvSpPr/>
            <p:nvPr/>
          </p:nvSpPr>
          <p:spPr>
            <a:xfrm>
              <a:off x="2793171" y="27396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85" name="tx385"/>
            <p:cNvSpPr/>
            <p:nvPr/>
          </p:nvSpPr>
          <p:spPr>
            <a:xfrm>
              <a:off x="3251040" y="27396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86" name="tx386"/>
            <p:cNvSpPr/>
            <p:nvPr/>
          </p:nvSpPr>
          <p:spPr>
            <a:xfrm>
              <a:off x="4166778" y="27396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87" name="tx387"/>
            <p:cNvSpPr/>
            <p:nvPr/>
          </p:nvSpPr>
          <p:spPr>
            <a:xfrm>
              <a:off x="2335303" y="27396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88" name="tx388"/>
            <p:cNvSpPr/>
            <p:nvPr/>
          </p:nvSpPr>
          <p:spPr>
            <a:xfrm>
              <a:off x="3708909" y="27396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89" name="tx389"/>
            <p:cNvSpPr/>
            <p:nvPr/>
          </p:nvSpPr>
          <p:spPr>
            <a:xfrm>
              <a:off x="5540384" y="27396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90" name="tx390"/>
            <p:cNvSpPr/>
            <p:nvPr/>
          </p:nvSpPr>
          <p:spPr>
            <a:xfrm>
              <a:off x="5998253" y="27396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91" name="tx391"/>
            <p:cNvSpPr/>
            <p:nvPr/>
          </p:nvSpPr>
          <p:spPr>
            <a:xfrm>
              <a:off x="6456121" y="27396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92" name="tx392"/>
            <p:cNvSpPr/>
            <p:nvPr/>
          </p:nvSpPr>
          <p:spPr>
            <a:xfrm>
              <a:off x="7371859" y="27396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93" name="tx393"/>
            <p:cNvSpPr/>
            <p:nvPr/>
          </p:nvSpPr>
          <p:spPr>
            <a:xfrm>
              <a:off x="4624646" y="27396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94" name="tx394"/>
            <p:cNvSpPr/>
            <p:nvPr/>
          </p:nvSpPr>
          <p:spPr>
            <a:xfrm>
              <a:off x="6913990" y="27396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95" name="tx395"/>
            <p:cNvSpPr/>
            <p:nvPr/>
          </p:nvSpPr>
          <p:spPr>
            <a:xfrm>
              <a:off x="5082515" y="27396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96" name="tx396"/>
            <p:cNvSpPr/>
            <p:nvPr/>
          </p:nvSpPr>
          <p:spPr>
            <a:xfrm>
              <a:off x="1877434" y="344387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97" name="tx397"/>
            <p:cNvSpPr/>
            <p:nvPr/>
          </p:nvSpPr>
          <p:spPr>
            <a:xfrm>
              <a:off x="2793171" y="344387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98" name="tx398"/>
            <p:cNvSpPr/>
            <p:nvPr/>
          </p:nvSpPr>
          <p:spPr>
            <a:xfrm>
              <a:off x="3251040" y="344387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399" name="tx399"/>
            <p:cNvSpPr/>
            <p:nvPr/>
          </p:nvSpPr>
          <p:spPr>
            <a:xfrm>
              <a:off x="4166778" y="344387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400" name="tx400"/>
            <p:cNvSpPr/>
            <p:nvPr/>
          </p:nvSpPr>
          <p:spPr>
            <a:xfrm>
              <a:off x="2335303" y="344387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401" name="tx401"/>
            <p:cNvSpPr/>
            <p:nvPr/>
          </p:nvSpPr>
          <p:spPr>
            <a:xfrm>
              <a:off x="3708909" y="344387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402" name="tx402"/>
            <p:cNvSpPr/>
            <p:nvPr/>
          </p:nvSpPr>
          <p:spPr>
            <a:xfrm>
              <a:off x="5540384" y="344387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403" name="tx403"/>
            <p:cNvSpPr/>
            <p:nvPr/>
          </p:nvSpPr>
          <p:spPr>
            <a:xfrm>
              <a:off x="5998253" y="344387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404" name="tx404"/>
            <p:cNvSpPr/>
            <p:nvPr/>
          </p:nvSpPr>
          <p:spPr>
            <a:xfrm>
              <a:off x="6456121" y="344387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405" name="tx405"/>
            <p:cNvSpPr/>
            <p:nvPr/>
          </p:nvSpPr>
          <p:spPr>
            <a:xfrm>
              <a:off x="7371859" y="344387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406" name="tx406"/>
            <p:cNvSpPr/>
            <p:nvPr/>
          </p:nvSpPr>
          <p:spPr>
            <a:xfrm>
              <a:off x="4624646" y="344387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407" name="tx407"/>
            <p:cNvSpPr/>
            <p:nvPr/>
          </p:nvSpPr>
          <p:spPr>
            <a:xfrm>
              <a:off x="6913990" y="344387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408" name="tx408"/>
            <p:cNvSpPr/>
            <p:nvPr/>
          </p:nvSpPr>
          <p:spPr>
            <a:xfrm>
              <a:off x="5082515" y="344387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409" name="tx409"/>
            <p:cNvSpPr/>
            <p:nvPr/>
          </p:nvSpPr>
          <p:spPr>
            <a:xfrm>
              <a:off x="1877434" y="10964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410" name="tx410"/>
            <p:cNvSpPr/>
            <p:nvPr/>
          </p:nvSpPr>
          <p:spPr>
            <a:xfrm>
              <a:off x="2793171" y="10964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411" name="tx411"/>
            <p:cNvSpPr/>
            <p:nvPr/>
          </p:nvSpPr>
          <p:spPr>
            <a:xfrm>
              <a:off x="3251040" y="10964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412" name="tx412"/>
            <p:cNvSpPr/>
            <p:nvPr/>
          </p:nvSpPr>
          <p:spPr>
            <a:xfrm>
              <a:off x="4166778" y="10964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413" name="tx413"/>
            <p:cNvSpPr/>
            <p:nvPr/>
          </p:nvSpPr>
          <p:spPr>
            <a:xfrm>
              <a:off x="2335303" y="10964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414" name="tx414"/>
            <p:cNvSpPr/>
            <p:nvPr/>
          </p:nvSpPr>
          <p:spPr>
            <a:xfrm>
              <a:off x="3708909" y="10964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415" name="tx415"/>
            <p:cNvSpPr/>
            <p:nvPr/>
          </p:nvSpPr>
          <p:spPr>
            <a:xfrm>
              <a:off x="5540384" y="10964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416" name="tx416"/>
            <p:cNvSpPr/>
            <p:nvPr/>
          </p:nvSpPr>
          <p:spPr>
            <a:xfrm>
              <a:off x="5998253" y="10964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417" name="tx417"/>
            <p:cNvSpPr/>
            <p:nvPr/>
          </p:nvSpPr>
          <p:spPr>
            <a:xfrm>
              <a:off x="6456121" y="10964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418" name="tx418"/>
            <p:cNvSpPr/>
            <p:nvPr/>
          </p:nvSpPr>
          <p:spPr>
            <a:xfrm>
              <a:off x="7371859" y="10964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419" name="tx419"/>
            <p:cNvSpPr/>
            <p:nvPr/>
          </p:nvSpPr>
          <p:spPr>
            <a:xfrm>
              <a:off x="4624646" y="10964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420" name="tx420"/>
            <p:cNvSpPr/>
            <p:nvPr/>
          </p:nvSpPr>
          <p:spPr>
            <a:xfrm>
              <a:off x="6913990" y="10964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421" name="tx421"/>
            <p:cNvSpPr/>
            <p:nvPr/>
          </p:nvSpPr>
          <p:spPr>
            <a:xfrm>
              <a:off x="5082515" y="10964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422" name="tx422"/>
            <p:cNvSpPr/>
            <p:nvPr/>
          </p:nvSpPr>
          <p:spPr>
            <a:xfrm>
              <a:off x="1877434" y="156596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423" name="tx423"/>
            <p:cNvSpPr/>
            <p:nvPr/>
          </p:nvSpPr>
          <p:spPr>
            <a:xfrm>
              <a:off x="2793171" y="156596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424" name="tx424"/>
            <p:cNvSpPr/>
            <p:nvPr/>
          </p:nvSpPr>
          <p:spPr>
            <a:xfrm>
              <a:off x="3251040" y="156596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425" name="tx425"/>
            <p:cNvSpPr/>
            <p:nvPr/>
          </p:nvSpPr>
          <p:spPr>
            <a:xfrm>
              <a:off x="4166778" y="156596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426" name="tx426"/>
            <p:cNvSpPr/>
            <p:nvPr/>
          </p:nvSpPr>
          <p:spPr>
            <a:xfrm>
              <a:off x="2335303" y="156596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427" name="tx427"/>
            <p:cNvSpPr/>
            <p:nvPr/>
          </p:nvSpPr>
          <p:spPr>
            <a:xfrm>
              <a:off x="3708909" y="156596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428" name="tx428"/>
            <p:cNvSpPr/>
            <p:nvPr/>
          </p:nvSpPr>
          <p:spPr>
            <a:xfrm>
              <a:off x="5540384" y="156596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429" name="tx429"/>
            <p:cNvSpPr/>
            <p:nvPr/>
          </p:nvSpPr>
          <p:spPr>
            <a:xfrm>
              <a:off x="5998253" y="156596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430" name="tx430"/>
            <p:cNvSpPr/>
            <p:nvPr/>
          </p:nvSpPr>
          <p:spPr>
            <a:xfrm>
              <a:off x="6456121" y="156596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431" name="tx431"/>
            <p:cNvSpPr/>
            <p:nvPr/>
          </p:nvSpPr>
          <p:spPr>
            <a:xfrm>
              <a:off x="7371859" y="156596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432" name="tx432"/>
            <p:cNvSpPr/>
            <p:nvPr/>
          </p:nvSpPr>
          <p:spPr>
            <a:xfrm>
              <a:off x="4624646" y="156596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433" name="tx433"/>
            <p:cNvSpPr/>
            <p:nvPr/>
          </p:nvSpPr>
          <p:spPr>
            <a:xfrm>
              <a:off x="6913990" y="156596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434" name="tx434"/>
            <p:cNvSpPr/>
            <p:nvPr/>
          </p:nvSpPr>
          <p:spPr>
            <a:xfrm>
              <a:off x="5082515" y="156596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435" name="tx435"/>
            <p:cNvSpPr/>
            <p:nvPr/>
          </p:nvSpPr>
          <p:spPr>
            <a:xfrm>
              <a:off x="1877434" y="485231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74</a:t>
              </a:r>
            </a:p>
          </p:txBody>
        </p:sp>
        <p:sp>
          <p:nvSpPr>
            <p:cNvPr id="436" name="tx436"/>
            <p:cNvSpPr/>
            <p:nvPr/>
          </p:nvSpPr>
          <p:spPr>
            <a:xfrm>
              <a:off x="2793171" y="485231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437" name="tx437"/>
            <p:cNvSpPr/>
            <p:nvPr/>
          </p:nvSpPr>
          <p:spPr>
            <a:xfrm>
              <a:off x="3251040" y="485231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71</a:t>
              </a:r>
            </a:p>
          </p:txBody>
        </p:sp>
        <p:sp>
          <p:nvSpPr>
            <p:cNvPr id="438" name="tx438"/>
            <p:cNvSpPr/>
            <p:nvPr/>
          </p:nvSpPr>
          <p:spPr>
            <a:xfrm>
              <a:off x="4166778" y="485231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71</a:t>
              </a:r>
            </a:p>
          </p:txBody>
        </p:sp>
        <p:sp>
          <p:nvSpPr>
            <p:cNvPr id="439" name="tx439"/>
            <p:cNvSpPr/>
            <p:nvPr/>
          </p:nvSpPr>
          <p:spPr>
            <a:xfrm>
              <a:off x="3708909" y="485231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71</a:t>
              </a:r>
            </a:p>
          </p:txBody>
        </p:sp>
        <p:sp>
          <p:nvSpPr>
            <p:cNvPr id="440" name="tx440"/>
            <p:cNvSpPr/>
            <p:nvPr/>
          </p:nvSpPr>
          <p:spPr>
            <a:xfrm>
              <a:off x="5540384" y="485231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81</a:t>
              </a:r>
            </a:p>
          </p:txBody>
        </p:sp>
        <p:sp>
          <p:nvSpPr>
            <p:cNvPr id="441" name="tx441"/>
            <p:cNvSpPr/>
            <p:nvPr/>
          </p:nvSpPr>
          <p:spPr>
            <a:xfrm>
              <a:off x="5998253" y="485231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72</a:t>
              </a:r>
            </a:p>
          </p:txBody>
        </p:sp>
        <p:sp>
          <p:nvSpPr>
            <p:cNvPr id="442" name="tx442"/>
            <p:cNvSpPr/>
            <p:nvPr/>
          </p:nvSpPr>
          <p:spPr>
            <a:xfrm>
              <a:off x="6456121" y="485231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68</a:t>
              </a:r>
            </a:p>
          </p:txBody>
        </p:sp>
        <p:sp>
          <p:nvSpPr>
            <p:cNvPr id="443" name="tx443"/>
            <p:cNvSpPr/>
            <p:nvPr/>
          </p:nvSpPr>
          <p:spPr>
            <a:xfrm>
              <a:off x="8287597" y="485231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72</a:t>
              </a:r>
            </a:p>
          </p:txBody>
        </p:sp>
        <p:sp>
          <p:nvSpPr>
            <p:cNvPr id="444" name="tx444"/>
            <p:cNvSpPr/>
            <p:nvPr/>
          </p:nvSpPr>
          <p:spPr>
            <a:xfrm>
              <a:off x="4624646" y="485231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74</a:t>
              </a:r>
            </a:p>
          </p:txBody>
        </p:sp>
        <p:sp>
          <p:nvSpPr>
            <p:cNvPr id="445" name="tx445"/>
            <p:cNvSpPr/>
            <p:nvPr/>
          </p:nvSpPr>
          <p:spPr>
            <a:xfrm>
              <a:off x="5082515" y="485231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446" name="tx446"/>
            <p:cNvSpPr/>
            <p:nvPr/>
          </p:nvSpPr>
          <p:spPr>
            <a:xfrm>
              <a:off x="7829728" y="485231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447" name="tx447"/>
            <p:cNvSpPr/>
            <p:nvPr/>
          </p:nvSpPr>
          <p:spPr>
            <a:xfrm>
              <a:off x="1877434" y="532179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448" name="tx448"/>
            <p:cNvSpPr/>
            <p:nvPr/>
          </p:nvSpPr>
          <p:spPr>
            <a:xfrm>
              <a:off x="2793171" y="532179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75</a:t>
              </a:r>
            </a:p>
          </p:txBody>
        </p:sp>
        <p:sp>
          <p:nvSpPr>
            <p:cNvPr id="449" name="tx449"/>
            <p:cNvSpPr/>
            <p:nvPr/>
          </p:nvSpPr>
          <p:spPr>
            <a:xfrm>
              <a:off x="3251040" y="532179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60</a:t>
              </a:r>
            </a:p>
          </p:txBody>
        </p:sp>
        <p:sp>
          <p:nvSpPr>
            <p:cNvPr id="450" name="tx450"/>
            <p:cNvSpPr/>
            <p:nvPr/>
          </p:nvSpPr>
          <p:spPr>
            <a:xfrm>
              <a:off x="4166778" y="532179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60</a:t>
              </a:r>
            </a:p>
          </p:txBody>
        </p:sp>
        <p:sp>
          <p:nvSpPr>
            <p:cNvPr id="451" name="tx451"/>
            <p:cNvSpPr/>
            <p:nvPr/>
          </p:nvSpPr>
          <p:spPr>
            <a:xfrm>
              <a:off x="3708909" y="532179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60</a:t>
              </a:r>
            </a:p>
          </p:txBody>
        </p:sp>
        <p:sp>
          <p:nvSpPr>
            <p:cNvPr id="452" name="tx452"/>
            <p:cNvSpPr/>
            <p:nvPr/>
          </p:nvSpPr>
          <p:spPr>
            <a:xfrm>
              <a:off x="5540384" y="532179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75</a:t>
              </a:r>
            </a:p>
          </p:txBody>
        </p:sp>
        <p:sp>
          <p:nvSpPr>
            <p:cNvPr id="453" name="tx453"/>
            <p:cNvSpPr/>
            <p:nvPr/>
          </p:nvSpPr>
          <p:spPr>
            <a:xfrm>
              <a:off x="5998253" y="532179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67</a:t>
              </a:r>
            </a:p>
          </p:txBody>
        </p:sp>
        <p:sp>
          <p:nvSpPr>
            <p:cNvPr id="454" name="tx454"/>
            <p:cNvSpPr/>
            <p:nvPr/>
          </p:nvSpPr>
          <p:spPr>
            <a:xfrm>
              <a:off x="6456121" y="532179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69</a:t>
              </a:r>
            </a:p>
          </p:txBody>
        </p:sp>
        <p:sp>
          <p:nvSpPr>
            <p:cNvPr id="455" name="tx455"/>
            <p:cNvSpPr/>
            <p:nvPr/>
          </p:nvSpPr>
          <p:spPr>
            <a:xfrm>
              <a:off x="7371859" y="532179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62</a:t>
              </a:r>
            </a:p>
          </p:txBody>
        </p:sp>
        <p:sp>
          <p:nvSpPr>
            <p:cNvPr id="456" name="tx456"/>
            <p:cNvSpPr/>
            <p:nvPr/>
          </p:nvSpPr>
          <p:spPr>
            <a:xfrm>
              <a:off x="6913990" y="532179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69</a:t>
              </a:r>
            </a:p>
          </p:txBody>
        </p:sp>
        <p:sp>
          <p:nvSpPr>
            <p:cNvPr id="457" name="tx457"/>
            <p:cNvSpPr/>
            <p:nvPr/>
          </p:nvSpPr>
          <p:spPr>
            <a:xfrm>
              <a:off x="1877434" y="367861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458" name="tx458"/>
            <p:cNvSpPr/>
            <p:nvPr/>
          </p:nvSpPr>
          <p:spPr>
            <a:xfrm>
              <a:off x="2793171" y="367861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459" name="tx459"/>
            <p:cNvSpPr/>
            <p:nvPr/>
          </p:nvSpPr>
          <p:spPr>
            <a:xfrm>
              <a:off x="3251040" y="367861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460" name="tx460"/>
            <p:cNvSpPr/>
            <p:nvPr/>
          </p:nvSpPr>
          <p:spPr>
            <a:xfrm>
              <a:off x="4166778" y="367861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461" name="tx461"/>
            <p:cNvSpPr/>
            <p:nvPr/>
          </p:nvSpPr>
          <p:spPr>
            <a:xfrm>
              <a:off x="2335303" y="367861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67</a:t>
              </a:r>
            </a:p>
          </p:txBody>
        </p:sp>
        <p:sp>
          <p:nvSpPr>
            <p:cNvPr id="462" name="tx462"/>
            <p:cNvSpPr/>
            <p:nvPr/>
          </p:nvSpPr>
          <p:spPr>
            <a:xfrm>
              <a:off x="3708909" y="367861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463" name="tx463"/>
            <p:cNvSpPr/>
            <p:nvPr/>
          </p:nvSpPr>
          <p:spPr>
            <a:xfrm>
              <a:off x="5540384" y="367861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464" name="tx464"/>
            <p:cNvSpPr/>
            <p:nvPr/>
          </p:nvSpPr>
          <p:spPr>
            <a:xfrm>
              <a:off x="5998253" y="367861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465" name="tx465"/>
            <p:cNvSpPr/>
            <p:nvPr/>
          </p:nvSpPr>
          <p:spPr>
            <a:xfrm>
              <a:off x="6456121" y="367861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466" name="tx466"/>
            <p:cNvSpPr/>
            <p:nvPr/>
          </p:nvSpPr>
          <p:spPr>
            <a:xfrm>
              <a:off x="7371859" y="367861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467" name="tx467"/>
            <p:cNvSpPr/>
            <p:nvPr/>
          </p:nvSpPr>
          <p:spPr>
            <a:xfrm>
              <a:off x="4624646" y="367861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468" name="tx468"/>
            <p:cNvSpPr/>
            <p:nvPr/>
          </p:nvSpPr>
          <p:spPr>
            <a:xfrm>
              <a:off x="6913990" y="367861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469" name="tx469"/>
            <p:cNvSpPr/>
            <p:nvPr/>
          </p:nvSpPr>
          <p:spPr>
            <a:xfrm>
              <a:off x="1877434" y="297439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470" name="tx470"/>
            <p:cNvSpPr/>
            <p:nvPr/>
          </p:nvSpPr>
          <p:spPr>
            <a:xfrm>
              <a:off x="2793171" y="297439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471" name="tx471"/>
            <p:cNvSpPr/>
            <p:nvPr/>
          </p:nvSpPr>
          <p:spPr>
            <a:xfrm>
              <a:off x="3251040" y="297439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472" name="tx472"/>
            <p:cNvSpPr/>
            <p:nvPr/>
          </p:nvSpPr>
          <p:spPr>
            <a:xfrm>
              <a:off x="4166778" y="297439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473" name="tx473"/>
            <p:cNvSpPr/>
            <p:nvPr/>
          </p:nvSpPr>
          <p:spPr>
            <a:xfrm>
              <a:off x="2335303" y="297439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474" name="tx474"/>
            <p:cNvSpPr/>
            <p:nvPr/>
          </p:nvSpPr>
          <p:spPr>
            <a:xfrm>
              <a:off x="3708909" y="297439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475" name="tx475"/>
            <p:cNvSpPr/>
            <p:nvPr/>
          </p:nvSpPr>
          <p:spPr>
            <a:xfrm>
              <a:off x="5540384" y="297439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476" name="tx476"/>
            <p:cNvSpPr/>
            <p:nvPr/>
          </p:nvSpPr>
          <p:spPr>
            <a:xfrm>
              <a:off x="5998253" y="297439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477" name="tx477"/>
            <p:cNvSpPr/>
            <p:nvPr/>
          </p:nvSpPr>
          <p:spPr>
            <a:xfrm>
              <a:off x="6456121" y="297439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478" name="tx478"/>
            <p:cNvSpPr/>
            <p:nvPr/>
          </p:nvSpPr>
          <p:spPr>
            <a:xfrm>
              <a:off x="7371859" y="297439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479" name="tx479"/>
            <p:cNvSpPr/>
            <p:nvPr/>
          </p:nvSpPr>
          <p:spPr>
            <a:xfrm>
              <a:off x="4624646" y="297439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480" name="tx480"/>
            <p:cNvSpPr/>
            <p:nvPr/>
          </p:nvSpPr>
          <p:spPr>
            <a:xfrm>
              <a:off x="6913990" y="297439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481" name="tx481"/>
            <p:cNvSpPr/>
            <p:nvPr/>
          </p:nvSpPr>
          <p:spPr>
            <a:xfrm>
              <a:off x="5082515" y="297439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482" name="tx482"/>
            <p:cNvSpPr/>
            <p:nvPr/>
          </p:nvSpPr>
          <p:spPr>
            <a:xfrm>
              <a:off x="8745465" y="180070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61</a:t>
              </a:r>
            </a:p>
          </p:txBody>
        </p:sp>
        <p:sp>
          <p:nvSpPr>
            <p:cNvPr id="483" name="tx483"/>
            <p:cNvSpPr/>
            <p:nvPr/>
          </p:nvSpPr>
          <p:spPr>
            <a:xfrm>
              <a:off x="7371859" y="46175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58</a:t>
              </a:r>
            </a:p>
          </p:txBody>
        </p:sp>
        <p:sp>
          <p:nvSpPr>
            <p:cNvPr id="484" name="tx484"/>
            <p:cNvSpPr/>
            <p:nvPr/>
          </p:nvSpPr>
          <p:spPr>
            <a:xfrm>
              <a:off x="4624646" y="320913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54</a:t>
              </a:r>
            </a:p>
          </p:txBody>
        </p:sp>
        <p:sp>
          <p:nvSpPr>
            <p:cNvPr id="485" name="tx485"/>
            <p:cNvSpPr/>
            <p:nvPr/>
          </p:nvSpPr>
          <p:spPr>
            <a:xfrm>
              <a:off x="5082515" y="320913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57</a:t>
              </a:r>
            </a:p>
          </p:txBody>
        </p:sp>
        <p:sp>
          <p:nvSpPr>
            <p:cNvPr id="486" name="tx486"/>
            <p:cNvSpPr/>
            <p:nvPr/>
          </p:nvSpPr>
          <p:spPr>
            <a:xfrm>
              <a:off x="2335303" y="41480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52</a:t>
              </a:r>
            </a:p>
          </p:txBody>
        </p:sp>
        <p:sp>
          <p:nvSpPr>
            <p:cNvPr id="487" name="tx487"/>
            <p:cNvSpPr/>
            <p:nvPr/>
          </p:nvSpPr>
          <p:spPr>
            <a:xfrm>
              <a:off x="3251040" y="508705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52</a:t>
              </a:r>
            </a:p>
          </p:txBody>
        </p:sp>
        <p:sp>
          <p:nvSpPr>
            <p:cNvPr id="488" name="tx488"/>
            <p:cNvSpPr/>
            <p:nvPr/>
          </p:nvSpPr>
          <p:spPr>
            <a:xfrm>
              <a:off x="4166778" y="508705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52</a:t>
              </a:r>
            </a:p>
          </p:txBody>
        </p:sp>
        <p:sp>
          <p:nvSpPr>
            <p:cNvPr id="489" name="tx489"/>
            <p:cNvSpPr/>
            <p:nvPr/>
          </p:nvSpPr>
          <p:spPr>
            <a:xfrm>
              <a:off x="3708909" y="508705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52</a:t>
              </a:r>
            </a:p>
          </p:txBody>
        </p:sp>
        <p:sp>
          <p:nvSpPr>
            <p:cNvPr id="490" name="tx490"/>
            <p:cNvSpPr/>
            <p:nvPr/>
          </p:nvSpPr>
          <p:spPr>
            <a:xfrm>
              <a:off x="7371859" y="508705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59</a:t>
              </a:r>
            </a:p>
          </p:txBody>
        </p:sp>
        <p:sp>
          <p:nvSpPr>
            <p:cNvPr id="491" name="tx491"/>
            <p:cNvSpPr/>
            <p:nvPr/>
          </p:nvSpPr>
          <p:spPr>
            <a:xfrm>
              <a:off x="2335303" y="43828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37</a:t>
              </a:r>
            </a:p>
          </p:txBody>
        </p:sp>
        <p:sp>
          <p:nvSpPr>
            <p:cNvPr id="492" name="tx492"/>
            <p:cNvSpPr/>
            <p:nvPr/>
          </p:nvSpPr>
          <p:spPr>
            <a:xfrm>
              <a:off x="7371859" y="485231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56</a:t>
              </a:r>
            </a:p>
          </p:txBody>
        </p:sp>
        <p:sp>
          <p:nvSpPr>
            <p:cNvPr id="493" name="tx493"/>
            <p:cNvSpPr/>
            <p:nvPr/>
          </p:nvSpPr>
          <p:spPr>
            <a:xfrm>
              <a:off x="6913990" y="485231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42</a:t>
              </a:r>
            </a:p>
          </p:txBody>
        </p:sp>
        <p:sp>
          <p:nvSpPr>
            <p:cNvPr id="494" name="tx494"/>
            <p:cNvSpPr/>
            <p:nvPr/>
          </p:nvSpPr>
          <p:spPr>
            <a:xfrm>
              <a:off x="2335303" y="532179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24</a:t>
              </a:r>
            </a:p>
          </p:txBody>
        </p:sp>
        <p:sp>
          <p:nvSpPr>
            <p:cNvPr id="495" name="tx495"/>
            <p:cNvSpPr/>
            <p:nvPr/>
          </p:nvSpPr>
          <p:spPr>
            <a:xfrm>
              <a:off x="1877434" y="555653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48</a:t>
              </a:r>
            </a:p>
          </p:txBody>
        </p:sp>
        <p:sp>
          <p:nvSpPr>
            <p:cNvPr id="496" name="tx496"/>
            <p:cNvSpPr/>
            <p:nvPr/>
          </p:nvSpPr>
          <p:spPr>
            <a:xfrm>
              <a:off x="2793171" y="555653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49</a:t>
              </a:r>
            </a:p>
          </p:txBody>
        </p:sp>
        <p:sp>
          <p:nvSpPr>
            <p:cNvPr id="497" name="tx497"/>
            <p:cNvSpPr/>
            <p:nvPr/>
          </p:nvSpPr>
          <p:spPr>
            <a:xfrm>
              <a:off x="3251040" y="555653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39</a:t>
              </a:r>
            </a:p>
          </p:txBody>
        </p:sp>
        <p:sp>
          <p:nvSpPr>
            <p:cNvPr id="498" name="tx498"/>
            <p:cNvSpPr/>
            <p:nvPr/>
          </p:nvSpPr>
          <p:spPr>
            <a:xfrm>
              <a:off x="4166778" y="555653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39</a:t>
              </a:r>
            </a:p>
          </p:txBody>
        </p:sp>
        <p:sp>
          <p:nvSpPr>
            <p:cNvPr id="499" name="tx499"/>
            <p:cNvSpPr/>
            <p:nvPr/>
          </p:nvSpPr>
          <p:spPr>
            <a:xfrm>
              <a:off x="3708909" y="555653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39</a:t>
              </a:r>
            </a:p>
          </p:txBody>
        </p:sp>
        <p:sp>
          <p:nvSpPr>
            <p:cNvPr id="500" name="tx500"/>
            <p:cNvSpPr/>
            <p:nvPr/>
          </p:nvSpPr>
          <p:spPr>
            <a:xfrm>
              <a:off x="5540384" y="555653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42</a:t>
              </a:r>
            </a:p>
          </p:txBody>
        </p:sp>
        <p:sp>
          <p:nvSpPr>
            <p:cNvPr id="501" name="tx501"/>
            <p:cNvSpPr/>
            <p:nvPr/>
          </p:nvSpPr>
          <p:spPr>
            <a:xfrm>
              <a:off x="5998253" y="555653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35</a:t>
              </a:r>
            </a:p>
          </p:txBody>
        </p:sp>
        <p:sp>
          <p:nvSpPr>
            <p:cNvPr id="502" name="tx502"/>
            <p:cNvSpPr/>
            <p:nvPr/>
          </p:nvSpPr>
          <p:spPr>
            <a:xfrm>
              <a:off x="6456121" y="555653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41</a:t>
              </a:r>
            </a:p>
          </p:txBody>
        </p:sp>
        <p:sp>
          <p:nvSpPr>
            <p:cNvPr id="503" name="tx503"/>
            <p:cNvSpPr/>
            <p:nvPr/>
          </p:nvSpPr>
          <p:spPr>
            <a:xfrm>
              <a:off x="7371859" y="555653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38</a:t>
              </a:r>
            </a:p>
          </p:txBody>
        </p:sp>
        <p:sp>
          <p:nvSpPr>
            <p:cNvPr id="504" name="tx504"/>
            <p:cNvSpPr/>
            <p:nvPr/>
          </p:nvSpPr>
          <p:spPr>
            <a:xfrm>
              <a:off x="4624646" y="555653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39</a:t>
              </a:r>
            </a:p>
          </p:txBody>
        </p:sp>
        <p:sp>
          <p:nvSpPr>
            <p:cNvPr id="505" name="tx505"/>
            <p:cNvSpPr/>
            <p:nvPr/>
          </p:nvSpPr>
          <p:spPr>
            <a:xfrm>
              <a:off x="6913990" y="555653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41</a:t>
              </a:r>
            </a:p>
          </p:txBody>
        </p:sp>
        <p:sp>
          <p:nvSpPr>
            <p:cNvPr id="506" name="tx506"/>
            <p:cNvSpPr/>
            <p:nvPr/>
          </p:nvSpPr>
          <p:spPr>
            <a:xfrm>
              <a:off x="5082515" y="555653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40</a:t>
              </a:r>
            </a:p>
          </p:txBody>
        </p:sp>
        <p:sp>
          <p:nvSpPr>
            <p:cNvPr id="507" name="tx507"/>
            <p:cNvSpPr/>
            <p:nvPr/>
          </p:nvSpPr>
          <p:spPr>
            <a:xfrm>
              <a:off x="8745465" y="46175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10</a:t>
              </a:r>
            </a:p>
          </p:txBody>
        </p:sp>
        <p:sp>
          <p:nvSpPr>
            <p:cNvPr id="508" name="tx508"/>
            <p:cNvSpPr/>
            <p:nvPr/>
          </p:nvSpPr>
          <p:spPr>
            <a:xfrm>
              <a:off x="8745465" y="391335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28</a:t>
              </a:r>
            </a:p>
          </p:txBody>
        </p:sp>
        <p:sp>
          <p:nvSpPr>
            <p:cNvPr id="509" name="tx509"/>
            <p:cNvSpPr/>
            <p:nvPr/>
          </p:nvSpPr>
          <p:spPr>
            <a:xfrm>
              <a:off x="8772577" y="4382835"/>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a:t>
              </a:r>
            </a:p>
          </p:txBody>
        </p:sp>
        <p:sp>
          <p:nvSpPr>
            <p:cNvPr id="510" name="tx510"/>
            <p:cNvSpPr/>
            <p:nvPr/>
          </p:nvSpPr>
          <p:spPr>
            <a:xfrm>
              <a:off x="8745465" y="27396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10</a:t>
              </a:r>
            </a:p>
          </p:txBody>
        </p:sp>
        <p:sp>
          <p:nvSpPr>
            <p:cNvPr id="511" name="tx511"/>
            <p:cNvSpPr/>
            <p:nvPr/>
          </p:nvSpPr>
          <p:spPr>
            <a:xfrm>
              <a:off x="8772577" y="3443877"/>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1</a:t>
              </a:r>
            </a:p>
          </p:txBody>
        </p:sp>
        <p:sp>
          <p:nvSpPr>
            <p:cNvPr id="512" name="tx512"/>
            <p:cNvSpPr/>
            <p:nvPr/>
          </p:nvSpPr>
          <p:spPr>
            <a:xfrm>
              <a:off x="8772577" y="3678617"/>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a:t>
              </a:r>
            </a:p>
          </p:txBody>
        </p:sp>
        <p:sp>
          <p:nvSpPr>
            <p:cNvPr id="513" name="tx513"/>
            <p:cNvSpPr/>
            <p:nvPr/>
          </p:nvSpPr>
          <p:spPr>
            <a:xfrm>
              <a:off x="8745465" y="297439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34</a:t>
              </a:r>
            </a:p>
          </p:txBody>
        </p:sp>
        <p:sp>
          <p:nvSpPr>
            <p:cNvPr id="514" name="tx514"/>
            <p:cNvSpPr/>
            <p:nvPr/>
          </p:nvSpPr>
          <p:spPr>
            <a:xfrm>
              <a:off x="1810591" y="847885"/>
              <a:ext cx="242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BCG</a:t>
              </a:r>
            </a:p>
          </p:txBody>
        </p:sp>
        <p:sp>
          <p:nvSpPr>
            <p:cNvPr id="515" name="tx515"/>
            <p:cNvSpPr/>
            <p:nvPr/>
          </p:nvSpPr>
          <p:spPr>
            <a:xfrm>
              <a:off x="2212499" y="847885"/>
              <a:ext cx="3540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HepBB</a:t>
              </a:r>
            </a:p>
          </p:txBody>
        </p:sp>
        <p:sp>
          <p:nvSpPr>
            <p:cNvPr id="516" name="tx516"/>
            <p:cNvSpPr/>
            <p:nvPr/>
          </p:nvSpPr>
          <p:spPr>
            <a:xfrm>
              <a:off x="2704612" y="84788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DTP1</a:t>
              </a:r>
            </a:p>
          </p:txBody>
        </p:sp>
        <p:sp>
          <p:nvSpPr>
            <p:cNvPr id="517" name="tx517"/>
            <p:cNvSpPr/>
            <p:nvPr/>
          </p:nvSpPr>
          <p:spPr>
            <a:xfrm>
              <a:off x="3162481" y="84788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DTP3</a:t>
              </a:r>
            </a:p>
          </p:txBody>
        </p:sp>
        <p:sp>
          <p:nvSpPr>
            <p:cNvPr id="518" name="tx518"/>
            <p:cNvSpPr/>
            <p:nvPr/>
          </p:nvSpPr>
          <p:spPr>
            <a:xfrm>
              <a:off x="3648238" y="847885"/>
              <a:ext cx="22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Hib3</a:t>
              </a:r>
            </a:p>
          </p:txBody>
        </p:sp>
        <p:sp>
          <p:nvSpPr>
            <p:cNvPr id="519" name="tx519"/>
            <p:cNvSpPr/>
            <p:nvPr/>
          </p:nvSpPr>
          <p:spPr>
            <a:xfrm>
              <a:off x="4050146" y="847885"/>
              <a:ext cx="3417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HepB3</a:t>
              </a:r>
            </a:p>
          </p:txBody>
        </p:sp>
        <p:sp>
          <p:nvSpPr>
            <p:cNvPr id="520" name="tx520"/>
            <p:cNvSpPr/>
            <p:nvPr/>
          </p:nvSpPr>
          <p:spPr>
            <a:xfrm>
              <a:off x="4523697" y="847885"/>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PCVC</a:t>
              </a:r>
            </a:p>
          </p:txBody>
        </p:sp>
        <p:sp>
          <p:nvSpPr>
            <p:cNvPr id="521" name="tx521"/>
            <p:cNvSpPr/>
            <p:nvPr/>
          </p:nvSpPr>
          <p:spPr>
            <a:xfrm>
              <a:off x="4978365" y="847885"/>
              <a:ext cx="316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RotaC</a:t>
              </a:r>
            </a:p>
          </p:txBody>
        </p:sp>
        <p:sp>
          <p:nvSpPr>
            <p:cNvPr id="522" name="tx522"/>
            <p:cNvSpPr/>
            <p:nvPr/>
          </p:nvSpPr>
          <p:spPr>
            <a:xfrm>
              <a:off x="5473450" y="847885"/>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IPV1</a:t>
              </a:r>
            </a:p>
          </p:txBody>
        </p:sp>
        <p:sp>
          <p:nvSpPr>
            <p:cNvPr id="523" name="tx523"/>
            <p:cNvSpPr/>
            <p:nvPr/>
          </p:nvSpPr>
          <p:spPr>
            <a:xfrm>
              <a:off x="5922083" y="847885"/>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IPVC</a:t>
              </a:r>
            </a:p>
          </p:txBody>
        </p:sp>
        <p:sp>
          <p:nvSpPr>
            <p:cNvPr id="524" name="tx524"/>
            <p:cNvSpPr/>
            <p:nvPr/>
          </p:nvSpPr>
          <p:spPr>
            <a:xfrm>
              <a:off x="6355126" y="84788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MCV1</a:t>
              </a:r>
            </a:p>
          </p:txBody>
        </p:sp>
        <p:sp>
          <p:nvSpPr>
            <p:cNvPr id="525" name="tx525"/>
            <p:cNvSpPr/>
            <p:nvPr/>
          </p:nvSpPr>
          <p:spPr>
            <a:xfrm>
              <a:off x="6819213" y="847885"/>
              <a:ext cx="29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RCV1</a:t>
              </a:r>
            </a:p>
          </p:txBody>
        </p:sp>
        <p:sp>
          <p:nvSpPr>
            <p:cNvPr id="526" name="tx526"/>
            <p:cNvSpPr/>
            <p:nvPr/>
          </p:nvSpPr>
          <p:spPr>
            <a:xfrm>
              <a:off x="7270864" y="84788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MCV2</a:t>
              </a:r>
            </a:p>
          </p:txBody>
        </p:sp>
        <p:sp>
          <p:nvSpPr>
            <p:cNvPr id="527" name="tx527"/>
            <p:cNvSpPr/>
            <p:nvPr/>
          </p:nvSpPr>
          <p:spPr>
            <a:xfrm>
              <a:off x="7775321" y="847885"/>
              <a:ext cx="2172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YFV</a:t>
              </a:r>
            </a:p>
          </p:txBody>
        </p:sp>
        <p:sp>
          <p:nvSpPr>
            <p:cNvPr id="528" name="tx528"/>
            <p:cNvSpPr/>
            <p:nvPr/>
          </p:nvSpPr>
          <p:spPr>
            <a:xfrm>
              <a:off x="8164747" y="847885"/>
              <a:ext cx="3541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MengA</a:t>
              </a:r>
            </a:p>
          </p:txBody>
        </p:sp>
        <p:sp>
          <p:nvSpPr>
            <p:cNvPr id="529" name="tx529"/>
            <p:cNvSpPr/>
            <p:nvPr/>
          </p:nvSpPr>
          <p:spPr>
            <a:xfrm>
              <a:off x="8656906" y="84788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HPVc</a:t>
              </a:r>
            </a:p>
          </p:txBody>
        </p:sp>
        <p:sp>
          <p:nvSpPr>
            <p:cNvPr id="530" name="tx530"/>
            <p:cNvSpPr/>
            <p:nvPr/>
          </p:nvSpPr>
          <p:spPr>
            <a:xfrm>
              <a:off x="1242720" y="5538518"/>
              <a:ext cx="351586"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Yemen</a:t>
              </a:r>
            </a:p>
          </p:txBody>
        </p:sp>
        <p:sp>
          <p:nvSpPr>
            <p:cNvPr id="531" name="tx531"/>
            <p:cNvSpPr/>
            <p:nvPr/>
          </p:nvSpPr>
          <p:spPr>
            <a:xfrm>
              <a:off x="1333885" y="5303778"/>
              <a:ext cx="26042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Syria</a:t>
              </a:r>
            </a:p>
          </p:txBody>
        </p:sp>
        <p:sp>
          <p:nvSpPr>
            <p:cNvPr id="532" name="tx532"/>
            <p:cNvSpPr/>
            <p:nvPr/>
          </p:nvSpPr>
          <p:spPr>
            <a:xfrm>
              <a:off x="1149451" y="5069039"/>
              <a:ext cx="444855"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Lebanon</a:t>
              </a:r>
            </a:p>
          </p:txBody>
        </p:sp>
        <p:sp>
          <p:nvSpPr>
            <p:cNvPr id="533" name="tx533"/>
            <p:cNvSpPr/>
            <p:nvPr/>
          </p:nvSpPr>
          <p:spPr>
            <a:xfrm>
              <a:off x="1263842" y="4834300"/>
              <a:ext cx="330464"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Sudan</a:t>
              </a:r>
            </a:p>
          </p:txBody>
        </p:sp>
        <p:sp>
          <p:nvSpPr>
            <p:cNvPr id="534" name="tx534"/>
            <p:cNvSpPr/>
            <p:nvPr/>
          </p:nvSpPr>
          <p:spPr>
            <a:xfrm>
              <a:off x="1213093" y="4599560"/>
              <a:ext cx="38121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Djibouti</a:t>
              </a:r>
            </a:p>
          </p:txBody>
        </p:sp>
        <p:sp>
          <p:nvSpPr>
            <p:cNvPr id="535" name="tx535"/>
            <p:cNvSpPr/>
            <p:nvPr/>
          </p:nvSpPr>
          <p:spPr>
            <a:xfrm>
              <a:off x="1156126" y="4364821"/>
              <a:ext cx="43818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Morocco</a:t>
              </a:r>
            </a:p>
          </p:txBody>
        </p:sp>
        <p:sp>
          <p:nvSpPr>
            <p:cNvPr id="536" name="tx536"/>
            <p:cNvSpPr/>
            <p:nvPr/>
          </p:nvSpPr>
          <p:spPr>
            <a:xfrm>
              <a:off x="1397436" y="4130082"/>
              <a:ext cx="19687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Iraq</a:t>
              </a:r>
            </a:p>
          </p:txBody>
        </p:sp>
        <p:sp>
          <p:nvSpPr>
            <p:cNvPr id="537" name="tx537"/>
            <p:cNvSpPr/>
            <p:nvPr/>
          </p:nvSpPr>
          <p:spPr>
            <a:xfrm>
              <a:off x="1321084" y="3895342"/>
              <a:ext cx="27322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Libya</a:t>
              </a:r>
            </a:p>
          </p:txBody>
        </p:sp>
        <p:sp>
          <p:nvSpPr>
            <p:cNvPr id="538" name="tx538"/>
            <p:cNvSpPr/>
            <p:nvPr/>
          </p:nvSpPr>
          <p:spPr>
            <a:xfrm>
              <a:off x="1230009" y="3660603"/>
              <a:ext cx="364296"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Tunisia</a:t>
              </a:r>
            </a:p>
          </p:txBody>
        </p:sp>
        <p:sp>
          <p:nvSpPr>
            <p:cNvPr id="539" name="tx539"/>
            <p:cNvSpPr/>
            <p:nvPr/>
          </p:nvSpPr>
          <p:spPr>
            <a:xfrm>
              <a:off x="1308556" y="3425864"/>
              <a:ext cx="2857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Qatar</a:t>
              </a:r>
            </a:p>
          </p:txBody>
        </p:sp>
        <p:sp>
          <p:nvSpPr>
            <p:cNvPr id="540" name="tx540"/>
            <p:cNvSpPr/>
            <p:nvPr/>
          </p:nvSpPr>
          <p:spPr>
            <a:xfrm>
              <a:off x="1397436" y="3191124"/>
              <a:ext cx="19687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Iran</a:t>
              </a:r>
            </a:p>
          </p:txBody>
        </p:sp>
        <p:sp>
          <p:nvSpPr>
            <p:cNvPr id="541" name="tx541"/>
            <p:cNvSpPr/>
            <p:nvPr/>
          </p:nvSpPr>
          <p:spPr>
            <a:xfrm>
              <a:off x="508182" y="2956385"/>
              <a:ext cx="33037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United</a:t>
              </a:r>
            </a:p>
          </p:txBody>
        </p:sp>
        <p:sp>
          <p:nvSpPr>
            <p:cNvPr id="542" name="tx542"/>
            <p:cNvSpPr/>
            <p:nvPr/>
          </p:nvSpPr>
          <p:spPr>
            <a:xfrm>
              <a:off x="870285" y="2956385"/>
              <a:ext cx="2414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Arab</a:t>
              </a:r>
            </a:p>
          </p:txBody>
        </p:sp>
        <p:sp>
          <p:nvSpPr>
            <p:cNvPr id="543" name="tx543"/>
            <p:cNvSpPr/>
            <p:nvPr/>
          </p:nvSpPr>
          <p:spPr>
            <a:xfrm>
              <a:off x="1143416" y="2956385"/>
              <a:ext cx="45089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Emirates</a:t>
              </a:r>
            </a:p>
          </p:txBody>
        </p:sp>
        <p:sp>
          <p:nvSpPr>
            <p:cNvPr id="544" name="tx544"/>
            <p:cNvSpPr/>
            <p:nvPr/>
          </p:nvSpPr>
          <p:spPr>
            <a:xfrm>
              <a:off x="1283136" y="2721646"/>
              <a:ext cx="31117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Oman</a:t>
              </a:r>
            </a:p>
          </p:txBody>
        </p:sp>
        <p:sp>
          <p:nvSpPr>
            <p:cNvPr id="545" name="tx545"/>
            <p:cNvSpPr/>
            <p:nvPr/>
          </p:nvSpPr>
          <p:spPr>
            <a:xfrm>
              <a:off x="1244914" y="2486906"/>
              <a:ext cx="34939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Jordan</a:t>
              </a:r>
            </a:p>
          </p:txBody>
        </p:sp>
        <p:sp>
          <p:nvSpPr>
            <p:cNvPr id="546" name="tx546"/>
            <p:cNvSpPr/>
            <p:nvPr/>
          </p:nvSpPr>
          <p:spPr>
            <a:xfrm>
              <a:off x="1251224" y="2252167"/>
              <a:ext cx="34308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Kuwait</a:t>
              </a:r>
            </a:p>
          </p:txBody>
        </p:sp>
        <p:sp>
          <p:nvSpPr>
            <p:cNvPr id="547" name="tx547"/>
            <p:cNvSpPr/>
            <p:nvPr/>
          </p:nvSpPr>
          <p:spPr>
            <a:xfrm>
              <a:off x="1238513" y="2017428"/>
              <a:ext cx="35579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Algeria</a:t>
              </a:r>
            </a:p>
          </p:txBody>
        </p:sp>
        <p:sp>
          <p:nvSpPr>
            <p:cNvPr id="548" name="tx548"/>
            <p:cNvSpPr/>
            <p:nvPr/>
          </p:nvSpPr>
          <p:spPr>
            <a:xfrm>
              <a:off x="1200383" y="1782689"/>
              <a:ext cx="39392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Bahrain</a:t>
              </a:r>
            </a:p>
          </p:txBody>
        </p:sp>
        <p:sp>
          <p:nvSpPr>
            <p:cNvPr id="549" name="tx549"/>
            <p:cNvSpPr/>
            <p:nvPr/>
          </p:nvSpPr>
          <p:spPr>
            <a:xfrm>
              <a:off x="698560" y="1547949"/>
              <a:ext cx="26682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State</a:t>
              </a:r>
            </a:p>
          </p:txBody>
        </p:sp>
        <p:sp>
          <p:nvSpPr>
            <p:cNvPr id="550" name="tx550"/>
            <p:cNvSpPr/>
            <p:nvPr/>
          </p:nvSpPr>
          <p:spPr>
            <a:xfrm>
              <a:off x="997112" y="1547949"/>
              <a:ext cx="9528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of</a:t>
              </a:r>
            </a:p>
          </p:txBody>
        </p:sp>
        <p:sp>
          <p:nvSpPr>
            <p:cNvPr id="551" name="tx551"/>
            <p:cNvSpPr/>
            <p:nvPr/>
          </p:nvSpPr>
          <p:spPr>
            <a:xfrm>
              <a:off x="1124122" y="1547949"/>
              <a:ext cx="470184"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Palestine</a:t>
              </a:r>
            </a:p>
          </p:txBody>
        </p:sp>
        <p:sp>
          <p:nvSpPr>
            <p:cNvPr id="552" name="tx552"/>
            <p:cNvSpPr/>
            <p:nvPr/>
          </p:nvSpPr>
          <p:spPr>
            <a:xfrm>
              <a:off x="1302064" y="1313210"/>
              <a:ext cx="29224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Egypt</a:t>
              </a:r>
            </a:p>
          </p:txBody>
        </p:sp>
        <p:sp>
          <p:nvSpPr>
            <p:cNvPr id="553" name="tx553"/>
            <p:cNvSpPr/>
            <p:nvPr/>
          </p:nvSpPr>
          <p:spPr>
            <a:xfrm>
              <a:off x="939870" y="1078471"/>
              <a:ext cx="29233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Saudi</a:t>
              </a:r>
            </a:p>
          </p:txBody>
        </p:sp>
        <p:sp>
          <p:nvSpPr>
            <p:cNvPr id="554" name="tx554"/>
            <p:cNvSpPr/>
            <p:nvPr/>
          </p:nvSpPr>
          <p:spPr>
            <a:xfrm>
              <a:off x="1263934" y="1078471"/>
              <a:ext cx="33037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Arabia</a:t>
              </a:r>
            </a:p>
          </p:txBody>
        </p:sp>
        <p:sp>
          <p:nvSpPr>
            <p:cNvPr id="555" name="tx555"/>
            <p:cNvSpPr/>
            <p:nvPr/>
          </p:nvSpPr>
          <p:spPr>
            <a:xfrm>
              <a:off x="3459877" y="6087286"/>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556" name="pic556"/>
            <p:cNvPicPr/>
            <p:nvPr/>
          </p:nvPicPr>
          <p:blipFill>
            <a:blip r:embed="rId2" cstate="print"/>
            <a:stretch>
              <a:fillRect/>
            </a:stretch>
          </p:blipFill>
          <p:spPr>
            <a:xfrm>
              <a:off x="5111470" y="5941026"/>
              <a:ext cx="2160000" cy="219455"/>
            </a:xfrm>
            <a:prstGeom prst="rect">
              <a:avLst/>
            </a:prstGeom>
          </p:spPr>
        </p:pic>
        <p:sp>
          <p:nvSpPr>
            <p:cNvPr id="557" name="pl557"/>
            <p:cNvSpPr/>
            <p:nvPr/>
          </p:nvSpPr>
          <p:spPr>
            <a:xfrm>
              <a:off x="5115070"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58" name="pl558"/>
            <p:cNvSpPr/>
            <p:nvPr/>
          </p:nvSpPr>
          <p:spPr>
            <a:xfrm>
              <a:off x="6406750"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59" name="pl559"/>
            <p:cNvSpPr/>
            <p:nvPr/>
          </p:nvSpPr>
          <p:spPr>
            <a:xfrm>
              <a:off x="6622030"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60" name="pl560"/>
            <p:cNvSpPr/>
            <p:nvPr/>
          </p:nvSpPr>
          <p:spPr>
            <a:xfrm>
              <a:off x="6837310"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61" name="pl561"/>
            <p:cNvSpPr/>
            <p:nvPr/>
          </p:nvSpPr>
          <p:spPr>
            <a:xfrm>
              <a:off x="7052590"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62" name="pl562"/>
            <p:cNvSpPr/>
            <p:nvPr/>
          </p:nvSpPr>
          <p:spPr>
            <a:xfrm>
              <a:off x="7267870"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63" name="pl563"/>
            <p:cNvSpPr/>
            <p:nvPr/>
          </p:nvSpPr>
          <p:spPr>
            <a:xfrm>
              <a:off x="5115070"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64" name="pl564"/>
            <p:cNvSpPr/>
            <p:nvPr/>
          </p:nvSpPr>
          <p:spPr>
            <a:xfrm>
              <a:off x="6406750"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65" name="pl565"/>
            <p:cNvSpPr/>
            <p:nvPr/>
          </p:nvSpPr>
          <p:spPr>
            <a:xfrm>
              <a:off x="6622030"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66" name="pl566"/>
            <p:cNvSpPr/>
            <p:nvPr/>
          </p:nvSpPr>
          <p:spPr>
            <a:xfrm>
              <a:off x="6837310"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67" name="pl567"/>
            <p:cNvSpPr/>
            <p:nvPr/>
          </p:nvSpPr>
          <p:spPr>
            <a:xfrm>
              <a:off x="7052590"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68" name="pl568"/>
            <p:cNvSpPr/>
            <p:nvPr/>
          </p:nvSpPr>
          <p:spPr>
            <a:xfrm>
              <a:off x="7267870"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69" name="tx569"/>
            <p:cNvSpPr/>
            <p:nvPr/>
          </p:nvSpPr>
          <p:spPr>
            <a:xfrm>
              <a:off x="5083980"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570" name="tx570"/>
            <p:cNvSpPr/>
            <p:nvPr/>
          </p:nvSpPr>
          <p:spPr>
            <a:xfrm>
              <a:off x="6344571"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571" name="tx571"/>
            <p:cNvSpPr/>
            <p:nvPr/>
          </p:nvSpPr>
          <p:spPr>
            <a:xfrm>
              <a:off x="6559851"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572" name="tx572"/>
            <p:cNvSpPr/>
            <p:nvPr/>
          </p:nvSpPr>
          <p:spPr>
            <a:xfrm>
              <a:off x="6775131"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573" name="tx573"/>
            <p:cNvSpPr/>
            <p:nvPr/>
          </p:nvSpPr>
          <p:spPr>
            <a:xfrm>
              <a:off x="6990411"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574" name="tx574"/>
            <p:cNvSpPr/>
            <p:nvPr/>
          </p:nvSpPr>
          <p:spPr>
            <a:xfrm>
              <a:off x="7174601" y="62300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575" name="tx575"/>
            <p:cNvSpPr/>
            <p:nvPr/>
          </p:nvSpPr>
          <p:spPr>
            <a:xfrm>
              <a:off x="1656937" y="435349"/>
              <a:ext cx="3215670"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coverage, by country, MENA, 2025</a:t>
              </a:r>
            </a:p>
          </p:txBody>
        </p:sp>
        <p:sp>
          <p:nvSpPr>
            <p:cNvPr id="576" name="tx576"/>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577" name="tx577"/>
            <p:cNvSpPr/>
            <p:nvPr/>
          </p:nvSpPr>
          <p:spPr>
            <a:xfrm>
              <a:off x="4550599" y="6593460"/>
              <a:ext cx="4523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ordered based on descending crude average coverage across all vaccines.</a:t>
              </a:r>
            </a:p>
          </p:txBody>
        </p:sp>
      </p:grpSp>
      <p:sp>
        <p:nvSpPr>
          <p:cNvPr id="57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vaccine coverage by country and vaccine in 2025.
In 2025, 15 out of 20 countries achieved coverage of 90% or higher in at least one vaccine.
Algeria, Egypt, Jordan, and Saudi Arabia had the highest percentage of vaccines (100%) in the national immunization schedule with coverage of at least 90%, followed by Oman and Qatar (93%).
5 countries had not achieved 90% coverage of any vaccine (Djibouti, Lebanon, Sudan, Syria, and Yemen).</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DTP1</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P7TF5XRZ5TZD-1674051314-5651</_dlc_DocId>
    <_dlc_DocIdUrl xmlns="5ce71423-0d49-4a04-8822-86064e799dcd">
      <Url>https://unicef.sharepoint.com/teams/DAPM-DataComm/_layouts/15/DocIdRedir.aspx?ID=P7TF5XRZ5TZD-1674051314-5651</Url>
      <Description>P7TF5XRZ5TZD-1674051314-5651</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00FEA47F-C2CC-4609-B21D-07092D89B1DF}"/>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2509</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2026-07-17T15:47:28Z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9ac2241b-75f9-4f80-8da1-b9a8c5f6e673</vt:lpwstr>
  </property>
</Properties>
</file>